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500" r:id="rId5"/>
  </p:sldMasterIdLst>
  <p:notesMasterIdLst>
    <p:notesMasterId r:id="rId48"/>
  </p:notesMasterIdLst>
  <p:sldIdLst>
    <p:sldId id="504" r:id="rId6"/>
    <p:sldId id="508" r:id="rId7"/>
    <p:sldId id="509" r:id="rId8"/>
    <p:sldId id="390" r:id="rId9"/>
    <p:sldId id="484" r:id="rId10"/>
    <p:sldId id="458" r:id="rId11"/>
    <p:sldId id="476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6" r:id="rId20"/>
    <p:sldId id="396" r:id="rId21"/>
    <p:sldId id="399" r:id="rId22"/>
    <p:sldId id="407" r:id="rId23"/>
    <p:sldId id="403" r:id="rId24"/>
    <p:sldId id="485" r:id="rId25"/>
    <p:sldId id="406" r:id="rId26"/>
    <p:sldId id="486" r:id="rId27"/>
    <p:sldId id="411" r:id="rId28"/>
    <p:sldId id="412" r:id="rId29"/>
    <p:sldId id="413" r:id="rId30"/>
    <p:sldId id="415" r:id="rId31"/>
    <p:sldId id="414" r:id="rId32"/>
    <p:sldId id="416" r:id="rId33"/>
    <p:sldId id="417" r:id="rId34"/>
    <p:sldId id="419" r:id="rId35"/>
    <p:sldId id="422" r:id="rId36"/>
    <p:sldId id="495" r:id="rId37"/>
    <p:sldId id="472" r:id="rId38"/>
    <p:sldId id="480" r:id="rId39"/>
    <p:sldId id="479" r:id="rId40"/>
    <p:sldId id="424" r:id="rId41"/>
    <p:sldId id="437" r:id="rId42"/>
    <p:sldId id="355" r:id="rId43"/>
    <p:sldId id="441" r:id="rId44"/>
    <p:sldId id="507" r:id="rId45"/>
    <p:sldId id="489" r:id="rId46"/>
    <p:sldId id="506" r:id="rId4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508"/>
            <p14:sldId id="509"/>
            <p14:sldId id="390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Become" id="{79C3EBA3-0CD2-4188-B4B3-6156DCEA625E}">
          <p14:sldIdLst/>
        </p14:section>
        <p14:section name="Other features" id="{9101867D-1192-401A-845B-7F7573A755FD}">
          <p14:sldIdLst>
            <p14:sldId id="507"/>
          </p14:sldIdLst>
        </p14:section>
        <p14:section name="End" id="{FBBC86C7-49BC-474A-BC50-DE3F35C37856}">
          <p14:sldIdLst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FFE699"/>
    <a:srgbClr val="FFCC29"/>
    <a:srgbClr val="CD80E9"/>
    <a:srgbClr val="282828"/>
    <a:srgbClr val="FF4909"/>
    <a:srgbClr val="00B0F0"/>
    <a:srgbClr val="59B7C4"/>
    <a:srgbClr val="FFA484"/>
    <a:srgbClr val="9B0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82" autoAdjust="0"/>
    <p:restoredTop sz="90104" autoAdjust="0"/>
  </p:normalViewPr>
  <p:slideViewPr>
    <p:cSldViewPr snapToGrid="0">
      <p:cViewPr>
        <p:scale>
          <a:sx n="69" d="100"/>
          <a:sy n="69" d="100"/>
        </p:scale>
        <p:origin x="26" y="209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4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40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713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4654562" y="581081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7" name="Octagon 66"/>
          <p:cNvSpPr/>
          <p:nvPr/>
        </p:nvSpPr>
        <p:spPr>
          <a:xfrm>
            <a:off x="4917525" y="854866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ctagon 16"/>
          <p:cNvSpPr/>
          <p:nvPr/>
        </p:nvSpPr>
        <p:spPr>
          <a:xfrm>
            <a:off x="5159173" y="854866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>
            <a:off x="5159173" y="1064012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1" name="Group 60"/>
          <p:cNvGrpSpPr/>
          <p:nvPr/>
        </p:nvGrpSpPr>
        <p:grpSpPr>
          <a:xfrm>
            <a:off x="5248279" y="1177792"/>
            <a:ext cx="1416559" cy="1417223"/>
            <a:chOff x="1753933" y="2029826"/>
            <a:chExt cx="1416559" cy="1417223"/>
          </a:xfrm>
        </p:grpSpPr>
        <p:sp>
          <p:nvSpPr>
            <p:cNvPr id="62" name="Rounded Rectangle 61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  <a:solidFill>
            <a:srgbClr val="FFC021"/>
          </a:solidFill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  <a:solidFill>
            <a:srgbClr val="FFC021"/>
          </a:solidFill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/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Scale</a:t>
            </a:r>
            <a:r>
              <a:rPr lang="sv-SE" sz="4800" b="1" dirty="0" smtClean="0"/>
              <a:t> </a:t>
            </a:r>
            <a:r>
              <a:rPr lang="sv-SE" sz="4800" b="1" dirty="0" err="1" smtClean="0"/>
              <a:t>out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When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CPU is no </a:t>
            </a:r>
            <a:r>
              <a:rPr lang="sv-SE" sz="1600" b="1" dirty="0" err="1" smtClean="0"/>
              <a:t>longer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enough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823" y="538980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Standard </a:t>
            </a:r>
            <a:r>
              <a:rPr lang="sv-SE" sz="4800" b="1" dirty="0" smtClean="0"/>
              <a:t>technologies</a:t>
            </a:r>
            <a:endParaRPr lang="sv-SE" sz="48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Message queues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Promises/Futures</a:t>
            </a: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5" grpId="0" animBg="1"/>
      <p:bldP spid="2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sv-SE" dirty="0" smtClean="0"/>
              <a:t>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55" y="2320227"/>
            <a:ext cx="828813" cy="1313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5" y="240589"/>
            <a:ext cx="3372733" cy="13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493646"/>
            <a:chOff x="4490592" y="2013665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innerShdw dist="50800" dir="5580000">
                <a:schemeClr val="tx1">
                  <a:lumMod val="7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1"/>
            <a:ext cx="12192000" cy="1497204"/>
          </a:xfrm>
          <a:prstGeom prst="roundRect">
            <a:avLst>
              <a:gd name="adj" fmla="val 0"/>
            </a:avLst>
          </a:prstGeom>
          <a:solidFill>
            <a:srgbClr val="1F4E79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Multiplex</a:t>
            </a:r>
            <a:r>
              <a:rPr lang="sv-SE" b="1" dirty="0"/>
              <a:t> </a:t>
            </a:r>
            <a:r>
              <a:rPr lang="sv-SE" b="1" dirty="0" err="1"/>
              <a:t>Scheduling</a:t>
            </a:r>
            <a:endParaRPr lang="sv-SE" b="1" dirty="0"/>
          </a:p>
        </p:txBody>
      </p:sp>
      <p:sp>
        <p:nvSpPr>
          <p:cNvPr id="23" name="Rectangle 22"/>
          <p:cNvSpPr/>
          <p:nvPr/>
        </p:nvSpPr>
        <p:spPr>
          <a:xfrm>
            <a:off x="0" y="5261739"/>
            <a:ext cx="12192000" cy="1605988"/>
          </a:xfrm>
          <a:prstGeom prst="rect">
            <a:avLst/>
          </a:prstGeom>
          <a:solidFill>
            <a:srgbClr val="1F4E7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652978" y="2175769"/>
            <a:ext cx="10886044" cy="2600889"/>
            <a:chOff x="684352" y="2385945"/>
            <a:chExt cx="10886044" cy="2600889"/>
          </a:xfrm>
        </p:grpSpPr>
        <p:sp>
          <p:nvSpPr>
            <p:cNvPr id="19" name="Rounded Rectangle 18"/>
            <p:cNvSpPr/>
            <p:nvPr/>
          </p:nvSpPr>
          <p:spPr>
            <a:xfrm rot="16200000">
              <a:off x="-173855" y="3253406"/>
              <a:ext cx="2182849" cy="466435"/>
            </a:xfrm>
            <a:prstGeom prst="roundRect">
              <a:avLst/>
            </a:prstGeom>
            <a:solidFill>
              <a:srgbClr val="FF493E"/>
            </a:solidFill>
            <a:ln w="85725" cap="rnd">
              <a:solidFill>
                <a:srgbClr val="8C4A4A">
                  <a:alpha val="41000"/>
                </a:srgbClr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sv-SE" b="1" dirty="0" err="1" smtClean="0"/>
                <a:t>Thread</a:t>
              </a:r>
              <a:r>
                <a:rPr lang="sv-SE" b="1" dirty="0" smtClean="0"/>
                <a:t> Pool</a:t>
              </a:r>
              <a:endParaRPr lang="sv-SE" b="1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50786" y="4356052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150786" y="3450365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50787" y="2537355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53276" y="2387876"/>
              <a:ext cx="868218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35493" y="2387876"/>
              <a:ext cx="842819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18973" y="2387876"/>
              <a:ext cx="868218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53275" y="3286978"/>
              <a:ext cx="1457035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9709" y="3291956"/>
              <a:ext cx="868218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53276" y="4206573"/>
              <a:ext cx="868218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53112" y="4206573"/>
              <a:ext cx="3110346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21871" y="3286978"/>
              <a:ext cx="1874978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820035" y="2388288"/>
              <a:ext cx="1793416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140671" y="2395199"/>
              <a:ext cx="1259049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506745" y="3291956"/>
              <a:ext cx="1148157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02096" y="2385945"/>
              <a:ext cx="2179317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930164" y="4206573"/>
              <a:ext cx="2787994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144079" y="3286978"/>
              <a:ext cx="1637334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150785" y="4941115"/>
              <a:ext cx="10419609" cy="45719"/>
            </a:xfrm>
            <a:prstGeom prst="rightArrow">
              <a:avLst/>
            </a:prstGeom>
            <a:ln w="31750" cap="rnd">
              <a:solidFill>
                <a:schemeClr val="bg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068333" y="4681308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100" b="1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Time</a:t>
              </a:r>
              <a:endParaRPr lang="sv-SE" sz="1100" b="1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48206" y="3220599"/>
            <a:ext cx="3998037" cy="2498452"/>
            <a:chOff x="3786485" y="3048004"/>
            <a:chExt cx="3998037" cy="2498452"/>
          </a:xfrm>
        </p:grpSpPr>
        <p:sp>
          <p:nvSpPr>
            <p:cNvPr id="41" name="Oval 40"/>
            <p:cNvSpPr/>
            <p:nvPr/>
          </p:nvSpPr>
          <p:spPr>
            <a:xfrm rot="3733843">
              <a:off x="5581679" y="3090736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86485" y="4314147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3"/>
            <p:cNvSpPr/>
            <p:nvPr/>
          </p:nvSpPr>
          <p:spPr>
            <a:xfrm rot="21349167">
              <a:off x="5706221" y="446660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2"/>
            <p:cNvSpPr/>
            <p:nvPr/>
          </p:nvSpPr>
          <p:spPr>
            <a:xfrm rot="3537645">
              <a:off x="5088475" y="408181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72613" y="3193497"/>
              <a:ext cx="1525175" cy="1738645"/>
            </a:xfrm>
            <a:custGeom>
              <a:avLst/>
              <a:gdLst>
                <a:gd name="connsiteX0" fmla="*/ 857743 w 1525175"/>
                <a:gd name="connsiteY0" fmla="*/ 147 h 1738645"/>
                <a:gd name="connsiteX1" fmla="*/ 1153111 w 1525175"/>
                <a:gd name="connsiteY1" fmla="*/ 79870 h 1738645"/>
                <a:gd name="connsiteX2" fmla="*/ 1272290 w 1525175"/>
                <a:gd name="connsiteY2" fmla="*/ 154703 h 1738645"/>
                <a:gd name="connsiteX3" fmla="*/ 1462210 w 1525175"/>
                <a:gd name="connsiteY3" fmla="*/ 809599 h 1738645"/>
                <a:gd name="connsiteX4" fmla="*/ 1257758 w 1525175"/>
                <a:gd name="connsiteY4" fmla="*/ 1087292 h 1738645"/>
                <a:gd name="connsiteX5" fmla="*/ 1090648 w 1525175"/>
                <a:gd name="connsiteY5" fmla="*/ 1570083 h 1738645"/>
                <a:gd name="connsiteX6" fmla="*/ 368793 w 1525175"/>
                <a:gd name="connsiteY6" fmla="*/ 1618265 h 1738645"/>
                <a:gd name="connsiteX7" fmla="*/ 260749 w 1525175"/>
                <a:gd name="connsiteY7" fmla="*/ 1552808 h 1738645"/>
                <a:gd name="connsiteX8" fmla="*/ 68590 w 1525175"/>
                <a:gd name="connsiteY8" fmla="*/ 855409 h 1738645"/>
                <a:gd name="connsiteX9" fmla="*/ 324475 w 1525175"/>
                <a:gd name="connsiteY9" fmla="*/ 505737 h 1738645"/>
                <a:gd name="connsiteX10" fmla="*/ 446000 w 1525175"/>
                <a:gd name="connsiteY10" fmla="*/ 232456 h 1738645"/>
                <a:gd name="connsiteX11" fmla="*/ 857743 w 1525175"/>
                <a:gd name="connsiteY11" fmla="*/ 147 h 173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175" h="1738645">
                  <a:moveTo>
                    <a:pt x="857743" y="147"/>
                  </a:moveTo>
                  <a:cubicBezTo>
                    <a:pt x="957268" y="-2201"/>
                    <a:pt x="1059989" y="23453"/>
                    <a:pt x="1153111" y="79870"/>
                  </a:cubicBezTo>
                  <a:lnTo>
                    <a:pt x="1272290" y="154703"/>
                  </a:lnTo>
                  <a:cubicBezTo>
                    <a:pt x="1490597" y="331529"/>
                    <a:pt x="1604411" y="574883"/>
                    <a:pt x="1462210" y="809599"/>
                  </a:cubicBezTo>
                  <a:cubicBezTo>
                    <a:pt x="1372918" y="943038"/>
                    <a:pt x="1325909" y="994728"/>
                    <a:pt x="1257758" y="1087292"/>
                  </a:cubicBezTo>
                  <a:cubicBezTo>
                    <a:pt x="1128679" y="1271175"/>
                    <a:pt x="1170393" y="1446611"/>
                    <a:pt x="1090648" y="1570083"/>
                  </a:cubicBezTo>
                  <a:cubicBezTo>
                    <a:pt x="948448" y="1804800"/>
                    <a:pt x="617120" y="1768711"/>
                    <a:pt x="368793" y="1618265"/>
                  </a:cubicBezTo>
                  <a:lnTo>
                    <a:pt x="260749" y="1552808"/>
                  </a:lnTo>
                  <a:cubicBezTo>
                    <a:pt x="12422" y="1402362"/>
                    <a:pt x="-73610" y="1090126"/>
                    <a:pt x="68590" y="855409"/>
                  </a:cubicBezTo>
                  <a:lnTo>
                    <a:pt x="324475" y="505737"/>
                  </a:lnTo>
                  <a:cubicBezTo>
                    <a:pt x="382447" y="401938"/>
                    <a:pt x="388028" y="336255"/>
                    <a:pt x="446000" y="232456"/>
                  </a:cubicBezTo>
                  <a:cubicBezTo>
                    <a:pt x="534875" y="85758"/>
                    <a:pt x="691869" y="4060"/>
                    <a:pt x="857743" y="147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4451302">
              <a:off x="5641249" y="3138032"/>
              <a:ext cx="163822" cy="114745"/>
            </a:xfrm>
            <a:prstGeom prst="ellipse">
              <a:avLst/>
            </a:pr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2436239">
              <a:off x="6025315" y="359097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2436239">
              <a:off x="5653787" y="333858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2127" y="3536128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201861">
              <a:off x="5767369" y="3767226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955068">
              <a:off x="5843045" y="3809517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9"/>
            <p:cNvSpPr/>
            <p:nvPr/>
          </p:nvSpPr>
          <p:spPr>
            <a:xfrm rot="1892648">
              <a:off x="5712775" y="3737157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436239">
              <a:off x="6124556" y="3653229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2436239">
              <a:off x="6142266" y="3658775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17027">
              <a:off x="5832477" y="3664262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36239">
              <a:off x="5868262" y="3672040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"/>
            <p:cNvSpPr/>
            <p:nvPr/>
          </p:nvSpPr>
          <p:spPr>
            <a:xfrm rot="1529767">
              <a:off x="5282806" y="3937574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170433">
              <a:off x="5550025" y="4336021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723612">
              <a:off x="6156647" y="42249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91"/>
            <p:cNvSpPr/>
            <p:nvPr/>
          </p:nvSpPr>
          <p:spPr>
            <a:xfrm rot="21115235">
              <a:off x="6384421" y="342327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192"/>
            <p:cNvSpPr/>
            <p:nvPr/>
          </p:nvSpPr>
          <p:spPr>
            <a:xfrm rot="15561527">
              <a:off x="6456513" y="3462160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3544470">
              <a:off x="6290208" y="3538477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21130243">
              <a:off x="5643654" y="3169503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21130243" flipH="1">
              <a:off x="5725402" y="315493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3904390">
              <a:off x="6438005" y="346129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3904390" flipH="1">
              <a:off x="6475964" y="35351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1108796">
              <a:off x="5659380" y="3316242"/>
              <a:ext cx="358154" cy="3156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436239">
              <a:off x="5784768" y="3435624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436239">
              <a:off x="5806402" y="3446750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718165">
              <a:off x="5433386" y="3194754"/>
              <a:ext cx="1066517" cy="936419"/>
            </a:xfrm>
            <a:custGeom>
              <a:avLst/>
              <a:gdLst>
                <a:gd name="connsiteX0" fmla="*/ 237060 w 1066517"/>
                <a:gd name="connsiteY0" fmla="*/ 593835 h 1015949"/>
                <a:gd name="connsiteX1" fmla="*/ 533259 w 1066517"/>
                <a:gd name="connsiteY1" fmla="*/ 853284 h 1015949"/>
                <a:gd name="connsiteX2" fmla="*/ 829458 w 1066517"/>
                <a:gd name="connsiteY2" fmla="*/ 593835 h 1015949"/>
                <a:gd name="connsiteX3" fmla="*/ 533259 w 1066517"/>
                <a:gd name="connsiteY3" fmla="*/ 710343 h 1015949"/>
                <a:gd name="connsiteX4" fmla="*/ 237060 w 1066517"/>
                <a:gd name="connsiteY4" fmla="*/ 593835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237060" y="593835"/>
                  </a:moveTo>
                  <a:cubicBezTo>
                    <a:pt x="237060" y="737125"/>
                    <a:pt x="369673" y="853284"/>
                    <a:pt x="533259" y="853284"/>
                  </a:cubicBezTo>
                  <a:cubicBezTo>
                    <a:pt x="696845" y="853284"/>
                    <a:pt x="829458" y="737125"/>
                    <a:pt x="829458" y="593835"/>
                  </a:cubicBezTo>
                  <a:cubicBezTo>
                    <a:pt x="754252" y="667942"/>
                    <a:pt x="646457" y="710343"/>
                    <a:pt x="533259" y="710343"/>
                  </a:cubicBezTo>
                  <a:cubicBezTo>
                    <a:pt x="420061" y="710343"/>
                    <a:pt x="312266" y="667943"/>
                    <a:pt x="237060" y="593835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3327734">
              <a:off x="6359478" y="4039592"/>
              <a:ext cx="1066517" cy="917633"/>
            </a:xfrm>
            <a:custGeom>
              <a:avLst/>
              <a:gdLst>
                <a:gd name="connsiteX0" fmla="*/ 533258 w 1066517"/>
                <a:gd name="connsiteY0" fmla="*/ 598141 h 1015949"/>
                <a:gd name="connsiteX1" fmla="*/ 237059 w 1066517"/>
                <a:gd name="connsiteY1" fmla="*/ 784197 h 1015949"/>
                <a:gd name="connsiteX2" fmla="*/ 533258 w 1066517"/>
                <a:gd name="connsiteY2" fmla="*/ 700646 h 1015949"/>
                <a:gd name="connsiteX3" fmla="*/ 829457 w 1066517"/>
                <a:gd name="connsiteY3" fmla="*/ 784197 h 1015949"/>
                <a:gd name="connsiteX4" fmla="*/ 533258 w 1066517"/>
                <a:gd name="connsiteY4" fmla="*/ 598141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533258" y="598141"/>
                  </a:moveTo>
                  <a:cubicBezTo>
                    <a:pt x="369672" y="598141"/>
                    <a:pt x="237059" y="681441"/>
                    <a:pt x="237059" y="784197"/>
                  </a:cubicBezTo>
                  <a:cubicBezTo>
                    <a:pt x="312265" y="731052"/>
                    <a:pt x="420060" y="700646"/>
                    <a:pt x="533258" y="700646"/>
                  </a:cubicBezTo>
                  <a:cubicBezTo>
                    <a:pt x="646456" y="700646"/>
                    <a:pt x="754251" y="731053"/>
                    <a:pt x="829457" y="784197"/>
                  </a:cubicBezTo>
                  <a:cubicBezTo>
                    <a:pt x="829457" y="681441"/>
                    <a:pt x="696844" y="598141"/>
                    <a:pt x="533258" y="598141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493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17440842">
              <a:off x="5211849" y="3706114"/>
              <a:ext cx="400288" cy="180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3626353"/>
            <a:ext cx="10515600" cy="302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standards</a:t>
            </a:r>
          </a:p>
          <a:p>
            <a:r>
              <a:rPr lang="sv-SE" sz="2400" b="1" dirty="0" smtClean="0"/>
              <a:t>Platform independent</a:t>
            </a:r>
          </a:p>
          <a:p>
            <a:r>
              <a:rPr lang="sv-SE" sz="2400" b="1" dirty="0" smtClean="0"/>
              <a:t>Actors and Virtual Actors</a:t>
            </a:r>
          </a:p>
          <a:p>
            <a:r>
              <a:rPr lang="sv-SE" sz="2400" b="1" dirty="0" smtClean="0"/>
              <a:t>Ultra fast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27201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2037" y="2936562"/>
            <a:ext cx="1813837" cy="2843364"/>
            <a:chOff x="4725602" y="2714514"/>
            <a:chExt cx="1813837" cy="2843364"/>
          </a:xfrm>
        </p:grpSpPr>
        <p:grpSp>
          <p:nvGrpSpPr>
            <p:cNvPr id="31" name="Group 30"/>
            <p:cNvGrpSpPr/>
            <p:nvPr/>
          </p:nvGrpSpPr>
          <p:grpSpPr>
            <a:xfrm>
              <a:off x="5653845" y="4134450"/>
              <a:ext cx="885594" cy="1423428"/>
              <a:chOff x="5546254" y="4097768"/>
              <a:chExt cx="885594" cy="142342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5546254" y="4097768"/>
                <a:ext cx="885594" cy="1423428"/>
              </a:xfrm>
              <a:custGeom>
                <a:avLst/>
                <a:gdLst>
                  <a:gd name="connsiteX0" fmla="*/ 387903 w 885594"/>
                  <a:gd name="connsiteY0" fmla="*/ 0 h 1423428"/>
                  <a:gd name="connsiteX1" fmla="*/ 671190 w 885594"/>
                  <a:gd name="connsiteY1" fmla="*/ 283287 h 1423428"/>
                  <a:gd name="connsiteX2" fmla="*/ 648928 w 885594"/>
                  <a:gd name="connsiteY2" fmla="*/ 393555 h 1423428"/>
                  <a:gd name="connsiteX3" fmla="*/ 627608 w 885594"/>
                  <a:gd name="connsiteY3" fmla="*/ 432834 h 1423428"/>
                  <a:gd name="connsiteX4" fmla="*/ 669738 w 885594"/>
                  <a:gd name="connsiteY4" fmla="*/ 461238 h 1423428"/>
                  <a:gd name="connsiteX5" fmla="*/ 734316 w 885594"/>
                  <a:gd name="connsiteY5" fmla="*/ 617145 h 1423428"/>
                  <a:gd name="connsiteX6" fmla="*/ 716990 w 885594"/>
                  <a:gd name="connsiteY6" fmla="*/ 702968 h 1423428"/>
                  <a:gd name="connsiteX7" fmla="*/ 684208 w 885594"/>
                  <a:gd name="connsiteY7" fmla="*/ 751589 h 1423428"/>
                  <a:gd name="connsiteX8" fmla="*/ 685474 w 885594"/>
                  <a:gd name="connsiteY8" fmla="*/ 753466 h 1423428"/>
                  <a:gd name="connsiteX9" fmla="*/ 701713 w 885594"/>
                  <a:gd name="connsiteY9" fmla="*/ 833900 h 1423428"/>
                  <a:gd name="connsiteX10" fmla="*/ 697515 w 885594"/>
                  <a:gd name="connsiteY10" fmla="*/ 875545 h 1423428"/>
                  <a:gd name="connsiteX11" fmla="*/ 694432 w 885594"/>
                  <a:gd name="connsiteY11" fmla="*/ 885477 h 1423428"/>
                  <a:gd name="connsiteX12" fmla="*/ 750188 w 885594"/>
                  <a:gd name="connsiteY12" fmla="*/ 896734 h 1423428"/>
                  <a:gd name="connsiteX13" fmla="*/ 855178 w 885594"/>
                  <a:gd name="connsiteY13" fmla="*/ 1055127 h 1423428"/>
                  <a:gd name="connsiteX14" fmla="*/ 841669 w 885594"/>
                  <a:gd name="connsiteY14" fmla="*/ 1122039 h 1423428"/>
                  <a:gd name="connsiteX15" fmla="*/ 818913 w 885594"/>
                  <a:gd name="connsiteY15" fmla="*/ 1155791 h 1423428"/>
                  <a:gd name="connsiteX16" fmla="*/ 842391 w 885594"/>
                  <a:gd name="connsiteY16" fmla="*/ 1171620 h 1423428"/>
                  <a:gd name="connsiteX17" fmla="*/ 885594 w 885594"/>
                  <a:gd name="connsiteY17" fmla="*/ 1275922 h 1423428"/>
                  <a:gd name="connsiteX18" fmla="*/ 738088 w 885594"/>
                  <a:gd name="connsiteY18" fmla="*/ 1423428 h 1423428"/>
                  <a:gd name="connsiteX19" fmla="*/ 590582 w 885594"/>
                  <a:gd name="connsiteY19" fmla="*/ 1275922 h 1423428"/>
                  <a:gd name="connsiteX20" fmla="*/ 602174 w 885594"/>
                  <a:gd name="connsiteY20" fmla="*/ 1218506 h 1423428"/>
                  <a:gd name="connsiteX21" fmla="*/ 608920 w 885594"/>
                  <a:gd name="connsiteY21" fmla="*/ 1208501 h 1423428"/>
                  <a:gd name="connsiteX22" fmla="*/ 561723 w 885594"/>
                  <a:gd name="connsiteY22" fmla="*/ 1176680 h 1423428"/>
                  <a:gd name="connsiteX23" fmla="*/ 511374 w 885594"/>
                  <a:gd name="connsiteY23" fmla="*/ 1055127 h 1423428"/>
                  <a:gd name="connsiteX24" fmla="*/ 515137 w 885594"/>
                  <a:gd name="connsiteY24" fmla="*/ 1036489 h 1423428"/>
                  <a:gd name="connsiteX25" fmla="*/ 495073 w 885594"/>
                  <a:gd name="connsiteY25" fmla="*/ 1040540 h 1423428"/>
                  <a:gd name="connsiteX26" fmla="*/ 288433 w 885594"/>
                  <a:gd name="connsiteY26" fmla="*/ 833900 h 1423428"/>
                  <a:gd name="connsiteX27" fmla="*/ 304672 w 885594"/>
                  <a:gd name="connsiteY27" fmla="*/ 753466 h 1423428"/>
                  <a:gd name="connsiteX28" fmla="*/ 324696 w 885594"/>
                  <a:gd name="connsiteY28" fmla="*/ 723767 h 1423428"/>
                  <a:gd name="connsiteX29" fmla="*/ 322058 w 885594"/>
                  <a:gd name="connsiteY29" fmla="*/ 719855 h 1423428"/>
                  <a:gd name="connsiteX30" fmla="*/ 306308 w 885594"/>
                  <a:gd name="connsiteY30" fmla="*/ 730474 h 1423428"/>
                  <a:gd name="connsiteX31" fmla="*/ 220485 w 885594"/>
                  <a:gd name="connsiteY31" fmla="*/ 747801 h 1423428"/>
                  <a:gd name="connsiteX32" fmla="*/ 0 w 885594"/>
                  <a:gd name="connsiteY32" fmla="*/ 527316 h 1423428"/>
                  <a:gd name="connsiteX33" fmla="*/ 64578 w 885594"/>
                  <a:gd name="connsiteY33" fmla="*/ 371409 h 1423428"/>
                  <a:gd name="connsiteX34" fmla="*/ 110411 w 885594"/>
                  <a:gd name="connsiteY34" fmla="*/ 340508 h 1423428"/>
                  <a:gd name="connsiteX35" fmla="*/ 110371 w 885594"/>
                  <a:gd name="connsiteY35" fmla="*/ 340379 h 1423428"/>
                  <a:gd name="connsiteX36" fmla="*/ 104616 w 885594"/>
                  <a:gd name="connsiteY36" fmla="*/ 283287 h 1423428"/>
                  <a:gd name="connsiteX37" fmla="*/ 387903 w 885594"/>
                  <a:gd name="connsiteY37" fmla="*/ 0 h 142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85594" h="1423428">
                    <a:moveTo>
                      <a:pt x="387903" y="0"/>
                    </a:moveTo>
                    <a:cubicBezTo>
                      <a:pt x="544358" y="0"/>
                      <a:pt x="671190" y="126832"/>
                      <a:pt x="671190" y="283287"/>
                    </a:cubicBezTo>
                    <a:cubicBezTo>
                      <a:pt x="671190" y="322401"/>
                      <a:pt x="663263" y="359663"/>
                      <a:pt x="648928" y="393555"/>
                    </a:cubicBezTo>
                    <a:lnTo>
                      <a:pt x="627608" y="432834"/>
                    </a:lnTo>
                    <a:lnTo>
                      <a:pt x="669738" y="461238"/>
                    </a:lnTo>
                    <a:cubicBezTo>
                      <a:pt x="709638" y="501138"/>
                      <a:pt x="734316" y="556259"/>
                      <a:pt x="734316" y="617145"/>
                    </a:cubicBezTo>
                    <a:cubicBezTo>
                      <a:pt x="734316" y="647588"/>
                      <a:pt x="728147" y="676589"/>
                      <a:pt x="716990" y="702968"/>
                    </a:cubicBezTo>
                    <a:lnTo>
                      <a:pt x="684208" y="751589"/>
                    </a:lnTo>
                    <a:lnTo>
                      <a:pt x="685474" y="753466"/>
                    </a:lnTo>
                    <a:cubicBezTo>
                      <a:pt x="695931" y="778188"/>
                      <a:pt x="701713" y="805369"/>
                      <a:pt x="701713" y="833900"/>
                    </a:cubicBezTo>
                    <a:cubicBezTo>
                      <a:pt x="701713" y="848165"/>
                      <a:pt x="700268" y="862093"/>
                      <a:pt x="697515" y="875545"/>
                    </a:cubicBezTo>
                    <a:lnTo>
                      <a:pt x="694432" y="885477"/>
                    </a:lnTo>
                    <a:lnTo>
                      <a:pt x="750188" y="896734"/>
                    </a:lnTo>
                    <a:cubicBezTo>
                      <a:pt x="811887" y="922830"/>
                      <a:pt x="855178" y="983923"/>
                      <a:pt x="855178" y="1055127"/>
                    </a:cubicBezTo>
                    <a:cubicBezTo>
                      <a:pt x="855178" y="1078862"/>
                      <a:pt x="850368" y="1101473"/>
                      <a:pt x="841669" y="1122039"/>
                    </a:cubicBezTo>
                    <a:lnTo>
                      <a:pt x="818913" y="1155791"/>
                    </a:lnTo>
                    <a:lnTo>
                      <a:pt x="842391" y="1171620"/>
                    </a:lnTo>
                    <a:cubicBezTo>
                      <a:pt x="869084" y="1198313"/>
                      <a:pt x="885594" y="1235190"/>
                      <a:pt x="885594" y="1275922"/>
                    </a:cubicBezTo>
                    <a:cubicBezTo>
                      <a:pt x="885594" y="1357387"/>
                      <a:pt x="819553" y="1423428"/>
                      <a:pt x="738088" y="1423428"/>
                    </a:cubicBezTo>
                    <a:cubicBezTo>
                      <a:pt x="656623" y="1423428"/>
                      <a:pt x="590582" y="1357387"/>
                      <a:pt x="590582" y="1275922"/>
                    </a:cubicBezTo>
                    <a:cubicBezTo>
                      <a:pt x="590582" y="1255556"/>
                      <a:pt x="594710" y="1236154"/>
                      <a:pt x="602174" y="1218506"/>
                    </a:cubicBezTo>
                    <a:lnTo>
                      <a:pt x="608920" y="1208501"/>
                    </a:lnTo>
                    <a:lnTo>
                      <a:pt x="561723" y="1176680"/>
                    </a:lnTo>
                    <a:cubicBezTo>
                      <a:pt x="530615" y="1145572"/>
                      <a:pt x="511374" y="1102596"/>
                      <a:pt x="511374" y="1055127"/>
                    </a:cubicBezTo>
                    <a:lnTo>
                      <a:pt x="515137" y="1036489"/>
                    </a:lnTo>
                    <a:lnTo>
                      <a:pt x="495073" y="1040540"/>
                    </a:lnTo>
                    <a:cubicBezTo>
                      <a:pt x="380949" y="1040540"/>
                      <a:pt x="288433" y="948024"/>
                      <a:pt x="288433" y="833900"/>
                    </a:cubicBezTo>
                    <a:cubicBezTo>
                      <a:pt x="288433" y="805369"/>
                      <a:pt x="294215" y="778188"/>
                      <a:pt x="304672" y="753466"/>
                    </a:cubicBezTo>
                    <a:lnTo>
                      <a:pt x="324696" y="723767"/>
                    </a:lnTo>
                    <a:lnTo>
                      <a:pt x="322058" y="719855"/>
                    </a:lnTo>
                    <a:lnTo>
                      <a:pt x="306308" y="730474"/>
                    </a:lnTo>
                    <a:cubicBezTo>
                      <a:pt x="279929" y="741631"/>
                      <a:pt x="250928" y="747801"/>
                      <a:pt x="220485" y="747801"/>
                    </a:cubicBezTo>
                    <a:cubicBezTo>
                      <a:pt x="98714" y="747801"/>
                      <a:pt x="0" y="649087"/>
                      <a:pt x="0" y="527316"/>
                    </a:cubicBezTo>
                    <a:cubicBezTo>
                      <a:pt x="0" y="466430"/>
                      <a:pt x="24678" y="411309"/>
                      <a:pt x="64578" y="371409"/>
                    </a:cubicBezTo>
                    <a:lnTo>
                      <a:pt x="110411" y="340508"/>
                    </a:lnTo>
                    <a:lnTo>
                      <a:pt x="110371" y="340379"/>
                    </a:lnTo>
                    <a:cubicBezTo>
                      <a:pt x="106598" y="321938"/>
                      <a:pt x="104616" y="302844"/>
                      <a:pt x="104616" y="283287"/>
                    </a:cubicBezTo>
                    <a:cubicBezTo>
                      <a:pt x="104616" y="126832"/>
                      <a:pt x="231448" y="0"/>
                      <a:pt x="387903" y="0"/>
                    </a:cubicBezTo>
                    <a:close/>
                  </a:path>
                </a:pathLst>
              </a:custGeom>
              <a:solidFill>
                <a:srgbClr val="FFCC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dist="38100" dir="2280000">
                  <a:sysClr val="windowText" lastClr="000000">
                    <a:alpha val="21000"/>
                  </a:sys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9181242">
                <a:off x="5863864" y="4387974"/>
                <a:ext cx="208898" cy="646045"/>
              </a:xfrm>
              <a:prstGeom prst="triangle">
                <a:avLst/>
              </a:prstGeom>
              <a:solidFill>
                <a:srgbClr val="FFC021"/>
              </a:solidFill>
              <a:ln w="50800" cap="flat" cmpd="sng" algn="ctr">
                <a:solidFill>
                  <a:srgbClr val="FF493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Freeform 31"/>
            <p:cNvSpPr/>
            <p:nvPr/>
          </p:nvSpPr>
          <p:spPr>
            <a:xfrm rot="17661661" flipH="1">
              <a:off x="4900871" y="4056548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20212911">
              <a:off x="4951556" y="3815675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19142876">
              <a:off x="4725602" y="3010904"/>
              <a:ext cx="313517" cy="265013"/>
            </a:xfrm>
            <a:custGeom>
              <a:avLst/>
              <a:gdLst>
                <a:gd name="connsiteX0" fmla="*/ 166216 w 313517"/>
                <a:gd name="connsiteY0" fmla="*/ 1220 h 265013"/>
                <a:gd name="connsiteX1" fmla="*/ 304538 w 313517"/>
                <a:gd name="connsiteY1" fmla="*/ 64819 h 265013"/>
                <a:gd name="connsiteX2" fmla="*/ 208925 w 313517"/>
                <a:gd name="connsiteY2" fmla="*/ 246397 h 265013"/>
                <a:gd name="connsiteX3" fmla="*/ 8980 w 313517"/>
                <a:gd name="connsiteY3" fmla="*/ 200195 h 265013"/>
                <a:gd name="connsiteX4" fmla="*/ 104594 w 313517"/>
                <a:gd name="connsiteY4" fmla="*/ 18617 h 265013"/>
                <a:gd name="connsiteX5" fmla="*/ 166216 w 313517"/>
                <a:gd name="connsiteY5" fmla="*/ 1220 h 26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7" h="265013">
                  <a:moveTo>
                    <a:pt x="166216" y="1220"/>
                  </a:moveTo>
                  <a:cubicBezTo>
                    <a:pt x="227175" y="-5784"/>
                    <a:pt x="282931" y="17644"/>
                    <a:pt x="304538" y="64819"/>
                  </a:cubicBezTo>
                  <a:cubicBezTo>
                    <a:pt x="333348" y="127719"/>
                    <a:pt x="290541" y="209014"/>
                    <a:pt x="208925" y="246397"/>
                  </a:cubicBezTo>
                  <a:cubicBezTo>
                    <a:pt x="127309" y="283780"/>
                    <a:pt x="37791" y="263095"/>
                    <a:pt x="8980" y="200195"/>
                  </a:cubicBezTo>
                  <a:cubicBezTo>
                    <a:pt x="-19830" y="137295"/>
                    <a:pt x="22978" y="56000"/>
                    <a:pt x="104594" y="18617"/>
                  </a:cubicBezTo>
                  <a:cubicBezTo>
                    <a:pt x="124999" y="9271"/>
                    <a:pt x="145896" y="3555"/>
                    <a:pt x="166216" y="1220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20984638">
              <a:off x="5439621" y="2714514"/>
              <a:ext cx="313980" cy="264467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980" h="264467">
                  <a:moveTo>
                    <a:pt x="146353" y="1038"/>
                  </a:moveTo>
                  <a:cubicBezTo>
                    <a:pt x="166692" y="3190"/>
                    <a:pt x="187641" y="8718"/>
                    <a:pt x="208128" y="17880"/>
                  </a:cubicBezTo>
                  <a:cubicBezTo>
                    <a:pt x="290078" y="54525"/>
                    <a:pt x="333616" y="135431"/>
                    <a:pt x="305373" y="198588"/>
                  </a:cubicBezTo>
                  <a:cubicBezTo>
                    <a:pt x="277131" y="261745"/>
                    <a:pt x="187803" y="283236"/>
                    <a:pt x="105854" y="246589"/>
                  </a:cubicBezTo>
                  <a:cubicBezTo>
                    <a:pt x="23905" y="209943"/>
                    <a:pt x="-19635" y="129038"/>
                    <a:pt x="8608" y="65881"/>
                  </a:cubicBezTo>
                  <a:cubicBezTo>
                    <a:pt x="29790" y="18513"/>
                    <a:pt x="85333" y="-5418"/>
                    <a:pt x="146353" y="1038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8"/>
            <p:cNvSpPr/>
            <p:nvPr/>
          </p:nvSpPr>
          <p:spPr>
            <a:xfrm rot="20285457">
              <a:off x="4960408" y="2808902"/>
              <a:ext cx="1246815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  <a:gd name="connsiteX0" fmla="*/ 7635 w 4160413"/>
                <a:gd name="connsiteY0" fmla="*/ 1935127 h 6260691"/>
                <a:gd name="connsiteX1" fmla="*/ 1634189 w 4160413"/>
                <a:gd name="connsiteY1" fmla="*/ 2 h 6260691"/>
                <a:gd name="connsiteX2" fmla="*/ 2327956 w 4160413"/>
                <a:gd name="connsiteY2" fmla="*/ 55432 h 6260691"/>
                <a:gd name="connsiteX3" fmla="*/ 3905722 w 4160413"/>
                <a:gd name="connsiteY3" fmla="*/ 1818832 h 6260691"/>
                <a:gd name="connsiteX4" fmla="*/ 3529559 w 4160413"/>
                <a:gd name="connsiteY4" fmla="*/ 3037390 h 6260691"/>
                <a:gd name="connsiteX5" fmla="*/ 4160203 w 4160413"/>
                <a:gd name="connsiteY5" fmla="*/ 4794736 h 6260691"/>
                <a:gd name="connsiteX6" fmla="*/ 2183387 w 4160413"/>
                <a:gd name="connsiteY6" fmla="*/ 6260691 h 6260691"/>
                <a:gd name="connsiteX7" fmla="*/ 1761858 w 4160413"/>
                <a:gd name="connsiteY7" fmla="*/ 6260691 h 6260691"/>
                <a:gd name="connsiteX8" fmla="*/ 2 w 4160413"/>
                <a:gd name="connsiteY8" fmla="*/ 4651379 h 6260691"/>
                <a:gd name="connsiteX9" fmla="*/ 350456 w 4160413"/>
                <a:gd name="connsiteY9" fmla="*/ 3344298 h 6260691"/>
                <a:gd name="connsiteX10" fmla="*/ 7635 w 4160413"/>
                <a:gd name="connsiteY10" fmla="*/ 1935127 h 6260691"/>
                <a:gd name="connsiteX0" fmla="*/ 7632 w 4160410"/>
                <a:gd name="connsiteY0" fmla="*/ 1935123 h 6260687"/>
                <a:gd name="connsiteX1" fmla="*/ 1634186 w 4160410"/>
                <a:gd name="connsiteY1" fmla="*/ -2 h 6260687"/>
                <a:gd name="connsiteX2" fmla="*/ 2327953 w 4160410"/>
                <a:gd name="connsiteY2" fmla="*/ 55428 h 6260687"/>
                <a:gd name="connsiteX3" fmla="*/ 3905719 w 4160410"/>
                <a:gd name="connsiteY3" fmla="*/ 1818828 h 6260687"/>
                <a:gd name="connsiteX4" fmla="*/ 3529556 w 4160410"/>
                <a:gd name="connsiteY4" fmla="*/ 3037386 h 6260687"/>
                <a:gd name="connsiteX5" fmla="*/ 4160200 w 4160410"/>
                <a:gd name="connsiteY5" fmla="*/ 4794732 h 6260687"/>
                <a:gd name="connsiteX6" fmla="*/ 2183384 w 4160410"/>
                <a:gd name="connsiteY6" fmla="*/ 6260687 h 6260687"/>
                <a:gd name="connsiteX7" fmla="*/ 1761855 w 4160410"/>
                <a:gd name="connsiteY7" fmla="*/ 6260687 h 6260687"/>
                <a:gd name="connsiteX8" fmla="*/ -1 w 4160410"/>
                <a:gd name="connsiteY8" fmla="*/ 4651375 h 6260687"/>
                <a:gd name="connsiteX9" fmla="*/ 350453 w 4160410"/>
                <a:gd name="connsiteY9" fmla="*/ 3344294 h 6260687"/>
                <a:gd name="connsiteX10" fmla="*/ 7632 w 4160410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60410" h="6260687">
                  <a:moveTo>
                    <a:pt x="7632" y="1935123"/>
                  </a:moveTo>
                  <a:cubicBezTo>
                    <a:pt x="7632" y="966292"/>
                    <a:pt x="665355" y="-2"/>
                    <a:pt x="1634186" y="-2"/>
                  </a:cubicBezTo>
                  <a:lnTo>
                    <a:pt x="2327953" y="55428"/>
                  </a:lnTo>
                  <a:cubicBezTo>
                    <a:pt x="3256723" y="189995"/>
                    <a:pt x="3905719" y="849997"/>
                    <a:pt x="3905719" y="1818828"/>
                  </a:cubicBezTo>
                  <a:cubicBezTo>
                    <a:pt x="3881604" y="2385076"/>
                    <a:pt x="3564008" y="2633230"/>
                    <a:pt x="3529556" y="3037386"/>
                  </a:cubicBezTo>
                  <a:cubicBezTo>
                    <a:pt x="3479112" y="3828726"/>
                    <a:pt x="4174299" y="4276042"/>
                    <a:pt x="4160200" y="4794732"/>
                  </a:cubicBezTo>
                  <a:cubicBezTo>
                    <a:pt x="4160200" y="5763563"/>
                    <a:pt x="3152215" y="6260687"/>
                    <a:pt x="2183384" y="6260687"/>
                  </a:cubicBezTo>
                  <a:lnTo>
                    <a:pt x="1761855" y="6260687"/>
                  </a:lnTo>
                  <a:cubicBezTo>
                    <a:pt x="793024" y="6260687"/>
                    <a:pt x="-1" y="5620206"/>
                    <a:pt x="-1" y="4651375"/>
                  </a:cubicBezTo>
                  <a:cubicBezTo>
                    <a:pt x="27015" y="4110057"/>
                    <a:pt x="236179" y="3731684"/>
                    <a:pt x="350453" y="3344294"/>
                  </a:cubicBezTo>
                  <a:cubicBezTo>
                    <a:pt x="336429" y="2924834"/>
                    <a:pt x="21656" y="2354583"/>
                    <a:pt x="7632" y="1935123"/>
                  </a:cubicBezTo>
                  <a:close/>
                </a:path>
              </a:pathLst>
            </a:custGeom>
            <a:solidFill>
              <a:srgbClr val="CD1919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42900" dir="2580000">
                <a:prstClr val="black">
                  <a:alpha val="24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 rot="3384759">
              <a:off x="6114526" y="4326390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 rot="5078710">
              <a:off x="5400008" y="4586963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9801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 rot="20212911">
              <a:off x="4983626" y="2952104"/>
              <a:ext cx="530007" cy="354330"/>
            </a:xfrm>
            <a:prstGeom prst="ellipse">
              <a:avLst/>
            </a:pr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154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 rot="20212911">
              <a:off x="4875974" y="2975780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>
                  <a:alpha val="99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20212911">
              <a:off x="4876723" y="2976324"/>
              <a:ext cx="983058" cy="778617"/>
            </a:xfrm>
            <a:custGeom>
              <a:avLst/>
              <a:gdLst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201253 w 957092"/>
                <a:gd name="connsiteY15" fmla="*/ 520958 h 778243"/>
                <a:gd name="connsiteX16" fmla="*/ 182586 w 957092"/>
                <a:gd name="connsiteY16" fmla="*/ 518802 h 778243"/>
                <a:gd name="connsiteX17" fmla="*/ 0 w 957092"/>
                <a:gd name="connsiteY17" fmla="*/ 262063 h 778243"/>
                <a:gd name="connsiteX18" fmla="*/ 228671 w 957092"/>
                <a:gd name="connsiteY18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51880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35700 w 957092"/>
                <a:gd name="connsiteY14" fmla="*/ 746428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78243"/>
                <a:gd name="connsiteX1" fmla="*/ 356524 w 957092"/>
                <a:gd name="connsiteY1" fmla="*/ 44756 h 778243"/>
                <a:gd name="connsiteX2" fmla="*/ 370019 w 957092"/>
                <a:gd name="connsiteY2" fmla="*/ 57517 h 778243"/>
                <a:gd name="connsiteX3" fmla="*/ 373245 w 957092"/>
                <a:gd name="connsiteY3" fmla="*/ 55613 h 778243"/>
                <a:gd name="connsiteX4" fmla="*/ 478835 w 957092"/>
                <a:gd name="connsiteY4" fmla="*/ 108306 h 778243"/>
                <a:gd name="connsiteX5" fmla="*/ 550837 w 957092"/>
                <a:gd name="connsiteY5" fmla="*/ 61117 h 778243"/>
                <a:gd name="connsiteX6" fmla="*/ 577484 w 957092"/>
                <a:gd name="connsiteY6" fmla="*/ 65161 h 778243"/>
                <a:gd name="connsiteX7" fmla="*/ 597144 w 957092"/>
                <a:gd name="connsiteY7" fmla="*/ 47188 h 778243"/>
                <a:gd name="connsiteX8" fmla="*/ 726754 w 957092"/>
                <a:gd name="connsiteY8" fmla="*/ 195 h 778243"/>
                <a:gd name="connsiteX9" fmla="*/ 773892 w 957092"/>
                <a:gd name="connsiteY9" fmla="*/ 4166 h 778243"/>
                <a:gd name="connsiteX10" fmla="*/ 951371 w 957092"/>
                <a:gd name="connsiteY10" fmla="*/ 306781 h 778243"/>
                <a:gd name="connsiteX11" fmla="*/ 671391 w 957092"/>
                <a:gd name="connsiteY11" fmla="*/ 518171 h 778243"/>
                <a:gd name="connsiteX12" fmla="*/ 667399 w 957092"/>
                <a:gd name="connsiteY12" fmla="*/ 516955 h 778243"/>
                <a:gd name="connsiteX13" fmla="*/ 575457 w 957092"/>
                <a:gd name="connsiteY13" fmla="*/ 778243 h 778243"/>
                <a:gd name="connsiteX14" fmla="*/ 222365 w 957092"/>
                <a:gd name="connsiteY14" fmla="*/ 729283 h 778243"/>
                <a:gd name="connsiteX15" fmla="*/ 182586 w 957092"/>
                <a:gd name="connsiteY15" fmla="*/ 473082 h 778243"/>
                <a:gd name="connsiteX16" fmla="*/ 0 w 957092"/>
                <a:gd name="connsiteY16" fmla="*/ 262063 h 778243"/>
                <a:gd name="connsiteX17" fmla="*/ 228671 w 957092"/>
                <a:gd name="connsiteY17" fmla="*/ 0 h 778243"/>
                <a:gd name="connsiteX0" fmla="*/ 228671 w 957092"/>
                <a:gd name="connsiteY0" fmla="*/ 0 h 747763"/>
                <a:gd name="connsiteX1" fmla="*/ 356524 w 957092"/>
                <a:gd name="connsiteY1" fmla="*/ 44756 h 747763"/>
                <a:gd name="connsiteX2" fmla="*/ 370019 w 957092"/>
                <a:gd name="connsiteY2" fmla="*/ 57517 h 747763"/>
                <a:gd name="connsiteX3" fmla="*/ 373245 w 957092"/>
                <a:gd name="connsiteY3" fmla="*/ 55613 h 747763"/>
                <a:gd name="connsiteX4" fmla="*/ 478835 w 957092"/>
                <a:gd name="connsiteY4" fmla="*/ 108306 h 747763"/>
                <a:gd name="connsiteX5" fmla="*/ 550837 w 957092"/>
                <a:gd name="connsiteY5" fmla="*/ 61117 h 747763"/>
                <a:gd name="connsiteX6" fmla="*/ 577484 w 957092"/>
                <a:gd name="connsiteY6" fmla="*/ 65161 h 747763"/>
                <a:gd name="connsiteX7" fmla="*/ 597144 w 957092"/>
                <a:gd name="connsiteY7" fmla="*/ 47188 h 747763"/>
                <a:gd name="connsiteX8" fmla="*/ 726754 w 957092"/>
                <a:gd name="connsiteY8" fmla="*/ 195 h 747763"/>
                <a:gd name="connsiteX9" fmla="*/ 773892 w 957092"/>
                <a:gd name="connsiteY9" fmla="*/ 4166 h 747763"/>
                <a:gd name="connsiteX10" fmla="*/ 951371 w 957092"/>
                <a:gd name="connsiteY10" fmla="*/ 306781 h 747763"/>
                <a:gd name="connsiteX11" fmla="*/ 671391 w 957092"/>
                <a:gd name="connsiteY11" fmla="*/ 518171 h 747763"/>
                <a:gd name="connsiteX12" fmla="*/ 667399 w 957092"/>
                <a:gd name="connsiteY12" fmla="*/ 516955 h 747763"/>
                <a:gd name="connsiteX13" fmla="*/ 552597 w 957092"/>
                <a:gd name="connsiteY13" fmla="*/ 747763 h 747763"/>
                <a:gd name="connsiteX14" fmla="*/ 222365 w 957092"/>
                <a:gd name="connsiteY14" fmla="*/ 729283 h 747763"/>
                <a:gd name="connsiteX15" fmla="*/ 182586 w 957092"/>
                <a:gd name="connsiteY15" fmla="*/ 473082 h 747763"/>
                <a:gd name="connsiteX16" fmla="*/ 0 w 957092"/>
                <a:gd name="connsiteY16" fmla="*/ 262063 h 747763"/>
                <a:gd name="connsiteX17" fmla="*/ 228671 w 957092"/>
                <a:gd name="connsiteY17" fmla="*/ 0 h 74776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8835 w 957092"/>
                <a:gd name="connsiteY4" fmla="*/ 108306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65500 w 957092"/>
                <a:gd name="connsiteY4" fmla="*/ 11402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667399 w 957092"/>
                <a:gd name="connsiteY12" fmla="*/ 516955 h 763003"/>
                <a:gd name="connsiteX13" fmla="*/ 558312 w 957092"/>
                <a:gd name="connsiteY13" fmla="*/ 763003 h 763003"/>
                <a:gd name="connsiteX14" fmla="*/ 222365 w 957092"/>
                <a:gd name="connsiteY14" fmla="*/ 729283 h 763003"/>
                <a:gd name="connsiteX15" fmla="*/ 182586 w 957092"/>
                <a:gd name="connsiteY15" fmla="*/ 473082 h 763003"/>
                <a:gd name="connsiteX16" fmla="*/ 0 w 957092"/>
                <a:gd name="connsiteY16" fmla="*/ 262063 h 763003"/>
                <a:gd name="connsiteX17" fmla="*/ 228671 w 957092"/>
                <a:gd name="connsiteY17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2586 w 957092"/>
                <a:gd name="connsiteY14" fmla="*/ 473082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84491 w 957092"/>
                <a:gd name="connsiteY14" fmla="*/ 475940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7092"/>
                <a:gd name="connsiteY0" fmla="*/ 0 h 763003"/>
                <a:gd name="connsiteX1" fmla="*/ 356524 w 957092"/>
                <a:gd name="connsiteY1" fmla="*/ 44756 h 763003"/>
                <a:gd name="connsiteX2" fmla="*/ 370019 w 957092"/>
                <a:gd name="connsiteY2" fmla="*/ 57517 h 763003"/>
                <a:gd name="connsiteX3" fmla="*/ 373245 w 957092"/>
                <a:gd name="connsiteY3" fmla="*/ 55613 h 763003"/>
                <a:gd name="connsiteX4" fmla="*/ 475025 w 957092"/>
                <a:gd name="connsiteY4" fmla="*/ 121641 h 763003"/>
                <a:gd name="connsiteX5" fmla="*/ 550837 w 957092"/>
                <a:gd name="connsiteY5" fmla="*/ 61117 h 763003"/>
                <a:gd name="connsiteX6" fmla="*/ 577484 w 957092"/>
                <a:gd name="connsiteY6" fmla="*/ 65161 h 763003"/>
                <a:gd name="connsiteX7" fmla="*/ 597144 w 957092"/>
                <a:gd name="connsiteY7" fmla="*/ 47188 h 763003"/>
                <a:gd name="connsiteX8" fmla="*/ 726754 w 957092"/>
                <a:gd name="connsiteY8" fmla="*/ 195 h 763003"/>
                <a:gd name="connsiteX9" fmla="*/ 773892 w 957092"/>
                <a:gd name="connsiteY9" fmla="*/ 4166 h 763003"/>
                <a:gd name="connsiteX10" fmla="*/ 951371 w 957092"/>
                <a:gd name="connsiteY10" fmla="*/ 306781 h 763003"/>
                <a:gd name="connsiteX11" fmla="*/ 671391 w 957092"/>
                <a:gd name="connsiteY11" fmla="*/ 518171 h 763003"/>
                <a:gd name="connsiteX12" fmla="*/ 558312 w 957092"/>
                <a:gd name="connsiteY12" fmla="*/ 763003 h 763003"/>
                <a:gd name="connsiteX13" fmla="*/ 222365 w 957092"/>
                <a:gd name="connsiteY13" fmla="*/ 729283 h 763003"/>
                <a:gd name="connsiteX14" fmla="*/ 111148 w 957092"/>
                <a:gd name="connsiteY14" fmla="*/ 482608 h 763003"/>
                <a:gd name="connsiteX15" fmla="*/ 0 w 957092"/>
                <a:gd name="connsiteY15" fmla="*/ 262063 h 763003"/>
                <a:gd name="connsiteX16" fmla="*/ 228671 w 957092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50837 w 951627"/>
                <a:gd name="connsiteY5" fmla="*/ 61117 h 763003"/>
                <a:gd name="connsiteX6" fmla="*/ 577484 w 951627"/>
                <a:gd name="connsiteY6" fmla="*/ 65161 h 763003"/>
                <a:gd name="connsiteX7" fmla="*/ 597144 w 951627"/>
                <a:gd name="connsiteY7" fmla="*/ 47188 h 763003"/>
                <a:gd name="connsiteX8" fmla="*/ 726754 w 951627"/>
                <a:gd name="connsiteY8" fmla="*/ 195 h 763003"/>
                <a:gd name="connsiteX9" fmla="*/ 773892 w 951627"/>
                <a:gd name="connsiteY9" fmla="*/ 4166 h 763003"/>
                <a:gd name="connsiteX10" fmla="*/ 951371 w 951627"/>
                <a:gd name="connsiteY10" fmla="*/ 306781 h 763003"/>
                <a:gd name="connsiteX11" fmla="*/ 746639 w 951627"/>
                <a:gd name="connsiteY11" fmla="*/ 555318 h 763003"/>
                <a:gd name="connsiteX12" fmla="*/ 558312 w 951627"/>
                <a:gd name="connsiteY12" fmla="*/ 763003 h 763003"/>
                <a:gd name="connsiteX13" fmla="*/ 222365 w 951627"/>
                <a:gd name="connsiteY13" fmla="*/ 729283 h 763003"/>
                <a:gd name="connsiteX14" fmla="*/ 111148 w 951627"/>
                <a:gd name="connsiteY14" fmla="*/ 482608 h 763003"/>
                <a:gd name="connsiteX15" fmla="*/ 0 w 951627"/>
                <a:gd name="connsiteY15" fmla="*/ 262063 h 763003"/>
                <a:gd name="connsiteX16" fmla="*/ 228671 w 951627"/>
                <a:gd name="connsiteY16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373245 w 951627"/>
                <a:gd name="connsiteY3" fmla="*/ 55613 h 763003"/>
                <a:gd name="connsiteX4" fmla="*/ 475025 w 951627"/>
                <a:gd name="connsiteY4" fmla="*/ 121641 h 763003"/>
                <a:gd name="connsiteX5" fmla="*/ 577484 w 951627"/>
                <a:gd name="connsiteY5" fmla="*/ 65161 h 763003"/>
                <a:gd name="connsiteX6" fmla="*/ 597144 w 951627"/>
                <a:gd name="connsiteY6" fmla="*/ 47188 h 763003"/>
                <a:gd name="connsiteX7" fmla="*/ 726754 w 951627"/>
                <a:gd name="connsiteY7" fmla="*/ 195 h 763003"/>
                <a:gd name="connsiteX8" fmla="*/ 773892 w 951627"/>
                <a:gd name="connsiteY8" fmla="*/ 4166 h 763003"/>
                <a:gd name="connsiteX9" fmla="*/ 951371 w 951627"/>
                <a:gd name="connsiteY9" fmla="*/ 306781 h 763003"/>
                <a:gd name="connsiteX10" fmla="*/ 746639 w 951627"/>
                <a:gd name="connsiteY10" fmla="*/ 555318 h 763003"/>
                <a:gd name="connsiteX11" fmla="*/ 558312 w 951627"/>
                <a:gd name="connsiteY11" fmla="*/ 763003 h 763003"/>
                <a:gd name="connsiteX12" fmla="*/ 222365 w 951627"/>
                <a:gd name="connsiteY12" fmla="*/ 729283 h 763003"/>
                <a:gd name="connsiteX13" fmla="*/ 111148 w 951627"/>
                <a:gd name="connsiteY13" fmla="*/ 482608 h 763003"/>
                <a:gd name="connsiteX14" fmla="*/ 0 w 951627"/>
                <a:gd name="connsiteY14" fmla="*/ 262063 h 763003"/>
                <a:gd name="connsiteX15" fmla="*/ 228671 w 951627"/>
                <a:gd name="connsiteY15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370019 w 951627"/>
                <a:gd name="connsiteY2" fmla="*/ 57517 h 763003"/>
                <a:gd name="connsiteX3" fmla="*/ 475025 w 951627"/>
                <a:gd name="connsiteY3" fmla="*/ 121641 h 763003"/>
                <a:gd name="connsiteX4" fmla="*/ 577484 w 951627"/>
                <a:gd name="connsiteY4" fmla="*/ 65161 h 763003"/>
                <a:gd name="connsiteX5" fmla="*/ 597144 w 951627"/>
                <a:gd name="connsiteY5" fmla="*/ 47188 h 763003"/>
                <a:gd name="connsiteX6" fmla="*/ 726754 w 951627"/>
                <a:gd name="connsiteY6" fmla="*/ 195 h 763003"/>
                <a:gd name="connsiteX7" fmla="*/ 773892 w 951627"/>
                <a:gd name="connsiteY7" fmla="*/ 4166 h 763003"/>
                <a:gd name="connsiteX8" fmla="*/ 951371 w 951627"/>
                <a:gd name="connsiteY8" fmla="*/ 306781 h 763003"/>
                <a:gd name="connsiteX9" fmla="*/ 746639 w 951627"/>
                <a:gd name="connsiteY9" fmla="*/ 555318 h 763003"/>
                <a:gd name="connsiteX10" fmla="*/ 558312 w 951627"/>
                <a:gd name="connsiteY10" fmla="*/ 763003 h 763003"/>
                <a:gd name="connsiteX11" fmla="*/ 222365 w 951627"/>
                <a:gd name="connsiteY11" fmla="*/ 729283 h 763003"/>
                <a:gd name="connsiteX12" fmla="*/ 111148 w 951627"/>
                <a:gd name="connsiteY12" fmla="*/ 482608 h 763003"/>
                <a:gd name="connsiteX13" fmla="*/ 0 w 951627"/>
                <a:gd name="connsiteY13" fmla="*/ 262063 h 763003"/>
                <a:gd name="connsiteX14" fmla="*/ 228671 w 951627"/>
                <a:gd name="connsiteY14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77484 w 951627"/>
                <a:gd name="connsiteY3" fmla="*/ 65161 h 763003"/>
                <a:gd name="connsiteX4" fmla="*/ 597144 w 951627"/>
                <a:gd name="connsiteY4" fmla="*/ 47188 h 763003"/>
                <a:gd name="connsiteX5" fmla="*/ 726754 w 951627"/>
                <a:gd name="connsiteY5" fmla="*/ 195 h 763003"/>
                <a:gd name="connsiteX6" fmla="*/ 773892 w 951627"/>
                <a:gd name="connsiteY6" fmla="*/ 4166 h 763003"/>
                <a:gd name="connsiteX7" fmla="*/ 951371 w 951627"/>
                <a:gd name="connsiteY7" fmla="*/ 306781 h 763003"/>
                <a:gd name="connsiteX8" fmla="*/ 746639 w 951627"/>
                <a:gd name="connsiteY8" fmla="*/ 555318 h 763003"/>
                <a:gd name="connsiteX9" fmla="*/ 558312 w 951627"/>
                <a:gd name="connsiteY9" fmla="*/ 763003 h 763003"/>
                <a:gd name="connsiteX10" fmla="*/ 222365 w 951627"/>
                <a:gd name="connsiteY10" fmla="*/ 729283 h 763003"/>
                <a:gd name="connsiteX11" fmla="*/ 111148 w 951627"/>
                <a:gd name="connsiteY11" fmla="*/ 482608 h 763003"/>
                <a:gd name="connsiteX12" fmla="*/ 0 w 951627"/>
                <a:gd name="connsiteY12" fmla="*/ 262063 h 763003"/>
                <a:gd name="connsiteX13" fmla="*/ 228671 w 951627"/>
                <a:gd name="connsiteY13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75025 w 951627"/>
                <a:gd name="connsiteY2" fmla="*/ 121641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56524 w 951627"/>
                <a:gd name="connsiteY1" fmla="*/ 44756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0 h 763003"/>
                <a:gd name="connsiteX1" fmla="*/ 373669 w 951627"/>
                <a:gd name="connsiteY1" fmla="*/ 30469 h 763003"/>
                <a:gd name="connsiteX2" fmla="*/ 460738 w 951627"/>
                <a:gd name="connsiteY2" fmla="*/ 119736 h 763003"/>
                <a:gd name="connsiteX3" fmla="*/ 597144 w 951627"/>
                <a:gd name="connsiteY3" fmla="*/ 47188 h 763003"/>
                <a:gd name="connsiteX4" fmla="*/ 726754 w 951627"/>
                <a:gd name="connsiteY4" fmla="*/ 195 h 763003"/>
                <a:gd name="connsiteX5" fmla="*/ 773892 w 951627"/>
                <a:gd name="connsiteY5" fmla="*/ 4166 h 763003"/>
                <a:gd name="connsiteX6" fmla="*/ 951371 w 951627"/>
                <a:gd name="connsiteY6" fmla="*/ 306781 h 763003"/>
                <a:gd name="connsiteX7" fmla="*/ 746639 w 951627"/>
                <a:gd name="connsiteY7" fmla="*/ 555318 h 763003"/>
                <a:gd name="connsiteX8" fmla="*/ 558312 w 951627"/>
                <a:gd name="connsiteY8" fmla="*/ 763003 h 763003"/>
                <a:gd name="connsiteX9" fmla="*/ 222365 w 951627"/>
                <a:gd name="connsiteY9" fmla="*/ 729283 h 763003"/>
                <a:gd name="connsiteX10" fmla="*/ 111148 w 951627"/>
                <a:gd name="connsiteY10" fmla="*/ 482608 h 763003"/>
                <a:gd name="connsiteX11" fmla="*/ 0 w 951627"/>
                <a:gd name="connsiteY11" fmla="*/ 262063 h 763003"/>
                <a:gd name="connsiteX12" fmla="*/ 228671 w 951627"/>
                <a:gd name="connsiteY12" fmla="*/ 0 h 763003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90476 w 951627"/>
                <a:gd name="connsiteY3" fmla="*/ 30479 h 764391"/>
                <a:gd name="connsiteX4" fmla="*/ 726754 w 951627"/>
                <a:gd name="connsiteY4" fmla="*/ 1583 h 764391"/>
                <a:gd name="connsiteX5" fmla="*/ 773892 w 951627"/>
                <a:gd name="connsiteY5" fmla="*/ 5554 h 764391"/>
                <a:gd name="connsiteX6" fmla="*/ 951371 w 951627"/>
                <a:gd name="connsiteY6" fmla="*/ 308169 h 764391"/>
                <a:gd name="connsiteX7" fmla="*/ 746639 w 951627"/>
                <a:gd name="connsiteY7" fmla="*/ 556706 h 764391"/>
                <a:gd name="connsiteX8" fmla="*/ 558312 w 951627"/>
                <a:gd name="connsiteY8" fmla="*/ 764391 h 764391"/>
                <a:gd name="connsiteX9" fmla="*/ 222365 w 951627"/>
                <a:gd name="connsiteY9" fmla="*/ 730671 h 764391"/>
                <a:gd name="connsiteX10" fmla="*/ 111148 w 951627"/>
                <a:gd name="connsiteY10" fmla="*/ 483996 h 764391"/>
                <a:gd name="connsiteX11" fmla="*/ 0 w 951627"/>
                <a:gd name="connsiteY11" fmla="*/ 263451 h 764391"/>
                <a:gd name="connsiteX12" fmla="*/ 228671 w 951627"/>
                <a:gd name="connsiteY12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60738 w 951627"/>
                <a:gd name="connsiteY2" fmla="*/ 12112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07174 w 951627"/>
                <a:gd name="connsiteY3" fmla="*/ 98542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388 h 764391"/>
                <a:gd name="connsiteX1" fmla="*/ 373669 w 951627"/>
                <a:gd name="connsiteY1" fmla="*/ 31857 h 764391"/>
                <a:gd name="connsiteX2" fmla="*/ 400731 w 951627"/>
                <a:gd name="connsiteY2" fmla="*/ 109694 h 764391"/>
                <a:gd name="connsiteX3" fmla="*/ 528129 w 951627"/>
                <a:gd name="connsiteY3" fmla="*/ 112829 h 764391"/>
                <a:gd name="connsiteX4" fmla="*/ 590476 w 951627"/>
                <a:gd name="connsiteY4" fmla="*/ 30479 h 764391"/>
                <a:gd name="connsiteX5" fmla="*/ 726754 w 951627"/>
                <a:gd name="connsiteY5" fmla="*/ 1583 h 764391"/>
                <a:gd name="connsiteX6" fmla="*/ 773892 w 951627"/>
                <a:gd name="connsiteY6" fmla="*/ 5554 h 764391"/>
                <a:gd name="connsiteX7" fmla="*/ 951371 w 951627"/>
                <a:gd name="connsiteY7" fmla="*/ 308169 h 764391"/>
                <a:gd name="connsiteX8" fmla="*/ 746639 w 951627"/>
                <a:gd name="connsiteY8" fmla="*/ 556706 h 764391"/>
                <a:gd name="connsiteX9" fmla="*/ 558312 w 951627"/>
                <a:gd name="connsiteY9" fmla="*/ 764391 h 764391"/>
                <a:gd name="connsiteX10" fmla="*/ 222365 w 951627"/>
                <a:gd name="connsiteY10" fmla="*/ 730671 h 764391"/>
                <a:gd name="connsiteX11" fmla="*/ 111148 w 951627"/>
                <a:gd name="connsiteY11" fmla="*/ 483996 h 764391"/>
                <a:gd name="connsiteX12" fmla="*/ 0 w 951627"/>
                <a:gd name="connsiteY12" fmla="*/ 263451 h 764391"/>
                <a:gd name="connsiteX13" fmla="*/ 228671 w 951627"/>
                <a:gd name="connsiteY13" fmla="*/ 1388 h 764391"/>
                <a:gd name="connsiteX0" fmla="*/ 228671 w 951627"/>
                <a:gd name="connsiteY0" fmla="*/ 1184 h 764187"/>
                <a:gd name="connsiteX1" fmla="*/ 373669 w 951627"/>
                <a:gd name="connsiteY1" fmla="*/ 31653 h 764187"/>
                <a:gd name="connsiteX2" fmla="*/ 400731 w 951627"/>
                <a:gd name="connsiteY2" fmla="*/ 109490 h 764187"/>
                <a:gd name="connsiteX3" fmla="*/ 528129 w 951627"/>
                <a:gd name="connsiteY3" fmla="*/ 112625 h 764187"/>
                <a:gd name="connsiteX4" fmla="*/ 580951 w 951627"/>
                <a:gd name="connsiteY4" fmla="*/ 27417 h 764187"/>
                <a:gd name="connsiteX5" fmla="*/ 726754 w 951627"/>
                <a:gd name="connsiteY5" fmla="*/ 1379 h 764187"/>
                <a:gd name="connsiteX6" fmla="*/ 773892 w 951627"/>
                <a:gd name="connsiteY6" fmla="*/ 5350 h 764187"/>
                <a:gd name="connsiteX7" fmla="*/ 951371 w 951627"/>
                <a:gd name="connsiteY7" fmla="*/ 307965 h 764187"/>
                <a:gd name="connsiteX8" fmla="*/ 746639 w 951627"/>
                <a:gd name="connsiteY8" fmla="*/ 556502 h 764187"/>
                <a:gd name="connsiteX9" fmla="*/ 558312 w 951627"/>
                <a:gd name="connsiteY9" fmla="*/ 764187 h 764187"/>
                <a:gd name="connsiteX10" fmla="*/ 222365 w 951627"/>
                <a:gd name="connsiteY10" fmla="*/ 730467 h 764187"/>
                <a:gd name="connsiteX11" fmla="*/ 111148 w 951627"/>
                <a:gd name="connsiteY11" fmla="*/ 483792 h 764187"/>
                <a:gd name="connsiteX12" fmla="*/ 0 w 951627"/>
                <a:gd name="connsiteY12" fmla="*/ 263247 h 764187"/>
                <a:gd name="connsiteX13" fmla="*/ 228671 w 951627"/>
                <a:gd name="connsiteY13" fmla="*/ 1184 h 764187"/>
                <a:gd name="connsiteX0" fmla="*/ 228671 w 951627"/>
                <a:gd name="connsiteY0" fmla="*/ 3310 h 766313"/>
                <a:gd name="connsiteX1" fmla="*/ 373669 w 951627"/>
                <a:gd name="connsiteY1" fmla="*/ 33779 h 766313"/>
                <a:gd name="connsiteX2" fmla="*/ 400731 w 951627"/>
                <a:gd name="connsiteY2" fmla="*/ 111616 h 766313"/>
                <a:gd name="connsiteX3" fmla="*/ 528129 w 951627"/>
                <a:gd name="connsiteY3" fmla="*/ 114751 h 766313"/>
                <a:gd name="connsiteX4" fmla="*/ 580951 w 951627"/>
                <a:gd name="connsiteY4" fmla="*/ 29543 h 766313"/>
                <a:gd name="connsiteX5" fmla="*/ 726754 w 951627"/>
                <a:gd name="connsiteY5" fmla="*/ 3505 h 766313"/>
                <a:gd name="connsiteX6" fmla="*/ 773892 w 951627"/>
                <a:gd name="connsiteY6" fmla="*/ 7476 h 766313"/>
                <a:gd name="connsiteX7" fmla="*/ 951371 w 951627"/>
                <a:gd name="connsiteY7" fmla="*/ 310091 h 766313"/>
                <a:gd name="connsiteX8" fmla="*/ 746639 w 951627"/>
                <a:gd name="connsiteY8" fmla="*/ 558628 h 766313"/>
                <a:gd name="connsiteX9" fmla="*/ 558312 w 951627"/>
                <a:gd name="connsiteY9" fmla="*/ 766313 h 766313"/>
                <a:gd name="connsiteX10" fmla="*/ 222365 w 951627"/>
                <a:gd name="connsiteY10" fmla="*/ 732593 h 766313"/>
                <a:gd name="connsiteX11" fmla="*/ 111148 w 951627"/>
                <a:gd name="connsiteY11" fmla="*/ 485918 h 766313"/>
                <a:gd name="connsiteX12" fmla="*/ 0 w 951627"/>
                <a:gd name="connsiteY12" fmla="*/ 265373 h 766313"/>
                <a:gd name="connsiteX13" fmla="*/ 228671 w 951627"/>
                <a:gd name="connsiteY13" fmla="*/ 3310 h 766313"/>
                <a:gd name="connsiteX0" fmla="*/ 228671 w 951496"/>
                <a:gd name="connsiteY0" fmla="*/ 15067 h 778070"/>
                <a:gd name="connsiteX1" fmla="*/ 373669 w 951496"/>
                <a:gd name="connsiteY1" fmla="*/ 45536 h 778070"/>
                <a:gd name="connsiteX2" fmla="*/ 400731 w 951496"/>
                <a:gd name="connsiteY2" fmla="*/ 123373 h 778070"/>
                <a:gd name="connsiteX3" fmla="*/ 528129 w 951496"/>
                <a:gd name="connsiteY3" fmla="*/ 126508 h 778070"/>
                <a:gd name="connsiteX4" fmla="*/ 580951 w 951496"/>
                <a:gd name="connsiteY4" fmla="*/ 41300 h 778070"/>
                <a:gd name="connsiteX5" fmla="*/ 773892 w 951496"/>
                <a:gd name="connsiteY5" fmla="*/ 19233 h 778070"/>
                <a:gd name="connsiteX6" fmla="*/ 951371 w 951496"/>
                <a:gd name="connsiteY6" fmla="*/ 321848 h 778070"/>
                <a:gd name="connsiteX7" fmla="*/ 746639 w 951496"/>
                <a:gd name="connsiteY7" fmla="*/ 570385 h 778070"/>
                <a:gd name="connsiteX8" fmla="*/ 558312 w 951496"/>
                <a:gd name="connsiteY8" fmla="*/ 778070 h 778070"/>
                <a:gd name="connsiteX9" fmla="*/ 222365 w 951496"/>
                <a:gd name="connsiteY9" fmla="*/ 744350 h 778070"/>
                <a:gd name="connsiteX10" fmla="*/ 111148 w 951496"/>
                <a:gd name="connsiteY10" fmla="*/ 497675 h 778070"/>
                <a:gd name="connsiteX11" fmla="*/ 0 w 951496"/>
                <a:gd name="connsiteY11" fmla="*/ 277130 h 778070"/>
                <a:gd name="connsiteX12" fmla="*/ 228671 w 951496"/>
                <a:gd name="connsiteY12" fmla="*/ 15067 h 778070"/>
                <a:gd name="connsiteX0" fmla="*/ 228671 w 953247"/>
                <a:gd name="connsiteY0" fmla="*/ 1103 h 764106"/>
                <a:gd name="connsiteX1" fmla="*/ 373669 w 953247"/>
                <a:gd name="connsiteY1" fmla="*/ 31572 h 764106"/>
                <a:gd name="connsiteX2" fmla="*/ 400731 w 953247"/>
                <a:gd name="connsiteY2" fmla="*/ 109409 h 764106"/>
                <a:gd name="connsiteX3" fmla="*/ 528129 w 953247"/>
                <a:gd name="connsiteY3" fmla="*/ 112544 h 764106"/>
                <a:gd name="connsiteX4" fmla="*/ 580951 w 953247"/>
                <a:gd name="connsiteY4" fmla="*/ 27336 h 764106"/>
                <a:gd name="connsiteX5" fmla="*/ 832947 w 953247"/>
                <a:gd name="connsiteY5" fmla="*/ 24319 h 764106"/>
                <a:gd name="connsiteX6" fmla="*/ 951371 w 953247"/>
                <a:gd name="connsiteY6" fmla="*/ 307884 h 764106"/>
                <a:gd name="connsiteX7" fmla="*/ 746639 w 953247"/>
                <a:gd name="connsiteY7" fmla="*/ 556421 h 764106"/>
                <a:gd name="connsiteX8" fmla="*/ 558312 w 953247"/>
                <a:gd name="connsiteY8" fmla="*/ 764106 h 764106"/>
                <a:gd name="connsiteX9" fmla="*/ 222365 w 953247"/>
                <a:gd name="connsiteY9" fmla="*/ 730386 h 764106"/>
                <a:gd name="connsiteX10" fmla="*/ 111148 w 953247"/>
                <a:gd name="connsiteY10" fmla="*/ 483711 h 764106"/>
                <a:gd name="connsiteX11" fmla="*/ 0 w 953247"/>
                <a:gd name="connsiteY11" fmla="*/ 263166 h 764106"/>
                <a:gd name="connsiteX12" fmla="*/ 228671 w 953247"/>
                <a:gd name="connsiteY12" fmla="*/ 1103 h 764106"/>
                <a:gd name="connsiteX0" fmla="*/ 228671 w 955813"/>
                <a:gd name="connsiteY0" fmla="*/ 0 h 763003"/>
                <a:gd name="connsiteX1" fmla="*/ 373669 w 955813"/>
                <a:gd name="connsiteY1" fmla="*/ 30469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0731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28129 w 955813"/>
                <a:gd name="connsiteY3" fmla="*/ 111441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0 h 763003"/>
                <a:gd name="connsiteX1" fmla="*/ 382242 w 955813"/>
                <a:gd name="connsiteY1" fmla="*/ 32374 h 763003"/>
                <a:gd name="connsiteX2" fmla="*/ 403588 w 955813"/>
                <a:gd name="connsiteY2" fmla="*/ 108306 h 763003"/>
                <a:gd name="connsiteX3" fmla="*/ 509079 w 955813"/>
                <a:gd name="connsiteY3" fmla="*/ 114299 h 763003"/>
                <a:gd name="connsiteX4" fmla="*/ 580951 w 955813"/>
                <a:gd name="connsiteY4" fmla="*/ 26233 h 763003"/>
                <a:gd name="connsiteX5" fmla="*/ 832947 w 955813"/>
                <a:gd name="connsiteY5" fmla="*/ 23216 h 763003"/>
                <a:gd name="connsiteX6" fmla="*/ 951371 w 955813"/>
                <a:gd name="connsiteY6" fmla="*/ 306781 h 763003"/>
                <a:gd name="connsiteX7" fmla="*/ 746639 w 955813"/>
                <a:gd name="connsiteY7" fmla="*/ 555318 h 763003"/>
                <a:gd name="connsiteX8" fmla="*/ 558312 w 955813"/>
                <a:gd name="connsiteY8" fmla="*/ 763003 h 763003"/>
                <a:gd name="connsiteX9" fmla="*/ 222365 w 955813"/>
                <a:gd name="connsiteY9" fmla="*/ 729283 h 763003"/>
                <a:gd name="connsiteX10" fmla="*/ 111148 w 955813"/>
                <a:gd name="connsiteY10" fmla="*/ 482608 h 763003"/>
                <a:gd name="connsiteX11" fmla="*/ 0 w 955813"/>
                <a:gd name="connsiteY11" fmla="*/ 262063 h 763003"/>
                <a:gd name="connsiteX12" fmla="*/ 228671 w 955813"/>
                <a:gd name="connsiteY12" fmla="*/ 0 h 763003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358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414 h 763417"/>
                <a:gd name="connsiteX1" fmla="*/ 367002 w 955813"/>
                <a:gd name="connsiteY1" fmla="*/ 23263 h 763417"/>
                <a:gd name="connsiteX2" fmla="*/ 407398 w 955813"/>
                <a:gd name="connsiteY2" fmla="*/ 108720 h 763417"/>
                <a:gd name="connsiteX3" fmla="*/ 509079 w 955813"/>
                <a:gd name="connsiteY3" fmla="*/ 114713 h 763417"/>
                <a:gd name="connsiteX4" fmla="*/ 580951 w 955813"/>
                <a:gd name="connsiteY4" fmla="*/ 26647 h 763417"/>
                <a:gd name="connsiteX5" fmla="*/ 832947 w 955813"/>
                <a:gd name="connsiteY5" fmla="*/ 23630 h 763417"/>
                <a:gd name="connsiteX6" fmla="*/ 951371 w 955813"/>
                <a:gd name="connsiteY6" fmla="*/ 307195 h 763417"/>
                <a:gd name="connsiteX7" fmla="*/ 746639 w 955813"/>
                <a:gd name="connsiteY7" fmla="*/ 555732 h 763417"/>
                <a:gd name="connsiteX8" fmla="*/ 558312 w 955813"/>
                <a:gd name="connsiteY8" fmla="*/ 763417 h 763417"/>
                <a:gd name="connsiteX9" fmla="*/ 222365 w 955813"/>
                <a:gd name="connsiteY9" fmla="*/ 729697 h 763417"/>
                <a:gd name="connsiteX10" fmla="*/ 111148 w 955813"/>
                <a:gd name="connsiteY10" fmla="*/ 483022 h 763417"/>
                <a:gd name="connsiteX11" fmla="*/ 0 w 955813"/>
                <a:gd name="connsiteY11" fmla="*/ 262477 h 763417"/>
                <a:gd name="connsiteX12" fmla="*/ 228671 w 955813"/>
                <a:gd name="connsiteY12" fmla="*/ 414 h 763417"/>
                <a:gd name="connsiteX0" fmla="*/ 228671 w 955813"/>
                <a:gd name="connsiteY0" fmla="*/ 3708 h 766711"/>
                <a:gd name="connsiteX1" fmla="*/ 407398 w 955813"/>
                <a:gd name="connsiteY1" fmla="*/ 112014 h 766711"/>
                <a:gd name="connsiteX2" fmla="*/ 509079 w 955813"/>
                <a:gd name="connsiteY2" fmla="*/ 118007 h 766711"/>
                <a:gd name="connsiteX3" fmla="*/ 580951 w 955813"/>
                <a:gd name="connsiteY3" fmla="*/ 29941 h 766711"/>
                <a:gd name="connsiteX4" fmla="*/ 832947 w 955813"/>
                <a:gd name="connsiteY4" fmla="*/ 26924 h 766711"/>
                <a:gd name="connsiteX5" fmla="*/ 951371 w 955813"/>
                <a:gd name="connsiteY5" fmla="*/ 310489 h 766711"/>
                <a:gd name="connsiteX6" fmla="*/ 746639 w 955813"/>
                <a:gd name="connsiteY6" fmla="*/ 559026 h 766711"/>
                <a:gd name="connsiteX7" fmla="*/ 558312 w 955813"/>
                <a:gd name="connsiteY7" fmla="*/ 766711 h 766711"/>
                <a:gd name="connsiteX8" fmla="*/ 222365 w 955813"/>
                <a:gd name="connsiteY8" fmla="*/ 732991 h 766711"/>
                <a:gd name="connsiteX9" fmla="*/ 111148 w 955813"/>
                <a:gd name="connsiteY9" fmla="*/ 486316 h 766711"/>
                <a:gd name="connsiteX10" fmla="*/ 0 w 955813"/>
                <a:gd name="connsiteY10" fmla="*/ 265771 h 766711"/>
                <a:gd name="connsiteX11" fmla="*/ 228671 w 955813"/>
                <a:gd name="connsiteY11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3708 h 766711"/>
                <a:gd name="connsiteX1" fmla="*/ 407398 w 953541"/>
                <a:gd name="connsiteY1" fmla="*/ 112014 h 766711"/>
                <a:gd name="connsiteX2" fmla="*/ 509079 w 953541"/>
                <a:gd name="connsiteY2" fmla="*/ 118007 h 766711"/>
                <a:gd name="connsiteX3" fmla="*/ 832947 w 953541"/>
                <a:gd name="connsiteY3" fmla="*/ 26924 h 766711"/>
                <a:gd name="connsiteX4" fmla="*/ 951371 w 953541"/>
                <a:gd name="connsiteY4" fmla="*/ 310489 h 766711"/>
                <a:gd name="connsiteX5" fmla="*/ 746639 w 953541"/>
                <a:gd name="connsiteY5" fmla="*/ 559026 h 766711"/>
                <a:gd name="connsiteX6" fmla="*/ 558312 w 953541"/>
                <a:gd name="connsiteY6" fmla="*/ 766711 h 766711"/>
                <a:gd name="connsiteX7" fmla="*/ 222365 w 953541"/>
                <a:gd name="connsiteY7" fmla="*/ 732991 h 766711"/>
                <a:gd name="connsiteX8" fmla="*/ 111148 w 953541"/>
                <a:gd name="connsiteY8" fmla="*/ 486316 h 766711"/>
                <a:gd name="connsiteX9" fmla="*/ 0 w 953541"/>
                <a:gd name="connsiteY9" fmla="*/ 265771 h 766711"/>
                <a:gd name="connsiteX10" fmla="*/ 228671 w 953541"/>
                <a:gd name="connsiteY10" fmla="*/ 3708 h 766711"/>
                <a:gd name="connsiteX0" fmla="*/ 228671 w 953541"/>
                <a:gd name="connsiteY0" fmla="*/ 8443 h 771446"/>
                <a:gd name="connsiteX1" fmla="*/ 407398 w 953541"/>
                <a:gd name="connsiteY1" fmla="*/ 116749 h 771446"/>
                <a:gd name="connsiteX2" fmla="*/ 509079 w 953541"/>
                <a:gd name="connsiteY2" fmla="*/ 122742 h 771446"/>
                <a:gd name="connsiteX3" fmla="*/ 832947 w 953541"/>
                <a:gd name="connsiteY3" fmla="*/ 31659 h 771446"/>
                <a:gd name="connsiteX4" fmla="*/ 951371 w 953541"/>
                <a:gd name="connsiteY4" fmla="*/ 315224 h 771446"/>
                <a:gd name="connsiteX5" fmla="*/ 746639 w 953541"/>
                <a:gd name="connsiteY5" fmla="*/ 563761 h 771446"/>
                <a:gd name="connsiteX6" fmla="*/ 558312 w 953541"/>
                <a:gd name="connsiteY6" fmla="*/ 771446 h 771446"/>
                <a:gd name="connsiteX7" fmla="*/ 222365 w 953541"/>
                <a:gd name="connsiteY7" fmla="*/ 737726 h 771446"/>
                <a:gd name="connsiteX8" fmla="*/ 111148 w 953541"/>
                <a:gd name="connsiteY8" fmla="*/ 491051 h 771446"/>
                <a:gd name="connsiteX9" fmla="*/ 0 w 953541"/>
                <a:gd name="connsiteY9" fmla="*/ 270506 h 771446"/>
                <a:gd name="connsiteX10" fmla="*/ 228671 w 953541"/>
                <a:gd name="connsiteY10" fmla="*/ 8443 h 771446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61190 h 762130"/>
                <a:gd name="connsiteX1" fmla="*/ 407398 w 953541"/>
                <a:gd name="connsiteY1" fmla="*/ 107433 h 762130"/>
                <a:gd name="connsiteX2" fmla="*/ 509079 w 953541"/>
                <a:gd name="connsiteY2" fmla="*/ 113426 h 762130"/>
                <a:gd name="connsiteX3" fmla="*/ 832947 w 953541"/>
                <a:gd name="connsiteY3" fmla="*/ 22343 h 762130"/>
                <a:gd name="connsiteX4" fmla="*/ 951371 w 953541"/>
                <a:gd name="connsiteY4" fmla="*/ 305908 h 762130"/>
                <a:gd name="connsiteX5" fmla="*/ 746639 w 953541"/>
                <a:gd name="connsiteY5" fmla="*/ 554445 h 762130"/>
                <a:gd name="connsiteX6" fmla="*/ 558312 w 953541"/>
                <a:gd name="connsiteY6" fmla="*/ 762130 h 762130"/>
                <a:gd name="connsiteX7" fmla="*/ 222365 w 953541"/>
                <a:gd name="connsiteY7" fmla="*/ 728410 h 762130"/>
                <a:gd name="connsiteX8" fmla="*/ 111148 w 953541"/>
                <a:gd name="connsiteY8" fmla="*/ 481735 h 762130"/>
                <a:gd name="connsiteX9" fmla="*/ 0 w 953541"/>
                <a:gd name="connsiteY9" fmla="*/ 261190 h 762130"/>
                <a:gd name="connsiteX0" fmla="*/ 0 w 953541"/>
                <a:gd name="connsiteY0" fmla="*/ 286739 h 787679"/>
                <a:gd name="connsiteX1" fmla="*/ 407398 w 953541"/>
                <a:gd name="connsiteY1" fmla="*/ 132982 h 787679"/>
                <a:gd name="connsiteX2" fmla="*/ 509079 w 953541"/>
                <a:gd name="connsiteY2" fmla="*/ 138975 h 787679"/>
                <a:gd name="connsiteX3" fmla="*/ 832947 w 953541"/>
                <a:gd name="connsiteY3" fmla="*/ 47892 h 787679"/>
                <a:gd name="connsiteX4" fmla="*/ 951371 w 953541"/>
                <a:gd name="connsiteY4" fmla="*/ 331457 h 787679"/>
                <a:gd name="connsiteX5" fmla="*/ 746639 w 953541"/>
                <a:gd name="connsiteY5" fmla="*/ 579994 h 787679"/>
                <a:gd name="connsiteX6" fmla="*/ 558312 w 953541"/>
                <a:gd name="connsiteY6" fmla="*/ 787679 h 787679"/>
                <a:gd name="connsiteX7" fmla="*/ 222365 w 953541"/>
                <a:gd name="connsiteY7" fmla="*/ 753959 h 787679"/>
                <a:gd name="connsiteX8" fmla="*/ 111148 w 953541"/>
                <a:gd name="connsiteY8" fmla="*/ 507284 h 787679"/>
                <a:gd name="connsiteX9" fmla="*/ 0 w 953541"/>
                <a:gd name="connsiteY9" fmla="*/ 286739 h 787679"/>
                <a:gd name="connsiteX0" fmla="*/ 0 w 953541"/>
                <a:gd name="connsiteY0" fmla="*/ 277677 h 778617"/>
                <a:gd name="connsiteX1" fmla="*/ 407398 w 953541"/>
                <a:gd name="connsiteY1" fmla="*/ 123920 h 778617"/>
                <a:gd name="connsiteX2" fmla="*/ 509079 w 953541"/>
                <a:gd name="connsiteY2" fmla="*/ 129913 h 778617"/>
                <a:gd name="connsiteX3" fmla="*/ 832947 w 953541"/>
                <a:gd name="connsiteY3" fmla="*/ 38830 h 778617"/>
                <a:gd name="connsiteX4" fmla="*/ 951371 w 953541"/>
                <a:gd name="connsiteY4" fmla="*/ 322395 h 778617"/>
                <a:gd name="connsiteX5" fmla="*/ 746639 w 953541"/>
                <a:gd name="connsiteY5" fmla="*/ 570932 h 778617"/>
                <a:gd name="connsiteX6" fmla="*/ 558312 w 953541"/>
                <a:gd name="connsiteY6" fmla="*/ 778617 h 778617"/>
                <a:gd name="connsiteX7" fmla="*/ 222365 w 953541"/>
                <a:gd name="connsiteY7" fmla="*/ 744897 h 778617"/>
                <a:gd name="connsiteX8" fmla="*/ 111148 w 953541"/>
                <a:gd name="connsiteY8" fmla="*/ 498222 h 778617"/>
                <a:gd name="connsiteX9" fmla="*/ 0 w 953541"/>
                <a:gd name="connsiteY9" fmla="*/ 277677 h 778617"/>
                <a:gd name="connsiteX0" fmla="*/ 0 w 953231"/>
                <a:gd name="connsiteY0" fmla="*/ 277677 h 778617"/>
                <a:gd name="connsiteX1" fmla="*/ 407398 w 953231"/>
                <a:gd name="connsiteY1" fmla="*/ 123920 h 778617"/>
                <a:gd name="connsiteX2" fmla="*/ 509079 w 953231"/>
                <a:gd name="connsiteY2" fmla="*/ 129913 h 778617"/>
                <a:gd name="connsiteX3" fmla="*/ 832947 w 953231"/>
                <a:gd name="connsiteY3" fmla="*/ 38830 h 778617"/>
                <a:gd name="connsiteX4" fmla="*/ 951371 w 953231"/>
                <a:gd name="connsiteY4" fmla="*/ 322395 h 778617"/>
                <a:gd name="connsiteX5" fmla="*/ 746639 w 953231"/>
                <a:gd name="connsiteY5" fmla="*/ 570932 h 778617"/>
                <a:gd name="connsiteX6" fmla="*/ 558312 w 953231"/>
                <a:gd name="connsiteY6" fmla="*/ 778617 h 778617"/>
                <a:gd name="connsiteX7" fmla="*/ 222365 w 953231"/>
                <a:gd name="connsiteY7" fmla="*/ 744897 h 778617"/>
                <a:gd name="connsiteX8" fmla="*/ 111148 w 953231"/>
                <a:gd name="connsiteY8" fmla="*/ 498222 h 778617"/>
                <a:gd name="connsiteX9" fmla="*/ 0 w 953231"/>
                <a:gd name="connsiteY9" fmla="*/ 277677 h 778617"/>
                <a:gd name="connsiteX0" fmla="*/ 24465 w 977696"/>
                <a:gd name="connsiteY0" fmla="*/ 277677 h 778617"/>
                <a:gd name="connsiteX1" fmla="*/ 431863 w 977696"/>
                <a:gd name="connsiteY1" fmla="*/ 123920 h 778617"/>
                <a:gd name="connsiteX2" fmla="*/ 533544 w 977696"/>
                <a:gd name="connsiteY2" fmla="*/ 129913 h 778617"/>
                <a:gd name="connsiteX3" fmla="*/ 857412 w 977696"/>
                <a:gd name="connsiteY3" fmla="*/ 38830 h 778617"/>
                <a:gd name="connsiteX4" fmla="*/ 975836 w 977696"/>
                <a:gd name="connsiteY4" fmla="*/ 322395 h 778617"/>
                <a:gd name="connsiteX5" fmla="*/ 771104 w 977696"/>
                <a:gd name="connsiteY5" fmla="*/ 570932 h 778617"/>
                <a:gd name="connsiteX6" fmla="*/ 582777 w 977696"/>
                <a:gd name="connsiteY6" fmla="*/ 778617 h 778617"/>
                <a:gd name="connsiteX7" fmla="*/ 246830 w 977696"/>
                <a:gd name="connsiteY7" fmla="*/ 744897 h 778617"/>
                <a:gd name="connsiteX8" fmla="*/ 135613 w 977696"/>
                <a:gd name="connsiteY8" fmla="*/ 498222 h 778617"/>
                <a:gd name="connsiteX9" fmla="*/ 24465 w 977696"/>
                <a:gd name="connsiteY9" fmla="*/ 277677 h 778617"/>
                <a:gd name="connsiteX0" fmla="*/ 24465 w 976323"/>
                <a:gd name="connsiteY0" fmla="*/ 277677 h 778617"/>
                <a:gd name="connsiteX1" fmla="*/ 431863 w 976323"/>
                <a:gd name="connsiteY1" fmla="*/ 123920 h 778617"/>
                <a:gd name="connsiteX2" fmla="*/ 533544 w 976323"/>
                <a:gd name="connsiteY2" fmla="*/ 129913 h 778617"/>
                <a:gd name="connsiteX3" fmla="*/ 857412 w 976323"/>
                <a:gd name="connsiteY3" fmla="*/ 38830 h 778617"/>
                <a:gd name="connsiteX4" fmla="*/ 975836 w 976323"/>
                <a:gd name="connsiteY4" fmla="*/ 322395 h 778617"/>
                <a:gd name="connsiteX5" fmla="*/ 771104 w 976323"/>
                <a:gd name="connsiteY5" fmla="*/ 570932 h 778617"/>
                <a:gd name="connsiteX6" fmla="*/ 582777 w 976323"/>
                <a:gd name="connsiteY6" fmla="*/ 778617 h 778617"/>
                <a:gd name="connsiteX7" fmla="*/ 246830 w 976323"/>
                <a:gd name="connsiteY7" fmla="*/ 744897 h 778617"/>
                <a:gd name="connsiteX8" fmla="*/ 135613 w 976323"/>
                <a:gd name="connsiteY8" fmla="*/ 498222 h 778617"/>
                <a:gd name="connsiteX9" fmla="*/ 24465 w 976323"/>
                <a:gd name="connsiteY9" fmla="*/ 277677 h 778617"/>
                <a:gd name="connsiteX0" fmla="*/ 24465 w 983058"/>
                <a:gd name="connsiteY0" fmla="*/ 277677 h 778617"/>
                <a:gd name="connsiteX1" fmla="*/ 431863 w 983058"/>
                <a:gd name="connsiteY1" fmla="*/ 123920 h 778617"/>
                <a:gd name="connsiteX2" fmla="*/ 533544 w 983058"/>
                <a:gd name="connsiteY2" fmla="*/ 129913 h 778617"/>
                <a:gd name="connsiteX3" fmla="*/ 857412 w 983058"/>
                <a:gd name="connsiteY3" fmla="*/ 38830 h 778617"/>
                <a:gd name="connsiteX4" fmla="*/ 975836 w 983058"/>
                <a:gd name="connsiteY4" fmla="*/ 322395 h 778617"/>
                <a:gd name="connsiteX5" fmla="*/ 771104 w 983058"/>
                <a:gd name="connsiteY5" fmla="*/ 570932 h 778617"/>
                <a:gd name="connsiteX6" fmla="*/ 582777 w 983058"/>
                <a:gd name="connsiteY6" fmla="*/ 778617 h 778617"/>
                <a:gd name="connsiteX7" fmla="*/ 246830 w 983058"/>
                <a:gd name="connsiteY7" fmla="*/ 744897 h 778617"/>
                <a:gd name="connsiteX8" fmla="*/ 135613 w 983058"/>
                <a:gd name="connsiteY8" fmla="*/ 498222 h 778617"/>
                <a:gd name="connsiteX9" fmla="*/ 24465 w 983058"/>
                <a:gd name="connsiteY9" fmla="*/ 277677 h 77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058" h="778617">
                  <a:moveTo>
                    <a:pt x="24465" y="277677"/>
                  </a:moveTo>
                  <a:cubicBezTo>
                    <a:pt x="162509" y="-197019"/>
                    <a:pt x="360317" y="68745"/>
                    <a:pt x="431863" y="123920"/>
                  </a:cubicBezTo>
                  <a:cubicBezTo>
                    <a:pt x="487451" y="126462"/>
                    <a:pt x="484299" y="126923"/>
                    <a:pt x="533544" y="129913"/>
                  </a:cubicBezTo>
                  <a:cubicBezTo>
                    <a:pt x="694247" y="-10622"/>
                    <a:pt x="781480" y="-26501"/>
                    <a:pt x="857412" y="38830"/>
                  </a:cubicBezTo>
                  <a:cubicBezTo>
                    <a:pt x="918353" y="91263"/>
                    <a:pt x="938128" y="105141"/>
                    <a:pt x="975836" y="322395"/>
                  </a:cubicBezTo>
                  <a:cubicBezTo>
                    <a:pt x="1013544" y="539649"/>
                    <a:pt x="897427" y="596123"/>
                    <a:pt x="771104" y="570932"/>
                  </a:cubicBezTo>
                  <a:cubicBezTo>
                    <a:pt x="665783" y="742078"/>
                    <a:pt x="680875" y="683619"/>
                    <a:pt x="582777" y="778617"/>
                  </a:cubicBezTo>
                  <a:cubicBezTo>
                    <a:pt x="470795" y="767377"/>
                    <a:pt x="384305" y="765004"/>
                    <a:pt x="246830" y="744897"/>
                  </a:cubicBezTo>
                  <a:cubicBezTo>
                    <a:pt x="184802" y="606296"/>
                    <a:pt x="197450" y="692206"/>
                    <a:pt x="135613" y="498222"/>
                  </a:cubicBezTo>
                  <a:cubicBezTo>
                    <a:pt x="31411" y="473785"/>
                    <a:pt x="-39820" y="479687"/>
                    <a:pt x="24465" y="277677"/>
                  </a:cubicBezTo>
                  <a:close/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rot="20212911">
              <a:off x="5333671" y="3009185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Moon 42"/>
            <p:cNvSpPr/>
            <p:nvPr/>
          </p:nvSpPr>
          <p:spPr>
            <a:xfrm rot="17048762">
              <a:off x="4993819" y="3436077"/>
              <a:ext cx="60422" cy="160063"/>
            </a:xfrm>
            <a:prstGeom prst="moon">
              <a:avLst>
                <a:gd name="adj" fmla="val 67975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Moon 43"/>
            <p:cNvSpPr/>
            <p:nvPr/>
          </p:nvSpPr>
          <p:spPr>
            <a:xfrm rot="15065098">
              <a:off x="5228238" y="3168287"/>
              <a:ext cx="106034" cy="74807"/>
            </a:xfrm>
            <a:prstGeom prst="moon">
              <a:avLst>
                <a:gd name="adj" fmla="val 4629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20212911" flipH="1">
              <a:off x="5203187" y="3481319"/>
              <a:ext cx="358758" cy="114872"/>
            </a:xfrm>
            <a:custGeom>
              <a:avLst/>
              <a:gdLst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282505 w 440298"/>
                <a:gd name="connsiteY14" fmla="*/ 7436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278684 w 440298"/>
                <a:gd name="connsiteY13" fmla="*/ 4799 h 145780"/>
                <a:gd name="connsiteX14" fmla="*/ 88428 w 440298"/>
                <a:gd name="connsiteY14" fmla="*/ 26593 h 145780"/>
                <a:gd name="connsiteX0" fmla="*/ 88428 w 440298"/>
                <a:gd name="connsiteY0" fmla="*/ 26593 h 145780"/>
                <a:gd name="connsiteX1" fmla="*/ 89178 w 440298"/>
                <a:gd name="connsiteY1" fmla="*/ 34194 h 145780"/>
                <a:gd name="connsiteX2" fmla="*/ 80807 w 440298"/>
                <a:gd name="connsiteY2" fmla="*/ 34194 h 145780"/>
                <a:gd name="connsiteX3" fmla="*/ 0 w 440298"/>
                <a:gd name="connsiteY3" fmla="*/ 89987 h 145780"/>
                <a:gd name="connsiteX4" fmla="*/ 0 w 440298"/>
                <a:gd name="connsiteY4" fmla="*/ 145780 h 145780"/>
                <a:gd name="connsiteX5" fmla="*/ 109030 w 440298"/>
                <a:gd name="connsiteY5" fmla="*/ 70501 h 145780"/>
                <a:gd name="connsiteX6" fmla="*/ 340720 w 440298"/>
                <a:gd name="connsiteY6" fmla="*/ 47632 h 145780"/>
                <a:gd name="connsiteX7" fmla="*/ 440298 w 440298"/>
                <a:gd name="connsiteY7" fmla="*/ 116385 h 145780"/>
                <a:gd name="connsiteX8" fmla="*/ 440298 w 440298"/>
                <a:gd name="connsiteY8" fmla="*/ 60592 h 145780"/>
                <a:gd name="connsiteX9" fmla="*/ 359491 w 440298"/>
                <a:gd name="connsiteY9" fmla="*/ 4799 h 145780"/>
                <a:gd name="connsiteX10" fmla="*/ 358320 w 440298"/>
                <a:gd name="connsiteY10" fmla="*/ 4799 h 145780"/>
                <a:gd name="connsiteX11" fmla="*/ 357846 w 440298"/>
                <a:gd name="connsiteY11" fmla="*/ 0 h 145780"/>
                <a:gd name="connsiteX12" fmla="*/ 309230 w 440298"/>
                <a:gd name="connsiteY12" fmla="*/ 4799 h 145780"/>
                <a:gd name="connsiteX13" fmla="*/ 88428 w 440298"/>
                <a:gd name="connsiteY13" fmla="*/ 26593 h 145780"/>
                <a:gd name="connsiteX0" fmla="*/ 88428 w 440298"/>
                <a:gd name="connsiteY0" fmla="*/ 26593 h 145780"/>
                <a:gd name="connsiteX1" fmla="*/ 80807 w 440298"/>
                <a:gd name="connsiteY1" fmla="*/ 34194 h 145780"/>
                <a:gd name="connsiteX2" fmla="*/ 0 w 440298"/>
                <a:gd name="connsiteY2" fmla="*/ 89987 h 145780"/>
                <a:gd name="connsiteX3" fmla="*/ 0 w 440298"/>
                <a:gd name="connsiteY3" fmla="*/ 145780 h 145780"/>
                <a:gd name="connsiteX4" fmla="*/ 109030 w 440298"/>
                <a:gd name="connsiteY4" fmla="*/ 70501 h 145780"/>
                <a:gd name="connsiteX5" fmla="*/ 340720 w 440298"/>
                <a:gd name="connsiteY5" fmla="*/ 47632 h 145780"/>
                <a:gd name="connsiteX6" fmla="*/ 440298 w 440298"/>
                <a:gd name="connsiteY6" fmla="*/ 116385 h 145780"/>
                <a:gd name="connsiteX7" fmla="*/ 440298 w 440298"/>
                <a:gd name="connsiteY7" fmla="*/ 60592 h 145780"/>
                <a:gd name="connsiteX8" fmla="*/ 359491 w 440298"/>
                <a:gd name="connsiteY8" fmla="*/ 4799 h 145780"/>
                <a:gd name="connsiteX9" fmla="*/ 358320 w 440298"/>
                <a:gd name="connsiteY9" fmla="*/ 4799 h 145780"/>
                <a:gd name="connsiteX10" fmla="*/ 357846 w 440298"/>
                <a:gd name="connsiteY10" fmla="*/ 0 h 145780"/>
                <a:gd name="connsiteX11" fmla="*/ 309230 w 440298"/>
                <a:gd name="connsiteY11" fmla="*/ 4799 h 145780"/>
                <a:gd name="connsiteX12" fmla="*/ 88428 w 440298"/>
                <a:gd name="connsiteY12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309230 w 440298"/>
                <a:gd name="connsiteY10" fmla="*/ 4799 h 145780"/>
                <a:gd name="connsiteX11" fmla="*/ 88428 w 440298"/>
                <a:gd name="connsiteY11" fmla="*/ 26593 h 145780"/>
                <a:gd name="connsiteX0" fmla="*/ 88428 w 440298"/>
                <a:gd name="connsiteY0" fmla="*/ 26593 h 145780"/>
                <a:gd name="connsiteX1" fmla="*/ 0 w 440298"/>
                <a:gd name="connsiteY1" fmla="*/ 89987 h 145780"/>
                <a:gd name="connsiteX2" fmla="*/ 0 w 440298"/>
                <a:gd name="connsiteY2" fmla="*/ 145780 h 145780"/>
                <a:gd name="connsiteX3" fmla="*/ 109030 w 440298"/>
                <a:gd name="connsiteY3" fmla="*/ 70501 h 145780"/>
                <a:gd name="connsiteX4" fmla="*/ 340720 w 440298"/>
                <a:gd name="connsiteY4" fmla="*/ 47632 h 145780"/>
                <a:gd name="connsiteX5" fmla="*/ 440298 w 440298"/>
                <a:gd name="connsiteY5" fmla="*/ 116385 h 145780"/>
                <a:gd name="connsiteX6" fmla="*/ 440298 w 440298"/>
                <a:gd name="connsiteY6" fmla="*/ 60592 h 145780"/>
                <a:gd name="connsiteX7" fmla="*/ 359491 w 440298"/>
                <a:gd name="connsiteY7" fmla="*/ 4799 h 145780"/>
                <a:gd name="connsiteX8" fmla="*/ 358320 w 440298"/>
                <a:gd name="connsiteY8" fmla="*/ 4799 h 145780"/>
                <a:gd name="connsiteX9" fmla="*/ 357846 w 440298"/>
                <a:gd name="connsiteY9" fmla="*/ 0 h 145780"/>
                <a:gd name="connsiteX10" fmla="*/ 88428 w 440298"/>
                <a:gd name="connsiteY10" fmla="*/ 26593 h 145780"/>
                <a:gd name="connsiteX0" fmla="*/ 88428 w 440298"/>
                <a:gd name="connsiteY0" fmla="*/ 21794 h 140981"/>
                <a:gd name="connsiteX1" fmla="*/ 0 w 440298"/>
                <a:gd name="connsiteY1" fmla="*/ 85188 h 140981"/>
                <a:gd name="connsiteX2" fmla="*/ 0 w 440298"/>
                <a:gd name="connsiteY2" fmla="*/ 140981 h 140981"/>
                <a:gd name="connsiteX3" fmla="*/ 109030 w 440298"/>
                <a:gd name="connsiteY3" fmla="*/ 65702 h 140981"/>
                <a:gd name="connsiteX4" fmla="*/ 340720 w 440298"/>
                <a:gd name="connsiteY4" fmla="*/ 42833 h 140981"/>
                <a:gd name="connsiteX5" fmla="*/ 440298 w 440298"/>
                <a:gd name="connsiteY5" fmla="*/ 111586 h 140981"/>
                <a:gd name="connsiteX6" fmla="*/ 440298 w 440298"/>
                <a:gd name="connsiteY6" fmla="*/ 55793 h 140981"/>
                <a:gd name="connsiteX7" fmla="*/ 359491 w 440298"/>
                <a:gd name="connsiteY7" fmla="*/ 0 h 140981"/>
                <a:gd name="connsiteX8" fmla="*/ 358320 w 440298"/>
                <a:gd name="connsiteY8" fmla="*/ 0 h 140981"/>
                <a:gd name="connsiteX9" fmla="*/ 88428 w 440298"/>
                <a:gd name="connsiteY9" fmla="*/ 21794 h 14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0298" h="140981">
                  <a:moveTo>
                    <a:pt x="88428" y="21794"/>
                  </a:moveTo>
                  <a:lnTo>
                    <a:pt x="0" y="85188"/>
                  </a:lnTo>
                  <a:lnTo>
                    <a:pt x="0" y="140981"/>
                  </a:lnTo>
                  <a:lnTo>
                    <a:pt x="109030" y="65702"/>
                  </a:lnTo>
                  <a:lnTo>
                    <a:pt x="340720" y="42833"/>
                  </a:lnTo>
                  <a:lnTo>
                    <a:pt x="440298" y="111586"/>
                  </a:lnTo>
                  <a:lnTo>
                    <a:pt x="440298" y="55793"/>
                  </a:lnTo>
                  <a:lnTo>
                    <a:pt x="359491" y="0"/>
                  </a:lnTo>
                  <a:lnTo>
                    <a:pt x="358320" y="0"/>
                  </a:lnTo>
                  <a:lnTo>
                    <a:pt x="88428" y="21794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ounded Rectangle 25"/>
            <p:cNvSpPr/>
            <p:nvPr/>
          </p:nvSpPr>
          <p:spPr>
            <a:xfrm rot="20546687">
              <a:off x="5326440" y="3468492"/>
              <a:ext cx="158441" cy="197566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187867"/>
                <a:gd name="connsiteX1" fmla="*/ 67647 w 226042"/>
                <a:gd name="connsiteY1" fmla="*/ 0 h 187867"/>
                <a:gd name="connsiteX2" fmla="*/ 142050 w 226042"/>
                <a:gd name="connsiteY2" fmla="*/ 0 h 187867"/>
                <a:gd name="connsiteX3" fmla="*/ 160651 w 226042"/>
                <a:gd name="connsiteY3" fmla="*/ 18601 h 187867"/>
                <a:gd name="connsiteX4" fmla="*/ 225421 w 226042"/>
                <a:gd name="connsiteY4" fmla="*/ 170946 h 187867"/>
                <a:gd name="connsiteX5" fmla="*/ 102468 w 226042"/>
                <a:gd name="connsiteY5" fmla="*/ 122072 h 187867"/>
                <a:gd name="connsiteX6" fmla="*/ 8089 w 226042"/>
                <a:gd name="connsiteY6" fmla="*/ 174756 h 187867"/>
                <a:gd name="connsiteX7" fmla="*/ 49046 w 226042"/>
                <a:gd name="connsiteY7" fmla="*/ 18601 h 187867"/>
                <a:gd name="connsiteX0" fmla="*/ 49046 w 226042"/>
                <a:gd name="connsiteY0" fmla="*/ 18601 h 189640"/>
                <a:gd name="connsiteX1" fmla="*/ 67647 w 226042"/>
                <a:gd name="connsiteY1" fmla="*/ 0 h 189640"/>
                <a:gd name="connsiteX2" fmla="*/ 142050 w 226042"/>
                <a:gd name="connsiteY2" fmla="*/ 0 h 189640"/>
                <a:gd name="connsiteX3" fmla="*/ 160651 w 226042"/>
                <a:gd name="connsiteY3" fmla="*/ 18601 h 189640"/>
                <a:gd name="connsiteX4" fmla="*/ 225421 w 226042"/>
                <a:gd name="connsiteY4" fmla="*/ 170946 h 189640"/>
                <a:gd name="connsiteX5" fmla="*/ 115677 w 226042"/>
                <a:gd name="connsiteY5" fmla="*/ 128814 h 189640"/>
                <a:gd name="connsiteX6" fmla="*/ 8089 w 226042"/>
                <a:gd name="connsiteY6" fmla="*/ 174756 h 189640"/>
                <a:gd name="connsiteX7" fmla="*/ 49046 w 226042"/>
                <a:gd name="connsiteY7" fmla="*/ 18601 h 18964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710"/>
                <a:gd name="connsiteX1" fmla="*/ 67647 w 226042"/>
                <a:gd name="connsiteY1" fmla="*/ 0 h 189710"/>
                <a:gd name="connsiteX2" fmla="*/ 142050 w 226042"/>
                <a:gd name="connsiteY2" fmla="*/ 0 h 189710"/>
                <a:gd name="connsiteX3" fmla="*/ 160651 w 226042"/>
                <a:gd name="connsiteY3" fmla="*/ 18601 h 189710"/>
                <a:gd name="connsiteX4" fmla="*/ 225421 w 226042"/>
                <a:gd name="connsiteY4" fmla="*/ 170946 h 189710"/>
                <a:gd name="connsiteX5" fmla="*/ 120336 w 226042"/>
                <a:gd name="connsiteY5" fmla="*/ 129060 h 189710"/>
                <a:gd name="connsiteX6" fmla="*/ 8089 w 226042"/>
                <a:gd name="connsiteY6" fmla="*/ 174756 h 189710"/>
                <a:gd name="connsiteX7" fmla="*/ 49046 w 226042"/>
                <a:gd name="connsiteY7" fmla="*/ 18601 h 189710"/>
                <a:gd name="connsiteX0" fmla="*/ 49046 w 226042"/>
                <a:gd name="connsiteY0" fmla="*/ 18601 h 189063"/>
                <a:gd name="connsiteX1" fmla="*/ 67647 w 226042"/>
                <a:gd name="connsiteY1" fmla="*/ 0 h 189063"/>
                <a:gd name="connsiteX2" fmla="*/ 142050 w 226042"/>
                <a:gd name="connsiteY2" fmla="*/ 0 h 189063"/>
                <a:gd name="connsiteX3" fmla="*/ 160651 w 226042"/>
                <a:gd name="connsiteY3" fmla="*/ 18601 h 189063"/>
                <a:gd name="connsiteX4" fmla="*/ 225421 w 226042"/>
                <a:gd name="connsiteY4" fmla="*/ 170946 h 189063"/>
                <a:gd name="connsiteX5" fmla="*/ 120336 w 226042"/>
                <a:gd name="connsiteY5" fmla="*/ 129060 h 189063"/>
                <a:gd name="connsiteX6" fmla="*/ 8089 w 226042"/>
                <a:gd name="connsiteY6" fmla="*/ 174756 h 189063"/>
                <a:gd name="connsiteX7" fmla="*/ 49046 w 226042"/>
                <a:gd name="connsiteY7" fmla="*/ 18601 h 189063"/>
                <a:gd name="connsiteX0" fmla="*/ 49046 w 226042"/>
                <a:gd name="connsiteY0" fmla="*/ 18601 h 191496"/>
                <a:gd name="connsiteX1" fmla="*/ 67647 w 226042"/>
                <a:gd name="connsiteY1" fmla="*/ 0 h 191496"/>
                <a:gd name="connsiteX2" fmla="*/ 142050 w 226042"/>
                <a:gd name="connsiteY2" fmla="*/ 0 h 191496"/>
                <a:gd name="connsiteX3" fmla="*/ 160651 w 226042"/>
                <a:gd name="connsiteY3" fmla="*/ 18601 h 191496"/>
                <a:gd name="connsiteX4" fmla="*/ 225421 w 226042"/>
                <a:gd name="connsiteY4" fmla="*/ 170946 h 191496"/>
                <a:gd name="connsiteX5" fmla="*/ 124121 w 226042"/>
                <a:gd name="connsiteY5" fmla="*/ 137203 h 191496"/>
                <a:gd name="connsiteX6" fmla="*/ 8089 w 226042"/>
                <a:gd name="connsiteY6" fmla="*/ 174756 h 191496"/>
                <a:gd name="connsiteX7" fmla="*/ 49046 w 226042"/>
                <a:gd name="connsiteY7" fmla="*/ 18601 h 191496"/>
                <a:gd name="connsiteX0" fmla="*/ 49046 w 226042"/>
                <a:gd name="connsiteY0" fmla="*/ 18601 h 188649"/>
                <a:gd name="connsiteX1" fmla="*/ 67647 w 226042"/>
                <a:gd name="connsiteY1" fmla="*/ 0 h 188649"/>
                <a:gd name="connsiteX2" fmla="*/ 142050 w 226042"/>
                <a:gd name="connsiteY2" fmla="*/ 0 h 188649"/>
                <a:gd name="connsiteX3" fmla="*/ 160651 w 226042"/>
                <a:gd name="connsiteY3" fmla="*/ 18601 h 188649"/>
                <a:gd name="connsiteX4" fmla="*/ 225421 w 226042"/>
                <a:gd name="connsiteY4" fmla="*/ 170946 h 188649"/>
                <a:gd name="connsiteX5" fmla="*/ 124121 w 226042"/>
                <a:gd name="connsiteY5" fmla="*/ 137203 h 188649"/>
                <a:gd name="connsiteX6" fmla="*/ 8089 w 226042"/>
                <a:gd name="connsiteY6" fmla="*/ 174756 h 188649"/>
                <a:gd name="connsiteX7" fmla="*/ 49046 w 226042"/>
                <a:gd name="connsiteY7" fmla="*/ 18601 h 188649"/>
                <a:gd name="connsiteX0" fmla="*/ 49046 w 226042"/>
                <a:gd name="connsiteY0" fmla="*/ 18601 h 186811"/>
                <a:gd name="connsiteX1" fmla="*/ 67647 w 226042"/>
                <a:gd name="connsiteY1" fmla="*/ 0 h 186811"/>
                <a:gd name="connsiteX2" fmla="*/ 142050 w 226042"/>
                <a:gd name="connsiteY2" fmla="*/ 0 h 186811"/>
                <a:gd name="connsiteX3" fmla="*/ 160651 w 226042"/>
                <a:gd name="connsiteY3" fmla="*/ 18601 h 186811"/>
                <a:gd name="connsiteX4" fmla="*/ 225421 w 226042"/>
                <a:gd name="connsiteY4" fmla="*/ 170946 h 186811"/>
                <a:gd name="connsiteX5" fmla="*/ 124121 w 226042"/>
                <a:gd name="connsiteY5" fmla="*/ 137203 h 186811"/>
                <a:gd name="connsiteX6" fmla="*/ 8089 w 226042"/>
                <a:gd name="connsiteY6" fmla="*/ 174756 h 186811"/>
                <a:gd name="connsiteX7" fmla="*/ 49046 w 226042"/>
                <a:gd name="connsiteY7" fmla="*/ 18601 h 186811"/>
                <a:gd name="connsiteX0" fmla="*/ 49046 w 226042"/>
                <a:gd name="connsiteY0" fmla="*/ 18601 h 187968"/>
                <a:gd name="connsiteX1" fmla="*/ 67647 w 226042"/>
                <a:gd name="connsiteY1" fmla="*/ 0 h 187968"/>
                <a:gd name="connsiteX2" fmla="*/ 142050 w 226042"/>
                <a:gd name="connsiteY2" fmla="*/ 0 h 187968"/>
                <a:gd name="connsiteX3" fmla="*/ 160651 w 226042"/>
                <a:gd name="connsiteY3" fmla="*/ 18601 h 187968"/>
                <a:gd name="connsiteX4" fmla="*/ 225421 w 226042"/>
                <a:gd name="connsiteY4" fmla="*/ 170946 h 187968"/>
                <a:gd name="connsiteX5" fmla="*/ 128346 w 226042"/>
                <a:gd name="connsiteY5" fmla="*/ 141917 h 187968"/>
                <a:gd name="connsiteX6" fmla="*/ 8089 w 226042"/>
                <a:gd name="connsiteY6" fmla="*/ 174756 h 187968"/>
                <a:gd name="connsiteX7" fmla="*/ 49046 w 226042"/>
                <a:gd name="connsiteY7" fmla="*/ 18601 h 187968"/>
                <a:gd name="connsiteX0" fmla="*/ 49046 w 226042"/>
                <a:gd name="connsiteY0" fmla="*/ 18601 h 189962"/>
                <a:gd name="connsiteX1" fmla="*/ 67647 w 226042"/>
                <a:gd name="connsiteY1" fmla="*/ 0 h 189962"/>
                <a:gd name="connsiteX2" fmla="*/ 142050 w 226042"/>
                <a:gd name="connsiteY2" fmla="*/ 0 h 189962"/>
                <a:gd name="connsiteX3" fmla="*/ 160651 w 226042"/>
                <a:gd name="connsiteY3" fmla="*/ 18601 h 189962"/>
                <a:gd name="connsiteX4" fmla="*/ 225421 w 226042"/>
                <a:gd name="connsiteY4" fmla="*/ 170946 h 189962"/>
                <a:gd name="connsiteX5" fmla="*/ 123704 w 226042"/>
                <a:gd name="connsiteY5" fmla="*/ 148925 h 189962"/>
                <a:gd name="connsiteX6" fmla="*/ 8089 w 226042"/>
                <a:gd name="connsiteY6" fmla="*/ 174756 h 189962"/>
                <a:gd name="connsiteX7" fmla="*/ 49046 w 226042"/>
                <a:gd name="connsiteY7" fmla="*/ 18601 h 189962"/>
                <a:gd name="connsiteX0" fmla="*/ 49046 w 226042"/>
                <a:gd name="connsiteY0" fmla="*/ 18601 h 238975"/>
                <a:gd name="connsiteX1" fmla="*/ 67647 w 226042"/>
                <a:gd name="connsiteY1" fmla="*/ 0 h 238975"/>
                <a:gd name="connsiteX2" fmla="*/ 142050 w 226042"/>
                <a:gd name="connsiteY2" fmla="*/ 0 h 238975"/>
                <a:gd name="connsiteX3" fmla="*/ 160651 w 226042"/>
                <a:gd name="connsiteY3" fmla="*/ 18601 h 238975"/>
                <a:gd name="connsiteX4" fmla="*/ 225421 w 226042"/>
                <a:gd name="connsiteY4" fmla="*/ 170946 h 238975"/>
                <a:gd name="connsiteX5" fmla="*/ 133185 w 226042"/>
                <a:gd name="connsiteY5" fmla="*/ 226103 h 238975"/>
                <a:gd name="connsiteX6" fmla="*/ 8089 w 226042"/>
                <a:gd name="connsiteY6" fmla="*/ 174756 h 238975"/>
                <a:gd name="connsiteX7" fmla="*/ 49046 w 226042"/>
                <a:gd name="connsiteY7" fmla="*/ 18601 h 238975"/>
                <a:gd name="connsiteX0" fmla="*/ 49046 w 226042"/>
                <a:gd name="connsiteY0" fmla="*/ 18601 h 188373"/>
                <a:gd name="connsiteX1" fmla="*/ 67647 w 226042"/>
                <a:gd name="connsiteY1" fmla="*/ 0 h 188373"/>
                <a:gd name="connsiteX2" fmla="*/ 142050 w 226042"/>
                <a:gd name="connsiteY2" fmla="*/ 0 h 188373"/>
                <a:gd name="connsiteX3" fmla="*/ 160651 w 226042"/>
                <a:gd name="connsiteY3" fmla="*/ 18601 h 188373"/>
                <a:gd name="connsiteX4" fmla="*/ 225421 w 226042"/>
                <a:gd name="connsiteY4" fmla="*/ 170946 h 188373"/>
                <a:gd name="connsiteX5" fmla="*/ 114858 w 226042"/>
                <a:gd name="connsiteY5" fmla="*/ 143443 h 188373"/>
                <a:gd name="connsiteX6" fmla="*/ 8089 w 226042"/>
                <a:gd name="connsiteY6" fmla="*/ 174756 h 188373"/>
                <a:gd name="connsiteX7" fmla="*/ 49046 w 226042"/>
                <a:gd name="connsiteY7" fmla="*/ 18601 h 188373"/>
                <a:gd name="connsiteX0" fmla="*/ 49046 w 226042"/>
                <a:gd name="connsiteY0" fmla="*/ 18601 h 188042"/>
                <a:gd name="connsiteX1" fmla="*/ 67647 w 226042"/>
                <a:gd name="connsiteY1" fmla="*/ 0 h 188042"/>
                <a:gd name="connsiteX2" fmla="*/ 142050 w 226042"/>
                <a:gd name="connsiteY2" fmla="*/ 0 h 188042"/>
                <a:gd name="connsiteX3" fmla="*/ 160651 w 226042"/>
                <a:gd name="connsiteY3" fmla="*/ 18601 h 188042"/>
                <a:gd name="connsiteX4" fmla="*/ 225421 w 226042"/>
                <a:gd name="connsiteY4" fmla="*/ 170946 h 188042"/>
                <a:gd name="connsiteX5" fmla="*/ 118568 w 226042"/>
                <a:gd name="connsiteY5" fmla="*/ 142201 h 188042"/>
                <a:gd name="connsiteX6" fmla="*/ 8089 w 226042"/>
                <a:gd name="connsiteY6" fmla="*/ 174756 h 188042"/>
                <a:gd name="connsiteX7" fmla="*/ 49046 w 226042"/>
                <a:gd name="connsiteY7" fmla="*/ 18601 h 188042"/>
                <a:gd name="connsiteX0" fmla="*/ 75398 w 252394"/>
                <a:gd name="connsiteY0" fmla="*/ 18601 h 188042"/>
                <a:gd name="connsiteX1" fmla="*/ 93999 w 252394"/>
                <a:gd name="connsiteY1" fmla="*/ 0 h 188042"/>
                <a:gd name="connsiteX2" fmla="*/ 168402 w 252394"/>
                <a:gd name="connsiteY2" fmla="*/ 0 h 188042"/>
                <a:gd name="connsiteX3" fmla="*/ 187003 w 252394"/>
                <a:gd name="connsiteY3" fmla="*/ 18601 h 188042"/>
                <a:gd name="connsiteX4" fmla="*/ 251773 w 252394"/>
                <a:gd name="connsiteY4" fmla="*/ 170946 h 188042"/>
                <a:gd name="connsiteX5" fmla="*/ 144920 w 252394"/>
                <a:gd name="connsiteY5" fmla="*/ 142201 h 188042"/>
                <a:gd name="connsiteX6" fmla="*/ 6247 w 252394"/>
                <a:gd name="connsiteY6" fmla="*/ 172348 h 188042"/>
                <a:gd name="connsiteX7" fmla="*/ 75398 w 252394"/>
                <a:gd name="connsiteY7" fmla="*/ 18601 h 188042"/>
                <a:gd name="connsiteX0" fmla="*/ 75398 w 286013"/>
                <a:gd name="connsiteY0" fmla="*/ 18601 h 186570"/>
                <a:gd name="connsiteX1" fmla="*/ 93999 w 286013"/>
                <a:gd name="connsiteY1" fmla="*/ 0 h 186570"/>
                <a:gd name="connsiteX2" fmla="*/ 168402 w 286013"/>
                <a:gd name="connsiteY2" fmla="*/ 0 h 186570"/>
                <a:gd name="connsiteX3" fmla="*/ 187003 w 286013"/>
                <a:gd name="connsiteY3" fmla="*/ 18601 h 186570"/>
                <a:gd name="connsiteX4" fmla="*/ 285593 w 286013"/>
                <a:gd name="connsiteY4" fmla="*/ 168932 h 186570"/>
                <a:gd name="connsiteX5" fmla="*/ 144920 w 286013"/>
                <a:gd name="connsiteY5" fmla="*/ 142201 h 186570"/>
                <a:gd name="connsiteX6" fmla="*/ 6247 w 286013"/>
                <a:gd name="connsiteY6" fmla="*/ 172348 h 186570"/>
                <a:gd name="connsiteX7" fmla="*/ 75398 w 286013"/>
                <a:gd name="connsiteY7" fmla="*/ 18601 h 186570"/>
                <a:gd name="connsiteX0" fmla="*/ 75398 w 286011"/>
                <a:gd name="connsiteY0" fmla="*/ 18601 h 193795"/>
                <a:gd name="connsiteX1" fmla="*/ 93999 w 286011"/>
                <a:gd name="connsiteY1" fmla="*/ 0 h 193795"/>
                <a:gd name="connsiteX2" fmla="*/ 168402 w 286011"/>
                <a:gd name="connsiteY2" fmla="*/ 0 h 193795"/>
                <a:gd name="connsiteX3" fmla="*/ 187003 w 286011"/>
                <a:gd name="connsiteY3" fmla="*/ 18601 h 193795"/>
                <a:gd name="connsiteX4" fmla="*/ 285593 w 286011"/>
                <a:gd name="connsiteY4" fmla="*/ 168932 h 193795"/>
                <a:gd name="connsiteX5" fmla="*/ 140192 w 286011"/>
                <a:gd name="connsiteY5" fmla="*/ 162402 h 193795"/>
                <a:gd name="connsiteX6" fmla="*/ 6247 w 286011"/>
                <a:gd name="connsiteY6" fmla="*/ 172348 h 193795"/>
                <a:gd name="connsiteX7" fmla="*/ 75398 w 286011"/>
                <a:gd name="connsiteY7" fmla="*/ 18601 h 193795"/>
                <a:gd name="connsiteX0" fmla="*/ 75398 w 286210"/>
                <a:gd name="connsiteY0" fmla="*/ 18601 h 193795"/>
                <a:gd name="connsiteX1" fmla="*/ 93999 w 286210"/>
                <a:gd name="connsiteY1" fmla="*/ 0 h 193795"/>
                <a:gd name="connsiteX2" fmla="*/ 168402 w 286210"/>
                <a:gd name="connsiteY2" fmla="*/ 0 h 193795"/>
                <a:gd name="connsiteX3" fmla="*/ 220330 w 286210"/>
                <a:gd name="connsiteY3" fmla="*/ 17600 h 193795"/>
                <a:gd name="connsiteX4" fmla="*/ 285593 w 286210"/>
                <a:gd name="connsiteY4" fmla="*/ 168932 h 193795"/>
                <a:gd name="connsiteX5" fmla="*/ 140192 w 286210"/>
                <a:gd name="connsiteY5" fmla="*/ 162402 h 193795"/>
                <a:gd name="connsiteX6" fmla="*/ 6247 w 286210"/>
                <a:gd name="connsiteY6" fmla="*/ 172348 h 193795"/>
                <a:gd name="connsiteX7" fmla="*/ 75398 w 286210"/>
                <a:gd name="connsiteY7" fmla="*/ 18601 h 193795"/>
                <a:gd name="connsiteX0" fmla="*/ 41022 w 288877"/>
                <a:gd name="connsiteY0" fmla="*/ 16616 h 193795"/>
                <a:gd name="connsiteX1" fmla="*/ 96666 w 288877"/>
                <a:gd name="connsiteY1" fmla="*/ 0 h 193795"/>
                <a:gd name="connsiteX2" fmla="*/ 171069 w 288877"/>
                <a:gd name="connsiteY2" fmla="*/ 0 h 193795"/>
                <a:gd name="connsiteX3" fmla="*/ 222997 w 288877"/>
                <a:gd name="connsiteY3" fmla="*/ 17600 h 193795"/>
                <a:gd name="connsiteX4" fmla="*/ 288260 w 288877"/>
                <a:gd name="connsiteY4" fmla="*/ 168932 h 193795"/>
                <a:gd name="connsiteX5" fmla="*/ 142859 w 288877"/>
                <a:gd name="connsiteY5" fmla="*/ 162402 h 193795"/>
                <a:gd name="connsiteX6" fmla="*/ 8914 w 288877"/>
                <a:gd name="connsiteY6" fmla="*/ 172348 h 193795"/>
                <a:gd name="connsiteX7" fmla="*/ 41022 w 288877"/>
                <a:gd name="connsiteY7" fmla="*/ 16616 h 193795"/>
                <a:gd name="connsiteX0" fmla="*/ 41022 w 288877"/>
                <a:gd name="connsiteY0" fmla="*/ 16616 h 197566"/>
                <a:gd name="connsiteX1" fmla="*/ 96666 w 288877"/>
                <a:gd name="connsiteY1" fmla="*/ 0 h 197566"/>
                <a:gd name="connsiteX2" fmla="*/ 171069 w 288877"/>
                <a:gd name="connsiteY2" fmla="*/ 0 h 197566"/>
                <a:gd name="connsiteX3" fmla="*/ 222997 w 288877"/>
                <a:gd name="connsiteY3" fmla="*/ 17600 h 197566"/>
                <a:gd name="connsiteX4" fmla="*/ 288260 w 288877"/>
                <a:gd name="connsiteY4" fmla="*/ 168932 h 197566"/>
                <a:gd name="connsiteX5" fmla="*/ 109694 w 288877"/>
                <a:gd name="connsiteY5" fmla="*/ 170119 h 197566"/>
                <a:gd name="connsiteX6" fmla="*/ 8914 w 288877"/>
                <a:gd name="connsiteY6" fmla="*/ 172348 h 197566"/>
                <a:gd name="connsiteX7" fmla="*/ 41022 w 288877"/>
                <a:gd name="connsiteY7" fmla="*/ 16616 h 19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877" h="197566">
                  <a:moveTo>
                    <a:pt x="41022" y="16616"/>
                  </a:moveTo>
                  <a:cubicBezTo>
                    <a:pt x="41022" y="6343"/>
                    <a:pt x="86393" y="0"/>
                    <a:pt x="96666" y="0"/>
                  </a:cubicBezTo>
                  <a:lnTo>
                    <a:pt x="171069" y="0"/>
                  </a:lnTo>
                  <a:cubicBezTo>
                    <a:pt x="181342" y="0"/>
                    <a:pt x="222997" y="7327"/>
                    <a:pt x="222997" y="17600"/>
                  </a:cubicBezTo>
                  <a:cubicBezTo>
                    <a:pt x="230617" y="71874"/>
                    <a:pt x="295880" y="22266"/>
                    <a:pt x="288260" y="168932"/>
                  </a:cubicBezTo>
                  <a:cubicBezTo>
                    <a:pt x="212853" y="204725"/>
                    <a:pt x="114251" y="209002"/>
                    <a:pt x="109694" y="170119"/>
                  </a:cubicBezTo>
                  <a:cubicBezTo>
                    <a:pt x="113752" y="200769"/>
                    <a:pt x="70219" y="196711"/>
                    <a:pt x="8914" y="172348"/>
                  </a:cubicBezTo>
                  <a:cubicBezTo>
                    <a:pt x="-23153" y="59336"/>
                    <a:pt x="41657" y="62953"/>
                    <a:pt x="41022" y="16616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9"/>
            <p:cNvSpPr/>
            <p:nvPr/>
          </p:nvSpPr>
          <p:spPr>
            <a:xfrm rot="20510991">
              <a:off x="5241214" y="3453043"/>
              <a:ext cx="259007" cy="112485"/>
            </a:xfrm>
            <a:custGeom>
              <a:avLst/>
              <a:gdLst>
                <a:gd name="connsiteX0" fmla="*/ 0 w 329148"/>
                <a:gd name="connsiteY0" fmla="*/ 44094 h 140293"/>
                <a:gd name="connsiteX1" fmla="*/ 44094 w 329148"/>
                <a:gd name="connsiteY1" fmla="*/ 0 h 140293"/>
                <a:gd name="connsiteX2" fmla="*/ 285054 w 329148"/>
                <a:gd name="connsiteY2" fmla="*/ 0 h 140293"/>
                <a:gd name="connsiteX3" fmla="*/ 329148 w 329148"/>
                <a:gd name="connsiteY3" fmla="*/ 44094 h 140293"/>
                <a:gd name="connsiteX4" fmla="*/ 329148 w 329148"/>
                <a:gd name="connsiteY4" fmla="*/ 96199 h 140293"/>
                <a:gd name="connsiteX5" fmla="*/ 285054 w 329148"/>
                <a:gd name="connsiteY5" fmla="*/ 140293 h 140293"/>
                <a:gd name="connsiteX6" fmla="*/ 44094 w 329148"/>
                <a:gd name="connsiteY6" fmla="*/ 140293 h 140293"/>
                <a:gd name="connsiteX7" fmla="*/ 0 w 329148"/>
                <a:gd name="connsiteY7" fmla="*/ 96199 h 140293"/>
                <a:gd name="connsiteX8" fmla="*/ 0 w 329148"/>
                <a:gd name="connsiteY8" fmla="*/ 44094 h 140293"/>
                <a:gd name="connsiteX0" fmla="*/ 0 w 333645"/>
                <a:gd name="connsiteY0" fmla="*/ 44094 h 140293"/>
                <a:gd name="connsiteX1" fmla="*/ 44094 w 333645"/>
                <a:gd name="connsiteY1" fmla="*/ 0 h 140293"/>
                <a:gd name="connsiteX2" fmla="*/ 285054 w 333645"/>
                <a:gd name="connsiteY2" fmla="*/ 0 h 140293"/>
                <a:gd name="connsiteX3" fmla="*/ 329148 w 333645"/>
                <a:gd name="connsiteY3" fmla="*/ 44094 h 140293"/>
                <a:gd name="connsiteX4" fmla="*/ 333645 w 333645"/>
                <a:gd name="connsiteY4" fmla="*/ 114930 h 140293"/>
                <a:gd name="connsiteX5" fmla="*/ 285054 w 333645"/>
                <a:gd name="connsiteY5" fmla="*/ 140293 h 140293"/>
                <a:gd name="connsiteX6" fmla="*/ 44094 w 333645"/>
                <a:gd name="connsiteY6" fmla="*/ 140293 h 140293"/>
                <a:gd name="connsiteX7" fmla="*/ 0 w 333645"/>
                <a:gd name="connsiteY7" fmla="*/ 96199 h 140293"/>
                <a:gd name="connsiteX8" fmla="*/ 0 w 333645"/>
                <a:gd name="connsiteY8" fmla="*/ 44094 h 140293"/>
                <a:gd name="connsiteX0" fmla="*/ 13079 w 346724"/>
                <a:gd name="connsiteY0" fmla="*/ 44094 h 140293"/>
                <a:gd name="connsiteX1" fmla="*/ 57173 w 346724"/>
                <a:gd name="connsiteY1" fmla="*/ 0 h 140293"/>
                <a:gd name="connsiteX2" fmla="*/ 298133 w 346724"/>
                <a:gd name="connsiteY2" fmla="*/ 0 h 140293"/>
                <a:gd name="connsiteX3" fmla="*/ 342227 w 346724"/>
                <a:gd name="connsiteY3" fmla="*/ 44094 h 140293"/>
                <a:gd name="connsiteX4" fmla="*/ 346724 w 346724"/>
                <a:gd name="connsiteY4" fmla="*/ 114930 h 140293"/>
                <a:gd name="connsiteX5" fmla="*/ 298133 w 346724"/>
                <a:gd name="connsiteY5" fmla="*/ 140293 h 140293"/>
                <a:gd name="connsiteX6" fmla="*/ 57173 w 346724"/>
                <a:gd name="connsiteY6" fmla="*/ 140293 h 140293"/>
                <a:gd name="connsiteX7" fmla="*/ 0 w 346724"/>
                <a:gd name="connsiteY7" fmla="*/ 110721 h 140293"/>
                <a:gd name="connsiteX8" fmla="*/ 13079 w 346724"/>
                <a:gd name="connsiteY8" fmla="*/ 44094 h 140293"/>
                <a:gd name="connsiteX0" fmla="*/ 13079 w 346724"/>
                <a:gd name="connsiteY0" fmla="*/ 44672 h 140871"/>
                <a:gd name="connsiteX1" fmla="*/ 63815 w 346724"/>
                <a:gd name="connsiteY1" fmla="*/ 0 h 140871"/>
                <a:gd name="connsiteX2" fmla="*/ 298133 w 346724"/>
                <a:gd name="connsiteY2" fmla="*/ 578 h 140871"/>
                <a:gd name="connsiteX3" fmla="*/ 342227 w 346724"/>
                <a:gd name="connsiteY3" fmla="*/ 44672 h 140871"/>
                <a:gd name="connsiteX4" fmla="*/ 346724 w 346724"/>
                <a:gd name="connsiteY4" fmla="*/ 115508 h 140871"/>
                <a:gd name="connsiteX5" fmla="*/ 298133 w 346724"/>
                <a:gd name="connsiteY5" fmla="*/ 140871 h 140871"/>
                <a:gd name="connsiteX6" fmla="*/ 57173 w 346724"/>
                <a:gd name="connsiteY6" fmla="*/ 140871 h 140871"/>
                <a:gd name="connsiteX7" fmla="*/ 0 w 346724"/>
                <a:gd name="connsiteY7" fmla="*/ 111299 h 140871"/>
                <a:gd name="connsiteX8" fmla="*/ 13079 w 346724"/>
                <a:gd name="connsiteY8" fmla="*/ 44672 h 140871"/>
                <a:gd name="connsiteX0" fmla="*/ 13079 w 346724"/>
                <a:gd name="connsiteY0" fmla="*/ 46652 h 142851"/>
                <a:gd name="connsiteX1" fmla="*/ 63815 w 346724"/>
                <a:gd name="connsiteY1" fmla="*/ 1980 h 142851"/>
                <a:gd name="connsiteX2" fmla="*/ 283570 w 346724"/>
                <a:gd name="connsiteY2" fmla="*/ 0 h 142851"/>
                <a:gd name="connsiteX3" fmla="*/ 342227 w 346724"/>
                <a:gd name="connsiteY3" fmla="*/ 46652 h 142851"/>
                <a:gd name="connsiteX4" fmla="*/ 346724 w 346724"/>
                <a:gd name="connsiteY4" fmla="*/ 117488 h 142851"/>
                <a:gd name="connsiteX5" fmla="*/ 298133 w 346724"/>
                <a:gd name="connsiteY5" fmla="*/ 142851 h 142851"/>
                <a:gd name="connsiteX6" fmla="*/ 57173 w 346724"/>
                <a:gd name="connsiteY6" fmla="*/ 142851 h 142851"/>
                <a:gd name="connsiteX7" fmla="*/ 0 w 346724"/>
                <a:gd name="connsiteY7" fmla="*/ 113279 h 142851"/>
                <a:gd name="connsiteX8" fmla="*/ 13079 w 346724"/>
                <a:gd name="connsiteY8" fmla="*/ 46652 h 142851"/>
                <a:gd name="connsiteX0" fmla="*/ 13079 w 346724"/>
                <a:gd name="connsiteY0" fmla="*/ 46652 h 143313"/>
                <a:gd name="connsiteX1" fmla="*/ 63815 w 346724"/>
                <a:gd name="connsiteY1" fmla="*/ 1980 h 143313"/>
                <a:gd name="connsiteX2" fmla="*/ 283570 w 346724"/>
                <a:gd name="connsiteY2" fmla="*/ 0 h 143313"/>
                <a:gd name="connsiteX3" fmla="*/ 342227 w 346724"/>
                <a:gd name="connsiteY3" fmla="*/ 46652 h 143313"/>
                <a:gd name="connsiteX4" fmla="*/ 346724 w 346724"/>
                <a:gd name="connsiteY4" fmla="*/ 117488 h 143313"/>
                <a:gd name="connsiteX5" fmla="*/ 298133 w 346724"/>
                <a:gd name="connsiteY5" fmla="*/ 142851 h 143313"/>
                <a:gd name="connsiteX6" fmla="*/ 57173 w 346724"/>
                <a:gd name="connsiteY6" fmla="*/ 142851 h 143313"/>
                <a:gd name="connsiteX7" fmla="*/ 0 w 346724"/>
                <a:gd name="connsiteY7" fmla="*/ 113279 h 143313"/>
                <a:gd name="connsiteX8" fmla="*/ 13079 w 346724"/>
                <a:gd name="connsiteY8" fmla="*/ 46652 h 14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24" h="143313">
                  <a:moveTo>
                    <a:pt x="13079" y="46652"/>
                  </a:moveTo>
                  <a:cubicBezTo>
                    <a:pt x="13079" y="22300"/>
                    <a:pt x="39463" y="1980"/>
                    <a:pt x="63815" y="1980"/>
                  </a:cubicBezTo>
                  <a:lnTo>
                    <a:pt x="283570" y="0"/>
                  </a:lnTo>
                  <a:cubicBezTo>
                    <a:pt x="307922" y="0"/>
                    <a:pt x="342227" y="22300"/>
                    <a:pt x="342227" y="46652"/>
                  </a:cubicBezTo>
                  <a:cubicBezTo>
                    <a:pt x="342227" y="64020"/>
                    <a:pt x="346724" y="100120"/>
                    <a:pt x="346724" y="117488"/>
                  </a:cubicBezTo>
                  <a:cubicBezTo>
                    <a:pt x="346724" y="141840"/>
                    <a:pt x="322485" y="142851"/>
                    <a:pt x="298133" y="142851"/>
                  </a:cubicBezTo>
                  <a:lnTo>
                    <a:pt x="57173" y="142851"/>
                  </a:lnTo>
                  <a:cubicBezTo>
                    <a:pt x="32821" y="142851"/>
                    <a:pt x="7716" y="149390"/>
                    <a:pt x="0" y="113279"/>
                  </a:cubicBezTo>
                  <a:lnTo>
                    <a:pt x="13079" y="46652"/>
                  </a:ln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srgbClr val="FF9801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 rot="20212911">
              <a:off x="5289199" y="3387858"/>
              <a:ext cx="104364" cy="76808"/>
              <a:chOff x="5457935" y="3284831"/>
              <a:chExt cx="154514" cy="107408"/>
            </a:xfrm>
          </p:grpSpPr>
          <p:sp>
            <p:nvSpPr>
              <p:cNvPr id="63" name="Oval 62"/>
              <p:cNvSpPr/>
              <p:nvPr/>
            </p:nvSpPr>
            <p:spPr>
              <a:xfrm rot="117027">
                <a:off x="5457935" y="3284831"/>
                <a:ext cx="154514" cy="107408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 rot="636239">
                <a:off x="5488789" y="3308444"/>
                <a:ext cx="49175" cy="34137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1337573">
              <a:off x="5371354" y="3753992"/>
              <a:ext cx="481844" cy="620387"/>
              <a:chOff x="6863511" y="3412772"/>
              <a:chExt cx="481844" cy="620387"/>
            </a:xfrm>
          </p:grpSpPr>
          <p:sp>
            <p:nvSpPr>
              <p:cNvPr id="58" name="Oval 57"/>
              <p:cNvSpPr/>
              <p:nvPr/>
            </p:nvSpPr>
            <p:spPr>
              <a:xfrm rot="20212911">
                <a:off x="6863511" y="3412772"/>
                <a:ext cx="416612" cy="379695"/>
              </a:xfrm>
              <a:prstGeom prst="ellipse">
                <a:avLst/>
              </a:prstGeom>
              <a:solidFill>
                <a:srgbClr val="AC151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76200" dir="3180000">
                  <a:srgbClr val="5B9BD5">
                    <a:lumMod val="75000"/>
                    <a:alpha val="32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6919241" y="3479566"/>
                <a:ext cx="426114" cy="553593"/>
                <a:chOff x="5384330" y="3815522"/>
                <a:chExt cx="426114" cy="553593"/>
              </a:xfrm>
            </p:grpSpPr>
            <p:sp>
              <p:nvSpPr>
                <p:cNvPr id="60" name="Freeform 59"/>
                <p:cNvSpPr/>
                <p:nvPr/>
              </p:nvSpPr>
              <p:spPr>
                <a:xfrm rot="20212911">
                  <a:off x="5560197" y="4200387"/>
                  <a:ext cx="209937" cy="168728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2767" h="334837">
                      <a:moveTo>
                        <a:pt x="0" y="0"/>
                      </a:moveTo>
                      <a:lnTo>
                        <a:pt x="482767" y="43287"/>
                      </a:lnTo>
                      <a:lnTo>
                        <a:pt x="381467" y="334837"/>
                      </a:lnTo>
                      <a:lnTo>
                        <a:pt x="47818" y="3049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rot="20212911">
                  <a:off x="5411778" y="3957897"/>
                  <a:ext cx="398666" cy="316740"/>
                </a:xfrm>
                <a:custGeom>
                  <a:avLst/>
                  <a:gdLst>
                    <a:gd name="connsiteX0" fmla="*/ 0 w 482767"/>
                    <a:gd name="connsiteY0" fmla="*/ 0 h 334837"/>
                    <a:gd name="connsiteX1" fmla="*/ 482767 w 482767"/>
                    <a:gd name="connsiteY1" fmla="*/ 43287 h 334837"/>
                    <a:gd name="connsiteX2" fmla="*/ 381467 w 482767"/>
                    <a:gd name="connsiteY2" fmla="*/ 334837 h 334837"/>
                    <a:gd name="connsiteX3" fmla="*/ 47818 w 482767"/>
                    <a:gd name="connsiteY3" fmla="*/ 304921 h 334837"/>
                    <a:gd name="connsiteX4" fmla="*/ 0 w 482767"/>
                    <a:gd name="connsiteY4" fmla="*/ 0 h 334837"/>
                    <a:gd name="connsiteX0" fmla="*/ 0 w 473879"/>
                    <a:gd name="connsiteY0" fmla="*/ 0 h 324360"/>
                    <a:gd name="connsiteX1" fmla="*/ 473879 w 473879"/>
                    <a:gd name="connsiteY1" fmla="*/ 32810 h 324360"/>
                    <a:gd name="connsiteX2" fmla="*/ 372579 w 473879"/>
                    <a:gd name="connsiteY2" fmla="*/ 324360 h 324360"/>
                    <a:gd name="connsiteX3" fmla="*/ 38930 w 473879"/>
                    <a:gd name="connsiteY3" fmla="*/ 294444 h 324360"/>
                    <a:gd name="connsiteX4" fmla="*/ 0 w 473879"/>
                    <a:gd name="connsiteY4" fmla="*/ 0 h 324360"/>
                    <a:gd name="connsiteX0" fmla="*/ 0 w 464991"/>
                    <a:gd name="connsiteY0" fmla="*/ 0 h 324360"/>
                    <a:gd name="connsiteX1" fmla="*/ 464991 w 464991"/>
                    <a:gd name="connsiteY1" fmla="*/ 36620 h 324360"/>
                    <a:gd name="connsiteX2" fmla="*/ 372579 w 464991"/>
                    <a:gd name="connsiteY2" fmla="*/ 324360 h 324360"/>
                    <a:gd name="connsiteX3" fmla="*/ 38930 w 464991"/>
                    <a:gd name="connsiteY3" fmla="*/ 294444 h 324360"/>
                    <a:gd name="connsiteX4" fmla="*/ 0 w 464991"/>
                    <a:gd name="connsiteY4" fmla="*/ 0 h 324360"/>
                    <a:gd name="connsiteX0" fmla="*/ 0 w 464991"/>
                    <a:gd name="connsiteY0" fmla="*/ 0 h 316740"/>
                    <a:gd name="connsiteX1" fmla="*/ 464991 w 464991"/>
                    <a:gd name="connsiteY1" fmla="*/ 36620 h 316740"/>
                    <a:gd name="connsiteX2" fmla="*/ 379244 w 464991"/>
                    <a:gd name="connsiteY2" fmla="*/ 316740 h 316740"/>
                    <a:gd name="connsiteX3" fmla="*/ 38930 w 464991"/>
                    <a:gd name="connsiteY3" fmla="*/ 294444 h 316740"/>
                    <a:gd name="connsiteX4" fmla="*/ 0 w 464991"/>
                    <a:gd name="connsiteY4" fmla="*/ 0 h 3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991" h="316740">
                      <a:moveTo>
                        <a:pt x="0" y="0"/>
                      </a:moveTo>
                      <a:lnTo>
                        <a:pt x="464991" y="36620"/>
                      </a:lnTo>
                      <a:lnTo>
                        <a:pt x="379244" y="316740"/>
                      </a:lnTo>
                      <a:lnTo>
                        <a:pt x="38930" y="2944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C1515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prstClr val="black">
                      <a:alpha val="16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 rot="20212911">
                  <a:off x="5384330" y="3815522"/>
                  <a:ext cx="317944" cy="28977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76200" dir="4680000">
                    <a:srgbClr val="5B9BD5">
                      <a:lumMod val="75000"/>
                      <a:alpha val="32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0" name="Group 49"/>
            <p:cNvGrpSpPr/>
            <p:nvPr/>
          </p:nvGrpSpPr>
          <p:grpSpPr>
            <a:xfrm rot="20321726">
              <a:off x="5065680" y="3718206"/>
              <a:ext cx="1246828" cy="516829"/>
              <a:chOff x="4986724" y="3750594"/>
              <a:chExt cx="1246828" cy="516829"/>
            </a:xfrm>
          </p:grpSpPr>
          <p:sp>
            <p:nvSpPr>
              <p:cNvPr id="54" name="Freeform 53"/>
              <p:cNvSpPr/>
              <p:nvPr/>
            </p:nvSpPr>
            <p:spPr>
              <a:xfrm rot="21383209">
                <a:off x="4986724" y="3750594"/>
                <a:ext cx="1246828" cy="516829"/>
              </a:xfrm>
              <a:custGeom>
                <a:avLst/>
                <a:gdLst>
                  <a:gd name="connsiteX0" fmla="*/ 265000 w 1246815"/>
                  <a:gd name="connsiteY0" fmla="*/ 66319 h 562554"/>
                  <a:gd name="connsiteX1" fmla="*/ 258907 w 1246815"/>
                  <a:gd name="connsiteY1" fmla="*/ 529960 h 562554"/>
                  <a:gd name="connsiteX2" fmla="*/ 250291 w 1246815"/>
                  <a:gd name="connsiteY2" fmla="*/ 529148 h 562554"/>
                  <a:gd name="connsiteX3" fmla="*/ 0 w 1246815"/>
                  <a:gd name="connsiteY3" fmla="*/ 483200 h 562554"/>
                  <a:gd name="connsiteX4" fmla="*/ 105026 w 1246815"/>
                  <a:gd name="connsiteY4" fmla="*/ 112955 h 562554"/>
                  <a:gd name="connsiteX5" fmla="*/ 188774 w 1246815"/>
                  <a:gd name="connsiteY5" fmla="*/ 84534 h 562554"/>
                  <a:gd name="connsiteX6" fmla="*/ 969417 w 1246815"/>
                  <a:gd name="connsiteY6" fmla="*/ 6970 h 562554"/>
                  <a:gd name="connsiteX7" fmla="*/ 1057757 w 1246815"/>
                  <a:gd name="connsiteY7" fmla="*/ 26020 h 562554"/>
                  <a:gd name="connsiteX8" fmla="*/ 1246752 w 1246815"/>
                  <a:gd name="connsiteY8" fmla="*/ 523807 h 562554"/>
                  <a:gd name="connsiteX9" fmla="*/ 824973 w 1246815"/>
                  <a:gd name="connsiteY9" fmla="*/ 562499 h 562554"/>
                  <a:gd name="connsiteX10" fmla="*/ 808059 w 1246815"/>
                  <a:gd name="connsiteY10" fmla="*/ 562090 h 562554"/>
                  <a:gd name="connsiteX11" fmla="*/ 845924 w 1246815"/>
                  <a:gd name="connsiteY11" fmla="*/ 187 h 562554"/>
                  <a:gd name="connsiteX12" fmla="*/ 853406 w 1246815"/>
                  <a:gd name="connsiteY12" fmla="*/ 0 h 562554"/>
                  <a:gd name="connsiteX13" fmla="*/ 969417 w 1246815"/>
                  <a:gd name="connsiteY13" fmla="*/ 6970 h 562554"/>
                  <a:gd name="connsiteX0" fmla="*/ 265000 w 1246815"/>
                  <a:gd name="connsiteY0" fmla="*/ 66132 h 562367"/>
                  <a:gd name="connsiteX1" fmla="*/ 258907 w 1246815"/>
                  <a:gd name="connsiteY1" fmla="*/ 529773 h 562367"/>
                  <a:gd name="connsiteX2" fmla="*/ 250291 w 1246815"/>
                  <a:gd name="connsiteY2" fmla="*/ 528961 h 562367"/>
                  <a:gd name="connsiteX3" fmla="*/ 0 w 1246815"/>
                  <a:gd name="connsiteY3" fmla="*/ 483013 h 562367"/>
                  <a:gd name="connsiteX4" fmla="*/ 105026 w 1246815"/>
                  <a:gd name="connsiteY4" fmla="*/ 112768 h 562367"/>
                  <a:gd name="connsiteX5" fmla="*/ 188774 w 1246815"/>
                  <a:gd name="connsiteY5" fmla="*/ 84347 h 562367"/>
                  <a:gd name="connsiteX6" fmla="*/ 265000 w 1246815"/>
                  <a:gd name="connsiteY6" fmla="*/ 66132 h 562367"/>
                  <a:gd name="connsiteX7" fmla="*/ 969417 w 1246815"/>
                  <a:gd name="connsiteY7" fmla="*/ 6783 h 562367"/>
                  <a:gd name="connsiteX8" fmla="*/ 1057757 w 1246815"/>
                  <a:gd name="connsiteY8" fmla="*/ 25833 h 562367"/>
                  <a:gd name="connsiteX9" fmla="*/ 1246752 w 1246815"/>
                  <a:gd name="connsiteY9" fmla="*/ 523620 h 562367"/>
                  <a:gd name="connsiteX10" fmla="*/ 824973 w 1246815"/>
                  <a:gd name="connsiteY10" fmla="*/ 562312 h 562367"/>
                  <a:gd name="connsiteX11" fmla="*/ 808059 w 1246815"/>
                  <a:gd name="connsiteY11" fmla="*/ 561903 h 562367"/>
                  <a:gd name="connsiteX12" fmla="*/ 845924 w 1246815"/>
                  <a:gd name="connsiteY12" fmla="*/ 0 h 562367"/>
                  <a:gd name="connsiteX13" fmla="*/ 969417 w 1246815"/>
                  <a:gd name="connsiteY13" fmla="*/ 6783 h 562367"/>
                  <a:gd name="connsiteX0" fmla="*/ 265000 w 1246815"/>
                  <a:gd name="connsiteY0" fmla="*/ 65922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65000 w 1246815"/>
                  <a:gd name="connsiteY6" fmla="*/ 65922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4579 h 562157"/>
                  <a:gd name="connsiteX1" fmla="*/ 258907 w 1246815"/>
                  <a:gd name="connsiteY1" fmla="*/ 529563 h 562157"/>
                  <a:gd name="connsiteX2" fmla="*/ 250291 w 1246815"/>
                  <a:gd name="connsiteY2" fmla="*/ 528751 h 562157"/>
                  <a:gd name="connsiteX3" fmla="*/ 0 w 1246815"/>
                  <a:gd name="connsiteY3" fmla="*/ 482803 h 562157"/>
                  <a:gd name="connsiteX4" fmla="*/ 105026 w 1246815"/>
                  <a:gd name="connsiteY4" fmla="*/ 112558 h 562157"/>
                  <a:gd name="connsiteX5" fmla="*/ 188774 w 1246815"/>
                  <a:gd name="connsiteY5" fmla="*/ 84137 h 562157"/>
                  <a:gd name="connsiteX6" fmla="*/ 275500 w 1246815"/>
                  <a:gd name="connsiteY6" fmla="*/ 204579 h 562157"/>
                  <a:gd name="connsiteX7" fmla="*/ 969417 w 1246815"/>
                  <a:gd name="connsiteY7" fmla="*/ 6573 h 562157"/>
                  <a:gd name="connsiteX8" fmla="*/ 1057757 w 1246815"/>
                  <a:gd name="connsiteY8" fmla="*/ 25623 h 562157"/>
                  <a:gd name="connsiteX9" fmla="*/ 1246752 w 1246815"/>
                  <a:gd name="connsiteY9" fmla="*/ 523410 h 562157"/>
                  <a:gd name="connsiteX10" fmla="*/ 824973 w 1246815"/>
                  <a:gd name="connsiteY10" fmla="*/ 562102 h 562157"/>
                  <a:gd name="connsiteX11" fmla="*/ 808059 w 1246815"/>
                  <a:gd name="connsiteY11" fmla="*/ 561693 h 562157"/>
                  <a:gd name="connsiteX12" fmla="*/ 819159 w 1246815"/>
                  <a:gd name="connsiteY12" fmla="*/ 144118 h 562157"/>
                  <a:gd name="connsiteX13" fmla="*/ 969417 w 1246815"/>
                  <a:gd name="connsiteY13" fmla="*/ 6573 h 562157"/>
                  <a:gd name="connsiteX0" fmla="*/ 275500 w 1246815"/>
                  <a:gd name="connsiteY0" fmla="*/ 208173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75500 w 1246815"/>
                  <a:gd name="connsiteY6" fmla="*/ 208173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250291 w 1246815"/>
                  <a:gd name="connsiteY2" fmla="*/ 532345 h 565751"/>
                  <a:gd name="connsiteX3" fmla="*/ 0 w 1246815"/>
                  <a:gd name="connsiteY3" fmla="*/ 486397 h 565751"/>
                  <a:gd name="connsiteX4" fmla="*/ 105026 w 1246815"/>
                  <a:gd name="connsiteY4" fmla="*/ 116152 h 565751"/>
                  <a:gd name="connsiteX5" fmla="*/ 188774 w 1246815"/>
                  <a:gd name="connsiteY5" fmla="*/ 87731 h 565751"/>
                  <a:gd name="connsiteX6" fmla="*/ 246631 w 1246815"/>
                  <a:gd name="connsiteY6" fmla="*/ 207954 h 565751"/>
                  <a:gd name="connsiteX7" fmla="*/ 969417 w 1246815"/>
                  <a:gd name="connsiteY7" fmla="*/ 10167 h 565751"/>
                  <a:gd name="connsiteX8" fmla="*/ 1057757 w 1246815"/>
                  <a:gd name="connsiteY8" fmla="*/ 29217 h 565751"/>
                  <a:gd name="connsiteX9" fmla="*/ 1246752 w 1246815"/>
                  <a:gd name="connsiteY9" fmla="*/ 527004 h 565751"/>
                  <a:gd name="connsiteX10" fmla="*/ 824973 w 1246815"/>
                  <a:gd name="connsiteY10" fmla="*/ 565696 h 565751"/>
                  <a:gd name="connsiteX11" fmla="*/ 808059 w 1246815"/>
                  <a:gd name="connsiteY11" fmla="*/ 565287 h 565751"/>
                  <a:gd name="connsiteX12" fmla="*/ 815929 w 1246815"/>
                  <a:gd name="connsiteY12" fmla="*/ 198855 h 565751"/>
                  <a:gd name="connsiteX13" fmla="*/ 969417 w 1246815"/>
                  <a:gd name="connsiteY13" fmla="*/ 10167 h 565751"/>
                  <a:gd name="connsiteX0" fmla="*/ 246631 w 1246815"/>
                  <a:gd name="connsiteY0" fmla="*/ 207954 h 595685"/>
                  <a:gd name="connsiteX1" fmla="*/ 258907 w 1246815"/>
                  <a:gd name="connsiteY1" fmla="*/ 533157 h 595685"/>
                  <a:gd name="connsiteX2" fmla="*/ 262337 w 1246815"/>
                  <a:gd name="connsiteY2" fmla="*/ 595685 h 595685"/>
                  <a:gd name="connsiteX3" fmla="*/ 0 w 1246815"/>
                  <a:gd name="connsiteY3" fmla="*/ 486397 h 595685"/>
                  <a:gd name="connsiteX4" fmla="*/ 105026 w 1246815"/>
                  <a:gd name="connsiteY4" fmla="*/ 116152 h 595685"/>
                  <a:gd name="connsiteX5" fmla="*/ 188774 w 1246815"/>
                  <a:gd name="connsiteY5" fmla="*/ 87731 h 595685"/>
                  <a:gd name="connsiteX6" fmla="*/ 246631 w 1246815"/>
                  <a:gd name="connsiteY6" fmla="*/ 207954 h 595685"/>
                  <a:gd name="connsiteX7" fmla="*/ 969417 w 1246815"/>
                  <a:gd name="connsiteY7" fmla="*/ 10167 h 595685"/>
                  <a:gd name="connsiteX8" fmla="*/ 1057757 w 1246815"/>
                  <a:gd name="connsiteY8" fmla="*/ 29217 h 595685"/>
                  <a:gd name="connsiteX9" fmla="*/ 1246752 w 1246815"/>
                  <a:gd name="connsiteY9" fmla="*/ 527004 h 595685"/>
                  <a:gd name="connsiteX10" fmla="*/ 824973 w 1246815"/>
                  <a:gd name="connsiteY10" fmla="*/ 565696 h 595685"/>
                  <a:gd name="connsiteX11" fmla="*/ 808059 w 1246815"/>
                  <a:gd name="connsiteY11" fmla="*/ 565287 h 595685"/>
                  <a:gd name="connsiteX12" fmla="*/ 815929 w 1246815"/>
                  <a:gd name="connsiteY12" fmla="*/ 198855 h 595685"/>
                  <a:gd name="connsiteX13" fmla="*/ 969417 w 1246815"/>
                  <a:gd name="connsiteY13" fmla="*/ 10167 h 595685"/>
                  <a:gd name="connsiteX0" fmla="*/ 246631 w 1246815"/>
                  <a:gd name="connsiteY0" fmla="*/ 207954 h 565751"/>
                  <a:gd name="connsiteX1" fmla="*/ 258907 w 1246815"/>
                  <a:gd name="connsiteY1" fmla="*/ 533157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65751"/>
                  <a:gd name="connsiteX1" fmla="*/ 308537 w 1246815"/>
                  <a:gd name="connsiteY1" fmla="*/ 560360 h 565751"/>
                  <a:gd name="connsiteX2" fmla="*/ 0 w 1246815"/>
                  <a:gd name="connsiteY2" fmla="*/ 486397 h 565751"/>
                  <a:gd name="connsiteX3" fmla="*/ 105026 w 1246815"/>
                  <a:gd name="connsiteY3" fmla="*/ 116152 h 565751"/>
                  <a:gd name="connsiteX4" fmla="*/ 188774 w 1246815"/>
                  <a:gd name="connsiteY4" fmla="*/ 87731 h 565751"/>
                  <a:gd name="connsiteX5" fmla="*/ 246631 w 1246815"/>
                  <a:gd name="connsiteY5" fmla="*/ 207954 h 565751"/>
                  <a:gd name="connsiteX6" fmla="*/ 969417 w 1246815"/>
                  <a:gd name="connsiteY6" fmla="*/ 10167 h 565751"/>
                  <a:gd name="connsiteX7" fmla="*/ 1057757 w 1246815"/>
                  <a:gd name="connsiteY7" fmla="*/ 29217 h 565751"/>
                  <a:gd name="connsiteX8" fmla="*/ 1246752 w 1246815"/>
                  <a:gd name="connsiteY8" fmla="*/ 527004 h 565751"/>
                  <a:gd name="connsiteX9" fmla="*/ 824973 w 1246815"/>
                  <a:gd name="connsiteY9" fmla="*/ 565696 h 565751"/>
                  <a:gd name="connsiteX10" fmla="*/ 808059 w 1246815"/>
                  <a:gd name="connsiteY10" fmla="*/ 565287 h 565751"/>
                  <a:gd name="connsiteX11" fmla="*/ 815929 w 1246815"/>
                  <a:gd name="connsiteY11" fmla="*/ 198855 h 565751"/>
                  <a:gd name="connsiteX12" fmla="*/ 969417 w 1246815"/>
                  <a:gd name="connsiteY12" fmla="*/ 10167 h 565751"/>
                  <a:gd name="connsiteX0" fmla="*/ 246631 w 1246815"/>
                  <a:gd name="connsiteY0" fmla="*/ 207954 h 577535"/>
                  <a:gd name="connsiteX1" fmla="*/ 308537 w 1246815"/>
                  <a:gd name="connsiteY1" fmla="*/ 560360 h 577535"/>
                  <a:gd name="connsiteX2" fmla="*/ 0 w 1246815"/>
                  <a:gd name="connsiteY2" fmla="*/ 486397 h 577535"/>
                  <a:gd name="connsiteX3" fmla="*/ 105026 w 1246815"/>
                  <a:gd name="connsiteY3" fmla="*/ 116152 h 577535"/>
                  <a:gd name="connsiteX4" fmla="*/ 188774 w 1246815"/>
                  <a:gd name="connsiteY4" fmla="*/ 87731 h 577535"/>
                  <a:gd name="connsiteX5" fmla="*/ 246631 w 1246815"/>
                  <a:gd name="connsiteY5" fmla="*/ 207954 h 577535"/>
                  <a:gd name="connsiteX6" fmla="*/ 969417 w 1246815"/>
                  <a:gd name="connsiteY6" fmla="*/ 10167 h 577535"/>
                  <a:gd name="connsiteX7" fmla="*/ 1057757 w 1246815"/>
                  <a:gd name="connsiteY7" fmla="*/ 29217 h 577535"/>
                  <a:gd name="connsiteX8" fmla="*/ 1246752 w 1246815"/>
                  <a:gd name="connsiteY8" fmla="*/ 527004 h 577535"/>
                  <a:gd name="connsiteX9" fmla="*/ 824973 w 1246815"/>
                  <a:gd name="connsiteY9" fmla="*/ 565696 h 577535"/>
                  <a:gd name="connsiteX10" fmla="*/ 747916 w 1246815"/>
                  <a:gd name="connsiteY10" fmla="*/ 577535 h 577535"/>
                  <a:gd name="connsiteX11" fmla="*/ 815929 w 1246815"/>
                  <a:gd name="connsiteY11" fmla="*/ 198855 h 577535"/>
                  <a:gd name="connsiteX12" fmla="*/ 969417 w 1246815"/>
                  <a:gd name="connsiteY12" fmla="*/ 10167 h 577535"/>
                  <a:gd name="connsiteX0" fmla="*/ 246631 w 1246815"/>
                  <a:gd name="connsiteY0" fmla="*/ 207954 h 609719"/>
                  <a:gd name="connsiteX1" fmla="*/ 308537 w 1246815"/>
                  <a:gd name="connsiteY1" fmla="*/ 560360 h 609719"/>
                  <a:gd name="connsiteX2" fmla="*/ 0 w 1246815"/>
                  <a:gd name="connsiteY2" fmla="*/ 486397 h 609719"/>
                  <a:gd name="connsiteX3" fmla="*/ 105026 w 1246815"/>
                  <a:gd name="connsiteY3" fmla="*/ 116152 h 609719"/>
                  <a:gd name="connsiteX4" fmla="*/ 188774 w 1246815"/>
                  <a:gd name="connsiteY4" fmla="*/ 87731 h 609719"/>
                  <a:gd name="connsiteX5" fmla="*/ 246631 w 1246815"/>
                  <a:gd name="connsiteY5" fmla="*/ 207954 h 609719"/>
                  <a:gd name="connsiteX6" fmla="*/ 969417 w 1246815"/>
                  <a:gd name="connsiteY6" fmla="*/ 10167 h 609719"/>
                  <a:gd name="connsiteX7" fmla="*/ 1057757 w 1246815"/>
                  <a:gd name="connsiteY7" fmla="*/ 29217 h 609719"/>
                  <a:gd name="connsiteX8" fmla="*/ 1246752 w 1246815"/>
                  <a:gd name="connsiteY8" fmla="*/ 527004 h 609719"/>
                  <a:gd name="connsiteX9" fmla="*/ 747916 w 1246815"/>
                  <a:gd name="connsiteY9" fmla="*/ 577535 h 609719"/>
                  <a:gd name="connsiteX10" fmla="*/ 815929 w 1246815"/>
                  <a:gd name="connsiteY10" fmla="*/ 198855 h 609719"/>
                  <a:gd name="connsiteX11" fmla="*/ 969417 w 1246815"/>
                  <a:gd name="connsiteY11" fmla="*/ 10167 h 609719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188774 w 1246815"/>
                  <a:gd name="connsiteY4" fmla="*/ 87731 h 596447"/>
                  <a:gd name="connsiteX5" fmla="*/ 246631 w 1246815"/>
                  <a:gd name="connsiteY5" fmla="*/ 207954 h 596447"/>
                  <a:gd name="connsiteX6" fmla="*/ 969417 w 1246815"/>
                  <a:gd name="connsiteY6" fmla="*/ 10167 h 596447"/>
                  <a:gd name="connsiteX7" fmla="*/ 1057757 w 1246815"/>
                  <a:gd name="connsiteY7" fmla="*/ 29217 h 596447"/>
                  <a:gd name="connsiteX8" fmla="*/ 1246752 w 1246815"/>
                  <a:gd name="connsiteY8" fmla="*/ 527004 h 596447"/>
                  <a:gd name="connsiteX9" fmla="*/ 747916 w 1246815"/>
                  <a:gd name="connsiteY9" fmla="*/ 577535 h 596447"/>
                  <a:gd name="connsiteX10" fmla="*/ 815929 w 1246815"/>
                  <a:gd name="connsiteY10" fmla="*/ 198855 h 596447"/>
                  <a:gd name="connsiteX11" fmla="*/ 969417 w 1246815"/>
                  <a:gd name="connsiteY11" fmla="*/ 10167 h 596447"/>
                  <a:gd name="connsiteX0" fmla="*/ 246631 w 1246815"/>
                  <a:gd name="connsiteY0" fmla="*/ 207954 h 596447"/>
                  <a:gd name="connsiteX1" fmla="*/ 308537 w 1246815"/>
                  <a:gd name="connsiteY1" fmla="*/ 560360 h 596447"/>
                  <a:gd name="connsiteX2" fmla="*/ 0 w 1246815"/>
                  <a:gd name="connsiteY2" fmla="*/ 486397 h 596447"/>
                  <a:gd name="connsiteX3" fmla="*/ 105026 w 1246815"/>
                  <a:gd name="connsiteY3" fmla="*/ 116152 h 596447"/>
                  <a:gd name="connsiteX4" fmla="*/ 246631 w 1246815"/>
                  <a:gd name="connsiteY4" fmla="*/ 207954 h 596447"/>
                  <a:gd name="connsiteX5" fmla="*/ 969417 w 1246815"/>
                  <a:gd name="connsiteY5" fmla="*/ 10167 h 596447"/>
                  <a:gd name="connsiteX6" fmla="*/ 1057757 w 1246815"/>
                  <a:gd name="connsiteY6" fmla="*/ 29217 h 596447"/>
                  <a:gd name="connsiteX7" fmla="*/ 1246752 w 1246815"/>
                  <a:gd name="connsiteY7" fmla="*/ 527004 h 596447"/>
                  <a:gd name="connsiteX8" fmla="*/ 747916 w 1246815"/>
                  <a:gd name="connsiteY8" fmla="*/ 577535 h 596447"/>
                  <a:gd name="connsiteX9" fmla="*/ 815929 w 1246815"/>
                  <a:gd name="connsiteY9" fmla="*/ 198855 h 596447"/>
                  <a:gd name="connsiteX10" fmla="*/ 969417 w 1246815"/>
                  <a:gd name="connsiteY10" fmla="*/ 10167 h 596447"/>
                  <a:gd name="connsiteX0" fmla="*/ 246631 w 1246815"/>
                  <a:gd name="connsiteY0" fmla="*/ 191519 h 580012"/>
                  <a:gd name="connsiteX1" fmla="*/ 308537 w 1246815"/>
                  <a:gd name="connsiteY1" fmla="*/ 543925 h 580012"/>
                  <a:gd name="connsiteX2" fmla="*/ 0 w 1246815"/>
                  <a:gd name="connsiteY2" fmla="*/ 469962 h 580012"/>
                  <a:gd name="connsiteX3" fmla="*/ 105026 w 1246815"/>
                  <a:gd name="connsiteY3" fmla="*/ 99717 h 580012"/>
                  <a:gd name="connsiteX4" fmla="*/ 246631 w 1246815"/>
                  <a:gd name="connsiteY4" fmla="*/ 191519 h 580012"/>
                  <a:gd name="connsiteX5" fmla="*/ 815929 w 1246815"/>
                  <a:gd name="connsiteY5" fmla="*/ 182420 h 580012"/>
                  <a:gd name="connsiteX6" fmla="*/ 1057757 w 1246815"/>
                  <a:gd name="connsiteY6" fmla="*/ 12782 h 580012"/>
                  <a:gd name="connsiteX7" fmla="*/ 1246752 w 1246815"/>
                  <a:gd name="connsiteY7" fmla="*/ 510569 h 580012"/>
                  <a:gd name="connsiteX8" fmla="*/ 747916 w 1246815"/>
                  <a:gd name="connsiteY8" fmla="*/ 561100 h 580012"/>
                  <a:gd name="connsiteX9" fmla="*/ 815929 w 1246815"/>
                  <a:gd name="connsiteY9" fmla="*/ 182420 h 580012"/>
                  <a:gd name="connsiteX0" fmla="*/ 246631 w 1246825"/>
                  <a:gd name="connsiteY0" fmla="*/ 116608 h 505101"/>
                  <a:gd name="connsiteX1" fmla="*/ 308537 w 1246825"/>
                  <a:gd name="connsiteY1" fmla="*/ 469014 h 505101"/>
                  <a:gd name="connsiteX2" fmla="*/ 0 w 1246825"/>
                  <a:gd name="connsiteY2" fmla="*/ 395051 h 505101"/>
                  <a:gd name="connsiteX3" fmla="*/ 105026 w 1246825"/>
                  <a:gd name="connsiteY3" fmla="*/ 24806 h 505101"/>
                  <a:gd name="connsiteX4" fmla="*/ 246631 w 1246825"/>
                  <a:gd name="connsiteY4" fmla="*/ 116608 h 505101"/>
                  <a:gd name="connsiteX5" fmla="*/ 815929 w 1246825"/>
                  <a:gd name="connsiteY5" fmla="*/ 107509 h 505101"/>
                  <a:gd name="connsiteX6" fmla="*/ 1087670 w 1246825"/>
                  <a:gd name="connsiteY6" fmla="*/ 23199 h 505101"/>
                  <a:gd name="connsiteX7" fmla="*/ 1246752 w 1246825"/>
                  <a:gd name="connsiteY7" fmla="*/ 435658 h 505101"/>
                  <a:gd name="connsiteX8" fmla="*/ 747916 w 1246825"/>
                  <a:gd name="connsiteY8" fmla="*/ 486189 h 505101"/>
                  <a:gd name="connsiteX9" fmla="*/ 815929 w 1246825"/>
                  <a:gd name="connsiteY9" fmla="*/ 107509 h 505101"/>
                  <a:gd name="connsiteX0" fmla="*/ 246631 w 1246828"/>
                  <a:gd name="connsiteY0" fmla="*/ 120123 h 508616"/>
                  <a:gd name="connsiteX1" fmla="*/ 308537 w 1246828"/>
                  <a:gd name="connsiteY1" fmla="*/ 472529 h 508616"/>
                  <a:gd name="connsiteX2" fmla="*/ 0 w 1246828"/>
                  <a:gd name="connsiteY2" fmla="*/ 398566 h 508616"/>
                  <a:gd name="connsiteX3" fmla="*/ 105026 w 1246828"/>
                  <a:gd name="connsiteY3" fmla="*/ 28321 h 508616"/>
                  <a:gd name="connsiteX4" fmla="*/ 246631 w 1246828"/>
                  <a:gd name="connsiteY4" fmla="*/ 120123 h 508616"/>
                  <a:gd name="connsiteX5" fmla="*/ 815929 w 1246828"/>
                  <a:gd name="connsiteY5" fmla="*/ 111024 h 508616"/>
                  <a:gd name="connsiteX6" fmla="*/ 1094365 w 1246828"/>
                  <a:gd name="connsiteY6" fmla="*/ 22324 h 508616"/>
                  <a:gd name="connsiteX7" fmla="*/ 1246752 w 1246828"/>
                  <a:gd name="connsiteY7" fmla="*/ 439173 h 508616"/>
                  <a:gd name="connsiteX8" fmla="*/ 747916 w 1246828"/>
                  <a:gd name="connsiteY8" fmla="*/ 489704 h 508616"/>
                  <a:gd name="connsiteX9" fmla="*/ 815929 w 1246828"/>
                  <a:gd name="connsiteY9" fmla="*/ 111024 h 508616"/>
                  <a:gd name="connsiteX0" fmla="*/ 246631 w 1246828"/>
                  <a:gd name="connsiteY0" fmla="*/ 120123 h 518450"/>
                  <a:gd name="connsiteX1" fmla="*/ 308537 w 1246828"/>
                  <a:gd name="connsiteY1" fmla="*/ 472529 h 518450"/>
                  <a:gd name="connsiteX2" fmla="*/ 0 w 1246828"/>
                  <a:gd name="connsiteY2" fmla="*/ 398566 h 518450"/>
                  <a:gd name="connsiteX3" fmla="*/ 105026 w 1246828"/>
                  <a:gd name="connsiteY3" fmla="*/ 28321 h 518450"/>
                  <a:gd name="connsiteX4" fmla="*/ 246631 w 1246828"/>
                  <a:gd name="connsiteY4" fmla="*/ 120123 h 518450"/>
                  <a:gd name="connsiteX5" fmla="*/ 815929 w 1246828"/>
                  <a:gd name="connsiteY5" fmla="*/ 111024 h 518450"/>
                  <a:gd name="connsiteX6" fmla="*/ 1094365 w 1246828"/>
                  <a:gd name="connsiteY6" fmla="*/ 22324 h 518450"/>
                  <a:gd name="connsiteX7" fmla="*/ 1246752 w 1246828"/>
                  <a:gd name="connsiteY7" fmla="*/ 439173 h 518450"/>
                  <a:gd name="connsiteX8" fmla="*/ 748245 w 1246828"/>
                  <a:gd name="connsiteY8" fmla="*/ 501153 h 518450"/>
                  <a:gd name="connsiteX9" fmla="*/ 815929 w 1246828"/>
                  <a:gd name="connsiteY9" fmla="*/ 111024 h 518450"/>
                  <a:gd name="connsiteX0" fmla="*/ 246631 w 1246828"/>
                  <a:gd name="connsiteY0" fmla="*/ 118502 h 516829"/>
                  <a:gd name="connsiteX1" fmla="*/ 308537 w 1246828"/>
                  <a:gd name="connsiteY1" fmla="*/ 470908 h 516829"/>
                  <a:gd name="connsiteX2" fmla="*/ 0 w 1246828"/>
                  <a:gd name="connsiteY2" fmla="*/ 396945 h 516829"/>
                  <a:gd name="connsiteX3" fmla="*/ 105026 w 1246828"/>
                  <a:gd name="connsiteY3" fmla="*/ 26700 h 516829"/>
                  <a:gd name="connsiteX4" fmla="*/ 246631 w 1246828"/>
                  <a:gd name="connsiteY4" fmla="*/ 118502 h 516829"/>
                  <a:gd name="connsiteX5" fmla="*/ 823062 w 1246828"/>
                  <a:gd name="connsiteY5" fmla="*/ 118365 h 516829"/>
                  <a:gd name="connsiteX6" fmla="*/ 1094365 w 1246828"/>
                  <a:gd name="connsiteY6" fmla="*/ 20703 h 516829"/>
                  <a:gd name="connsiteX7" fmla="*/ 1246752 w 1246828"/>
                  <a:gd name="connsiteY7" fmla="*/ 437552 h 516829"/>
                  <a:gd name="connsiteX8" fmla="*/ 748245 w 1246828"/>
                  <a:gd name="connsiteY8" fmla="*/ 499532 h 516829"/>
                  <a:gd name="connsiteX9" fmla="*/ 823062 w 1246828"/>
                  <a:gd name="connsiteY9" fmla="*/ 118365 h 51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6828" h="516829">
                    <a:moveTo>
                      <a:pt x="246631" y="118502"/>
                    </a:moveTo>
                    <a:lnTo>
                      <a:pt x="308537" y="470908"/>
                    </a:lnTo>
                    <a:cubicBezTo>
                      <a:pt x="211462" y="481919"/>
                      <a:pt x="133279" y="473263"/>
                      <a:pt x="0" y="396945"/>
                    </a:cubicBezTo>
                    <a:cubicBezTo>
                      <a:pt x="8096" y="243611"/>
                      <a:pt x="70780" y="136432"/>
                      <a:pt x="105026" y="26700"/>
                    </a:cubicBezTo>
                    <a:cubicBezTo>
                      <a:pt x="146131" y="-19707"/>
                      <a:pt x="212712" y="44467"/>
                      <a:pt x="246631" y="118502"/>
                    </a:cubicBezTo>
                    <a:close/>
                    <a:moveTo>
                      <a:pt x="823062" y="118365"/>
                    </a:moveTo>
                    <a:cubicBezTo>
                      <a:pt x="874702" y="26979"/>
                      <a:pt x="1022561" y="-33989"/>
                      <a:pt x="1094365" y="20703"/>
                    </a:cubicBezTo>
                    <a:cubicBezTo>
                      <a:pt x="1079248" y="244859"/>
                      <a:pt x="1250977" y="290628"/>
                      <a:pt x="1246752" y="437552"/>
                    </a:cubicBezTo>
                    <a:cubicBezTo>
                      <a:pt x="1184765" y="464101"/>
                      <a:pt x="820049" y="554224"/>
                      <a:pt x="748245" y="499532"/>
                    </a:cubicBezTo>
                    <a:lnTo>
                      <a:pt x="823062" y="118365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srgbClr val="FF9801">
                    <a:alpha val="99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 rot="835325">
                <a:off x="5114609" y="3914772"/>
                <a:ext cx="865500" cy="350826"/>
                <a:chOff x="5171056" y="3882137"/>
                <a:chExt cx="865500" cy="350826"/>
              </a:xfrm>
            </p:grpSpPr>
            <p:sp>
              <p:nvSpPr>
                <p:cNvPr id="56" name="Snip Diagonal Corner Rectangle 55"/>
                <p:cNvSpPr/>
                <p:nvPr/>
              </p:nvSpPr>
              <p:spPr>
                <a:xfrm rot="21082654">
                  <a:off x="5908636" y="3882137"/>
                  <a:ext cx="127920" cy="150767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Snip Diagonal Corner Rectangle 56"/>
                <p:cNvSpPr/>
                <p:nvPr/>
              </p:nvSpPr>
              <p:spPr>
                <a:xfrm rot="20482059" flipH="1">
                  <a:off x="5171056" y="4099644"/>
                  <a:ext cx="118254" cy="133319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FFC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dist="101600" dir="2580000">
                    <a:srgbClr val="FF9801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1" name="Freeform 50"/>
            <p:cNvSpPr/>
            <p:nvPr/>
          </p:nvSpPr>
          <p:spPr>
            <a:xfrm rot="1855653">
              <a:off x="6051914" y="3604589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 rot="20212911">
              <a:off x="5862273" y="3434723"/>
              <a:ext cx="282465" cy="292833"/>
            </a:xfrm>
            <a:custGeom>
              <a:avLst/>
              <a:gdLst>
                <a:gd name="connsiteX0" fmla="*/ 146353 w 313980"/>
                <a:gd name="connsiteY0" fmla="*/ 1038 h 264467"/>
                <a:gd name="connsiteX1" fmla="*/ 208128 w 313980"/>
                <a:gd name="connsiteY1" fmla="*/ 17880 h 264467"/>
                <a:gd name="connsiteX2" fmla="*/ 305373 w 313980"/>
                <a:gd name="connsiteY2" fmla="*/ 198588 h 264467"/>
                <a:gd name="connsiteX3" fmla="*/ 105854 w 313980"/>
                <a:gd name="connsiteY3" fmla="*/ 246589 h 264467"/>
                <a:gd name="connsiteX4" fmla="*/ 8608 w 313980"/>
                <a:gd name="connsiteY4" fmla="*/ 65881 h 264467"/>
                <a:gd name="connsiteX5" fmla="*/ 146353 w 313980"/>
                <a:gd name="connsiteY5" fmla="*/ 1038 h 264467"/>
                <a:gd name="connsiteX0" fmla="*/ 146353 w 313980"/>
                <a:gd name="connsiteY0" fmla="*/ 1038 h 246589"/>
                <a:gd name="connsiteX1" fmla="*/ 208128 w 313980"/>
                <a:gd name="connsiteY1" fmla="*/ 17880 h 246589"/>
                <a:gd name="connsiteX2" fmla="*/ 305373 w 313980"/>
                <a:gd name="connsiteY2" fmla="*/ 198588 h 246589"/>
                <a:gd name="connsiteX3" fmla="*/ 105854 w 313980"/>
                <a:gd name="connsiteY3" fmla="*/ 246589 h 246589"/>
                <a:gd name="connsiteX4" fmla="*/ 8608 w 313980"/>
                <a:gd name="connsiteY4" fmla="*/ 65881 h 246589"/>
                <a:gd name="connsiteX5" fmla="*/ 146353 w 313980"/>
                <a:gd name="connsiteY5" fmla="*/ 1038 h 246589"/>
                <a:gd name="connsiteX0" fmla="*/ 146353 w 320996"/>
                <a:gd name="connsiteY0" fmla="*/ 1038 h 246589"/>
                <a:gd name="connsiteX1" fmla="*/ 208128 w 320996"/>
                <a:gd name="connsiteY1" fmla="*/ 17880 h 246589"/>
                <a:gd name="connsiteX2" fmla="*/ 316334 w 320996"/>
                <a:gd name="connsiteY2" fmla="*/ 148258 h 246589"/>
                <a:gd name="connsiteX3" fmla="*/ 105854 w 320996"/>
                <a:gd name="connsiteY3" fmla="*/ 246589 h 246589"/>
                <a:gd name="connsiteX4" fmla="*/ 8608 w 320996"/>
                <a:gd name="connsiteY4" fmla="*/ 65881 h 246589"/>
                <a:gd name="connsiteX5" fmla="*/ 146353 w 320996"/>
                <a:gd name="connsiteY5" fmla="*/ 1038 h 246589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42571 w 312994"/>
                <a:gd name="connsiteY0" fmla="*/ 1038 h 267560"/>
                <a:gd name="connsiteX1" fmla="*/ 204346 w 312994"/>
                <a:gd name="connsiteY1" fmla="*/ 17880 h 267560"/>
                <a:gd name="connsiteX2" fmla="*/ 312552 w 312994"/>
                <a:gd name="connsiteY2" fmla="*/ 148258 h 267560"/>
                <a:gd name="connsiteX3" fmla="*/ 160009 w 312994"/>
                <a:gd name="connsiteY3" fmla="*/ 267560 h 267560"/>
                <a:gd name="connsiteX4" fmla="*/ 4826 w 312994"/>
                <a:gd name="connsiteY4" fmla="*/ 65881 h 267560"/>
                <a:gd name="connsiteX5" fmla="*/ 142571 w 312994"/>
                <a:gd name="connsiteY5" fmla="*/ 1038 h 267560"/>
                <a:gd name="connsiteX0" fmla="*/ 118679 w 289102"/>
                <a:gd name="connsiteY0" fmla="*/ 767 h 267289"/>
                <a:gd name="connsiteX1" fmla="*/ 180454 w 289102"/>
                <a:gd name="connsiteY1" fmla="*/ 17609 h 267289"/>
                <a:gd name="connsiteX2" fmla="*/ 288660 w 289102"/>
                <a:gd name="connsiteY2" fmla="*/ 147987 h 267289"/>
                <a:gd name="connsiteX3" fmla="*/ 136117 w 289102"/>
                <a:gd name="connsiteY3" fmla="*/ 267289 h 267289"/>
                <a:gd name="connsiteX4" fmla="*/ 5987 w 289102"/>
                <a:gd name="connsiteY4" fmla="*/ 76794 h 267289"/>
                <a:gd name="connsiteX5" fmla="*/ 118679 w 289102"/>
                <a:gd name="connsiteY5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288660"/>
                <a:gd name="connsiteY0" fmla="*/ 767 h 267289"/>
                <a:gd name="connsiteX1" fmla="*/ 288660 w 288660"/>
                <a:gd name="connsiteY1" fmla="*/ 147987 h 267289"/>
                <a:gd name="connsiteX2" fmla="*/ 136117 w 288660"/>
                <a:gd name="connsiteY2" fmla="*/ 267289 h 267289"/>
                <a:gd name="connsiteX3" fmla="*/ 5987 w 288660"/>
                <a:gd name="connsiteY3" fmla="*/ 76794 h 267289"/>
                <a:gd name="connsiteX4" fmla="*/ 118679 w 288660"/>
                <a:gd name="connsiteY4" fmla="*/ 767 h 267289"/>
                <a:gd name="connsiteX0" fmla="*/ 118679 w 302537"/>
                <a:gd name="connsiteY0" fmla="*/ 767 h 267289"/>
                <a:gd name="connsiteX1" fmla="*/ 288660 w 302537"/>
                <a:gd name="connsiteY1" fmla="*/ 147987 h 267289"/>
                <a:gd name="connsiteX2" fmla="*/ 136117 w 302537"/>
                <a:gd name="connsiteY2" fmla="*/ 267289 h 267289"/>
                <a:gd name="connsiteX3" fmla="*/ 5987 w 302537"/>
                <a:gd name="connsiteY3" fmla="*/ 76794 h 267289"/>
                <a:gd name="connsiteX4" fmla="*/ 118679 w 302537"/>
                <a:gd name="connsiteY4" fmla="*/ 767 h 267289"/>
                <a:gd name="connsiteX0" fmla="*/ 118679 w 291112"/>
                <a:gd name="connsiteY0" fmla="*/ 767 h 267289"/>
                <a:gd name="connsiteX1" fmla="*/ 288660 w 291112"/>
                <a:gd name="connsiteY1" fmla="*/ 147987 h 267289"/>
                <a:gd name="connsiteX2" fmla="*/ 136117 w 291112"/>
                <a:gd name="connsiteY2" fmla="*/ 267289 h 267289"/>
                <a:gd name="connsiteX3" fmla="*/ 5987 w 291112"/>
                <a:gd name="connsiteY3" fmla="*/ 76794 h 267289"/>
                <a:gd name="connsiteX4" fmla="*/ 118679 w 291112"/>
                <a:gd name="connsiteY4" fmla="*/ 767 h 267289"/>
                <a:gd name="connsiteX0" fmla="*/ 148431 w 288768"/>
                <a:gd name="connsiteY0" fmla="*/ 767 h 267289"/>
                <a:gd name="connsiteX1" fmla="*/ 288660 w 288768"/>
                <a:gd name="connsiteY1" fmla="*/ 147987 h 267289"/>
                <a:gd name="connsiteX2" fmla="*/ 136117 w 288768"/>
                <a:gd name="connsiteY2" fmla="*/ 267289 h 267289"/>
                <a:gd name="connsiteX3" fmla="*/ 5987 w 288768"/>
                <a:gd name="connsiteY3" fmla="*/ 76794 h 267289"/>
                <a:gd name="connsiteX4" fmla="*/ 148431 w 288768"/>
                <a:gd name="connsiteY4" fmla="*/ 767 h 2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768" h="267289">
                  <a:moveTo>
                    <a:pt x="148431" y="767"/>
                  </a:moveTo>
                  <a:cubicBezTo>
                    <a:pt x="264439" y="7039"/>
                    <a:pt x="290712" y="103567"/>
                    <a:pt x="288660" y="147987"/>
                  </a:cubicBezTo>
                  <a:cubicBezTo>
                    <a:pt x="286608" y="192407"/>
                    <a:pt x="213369" y="182305"/>
                    <a:pt x="136117" y="267289"/>
                  </a:cubicBezTo>
                  <a:cubicBezTo>
                    <a:pt x="54168" y="230643"/>
                    <a:pt x="-22256" y="139951"/>
                    <a:pt x="5987" y="76794"/>
                  </a:cubicBezTo>
                  <a:cubicBezTo>
                    <a:pt x="27169" y="29426"/>
                    <a:pt x="87411" y="-5689"/>
                    <a:pt x="148431" y="767"/>
                  </a:cubicBezTo>
                  <a:close/>
                </a:path>
              </a:pathLst>
            </a:custGeom>
            <a:solidFill>
              <a:srgbClr val="AC151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0212911">
              <a:off x="4919841" y="3166157"/>
              <a:ext cx="344386" cy="313992"/>
            </a:xfrm>
            <a:prstGeom prst="ellipse">
              <a:avLst/>
            </a:prstGeom>
            <a:solidFill>
              <a:srgbClr val="D7F5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27000" dir="15180000">
                <a:sysClr val="window" lastClr="FFFFFF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7288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692324" y="448727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flipH="1"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12828">
              <a:off x="5097564" y="2548641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912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1549" y="2303263"/>
            <a:ext cx="7937244" cy="4028570"/>
            <a:chOff x="1471549" y="2280403"/>
            <a:chExt cx="7937244" cy="4028570"/>
          </a:xfrm>
        </p:grpSpPr>
        <p:sp>
          <p:nvSpPr>
            <p:cNvPr id="4" name="Rounded Rectangle 3"/>
            <p:cNvSpPr/>
            <p:nvPr/>
          </p:nvSpPr>
          <p:spPr>
            <a:xfrm>
              <a:off x="4054763" y="3660840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70174" y="5027261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4763" y="2280403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12" name="Elbow Connector 11"/>
            <p:cNvCxnSpPr>
              <a:stCxn id="8" idx="3"/>
              <a:endCxn id="11" idx="1"/>
            </p:cNvCxnSpPr>
            <p:nvPr/>
          </p:nvCxnSpPr>
          <p:spPr>
            <a:xfrm>
              <a:off x="3152738" y="4296985"/>
              <a:ext cx="1163897" cy="1364989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9" idx="1"/>
            </p:cNvCxnSpPr>
            <p:nvPr/>
          </p:nvCxnSpPr>
          <p:spPr>
            <a:xfrm flipV="1">
              <a:off x="3152738" y="2923880"/>
              <a:ext cx="1163897" cy="1373105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3152737" y="4296984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71549" y="4302088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144571" y="23361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44572" y="2752764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4571" y="31631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0" name="Elbow Connector 19"/>
            <p:cNvCxnSpPr>
              <a:stCxn id="16" idx="3"/>
              <a:endCxn id="19" idx="1"/>
            </p:cNvCxnSpPr>
            <p:nvPr/>
          </p:nvCxnSpPr>
          <p:spPr>
            <a:xfrm>
              <a:off x="6980674" y="2921907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 flipV="1">
              <a:off x="6980674" y="2510380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8" idx="1"/>
            </p:cNvCxnSpPr>
            <p:nvPr/>
          </p:nvCxnSpPr>
          <p:spPr>
            <a:xfrm>
              <a:off x="6980673" y="2921906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99485" y="2927010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47959" y="37092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47960" y="4125869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47959" y="4536236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27" idx="1"/>
            </p:cNvCxnSpPr>
            <p:nvPr/>
          </p:nvCxnSpPr>
          <p:spPr>
            <a:xfrm>
              <a:off x="6984062" y="4295012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6984062" y="3883485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6" idx="1"/>
            </p:cNvCxnSpPr>
            <p:nvPr/>
          </p:nvCxnSpPr>
          <p:spPr>
            <a:xfrm>
              <a:off x="6984061" y="4295011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02873" y="4300115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44571" y="507620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44572" y="54928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44571" y="590319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5" idx="1"/>
            </p:cNvCxnSpPr>
            <p:nvPr/>
          </p:nvCxnSpPr>
          <p:spPr>
            <a:xfrm>
              <a:off x="6980674" y="5661974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  <a:endCxn id="33" idx="1"/>
            </p:cNvCxnSpPr>
            <p:nvPr/>
          </p:nvCxnSpPr>
          <p:spPr>
            <a:xfrm flipV="1">
              <a:off x="6980674" y="5250447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4" idx="1"/>
            </p:cNvCxnSpPr>
            <p:nvPr/>
          </p:nvCxnSpPr>
          <p:spPr>
            <a:xfrm>
              <a:off x="6980673" y="5661973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299485" y="5667077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Callout 40"/>
            <p:cNvSpPr/>
            <p:nvPr/>
          </p:nvSpPr>
          <p:spPr>
            <a:xfrm>
              <a:off x="1577241" y="2686218"/>
              <a:ext cx="1575495" cy="607669"/>
            </a:xfrm>
            <a:prstGeom prst="wedgeEllipseCallout">
              <a:avLst>
                <a:gd name="adj1" fmla="val 61545"/>
                <a:gd name="adj2" fmla="val -60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39700">
              <a:solidFill>
                <a:srgbClr val="FFE699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>
                  <a:solidFill>
                    <a:schemeClr val="bg1"/>
                  </a:solidFill>
                </a:rPr>
                <a:t>Scale</a:t>
              </a:r>
              <a:r>
                <a:rPr lang="sv-SE" sz="1600" dirty="0">
                  <a:solidFill>
                    <a:schemeClr val="bg1"/>
                  </a:solidFill>
                </a:rPr>
                <a:t> </a:t>
              </a:r>
              <a:r>
                <a:rPr lang="sv-SE" sz="1600" dirty="0" err="1">
                  <a:solidFill>
                    <a:schemeClr val="bg1"/>
                  </a:solidFill>
                </a:rPr>
                <a:t>out</a:t>
              </a:r>
              <a:r>
                <a:rPr lang="sv-SE" sz="16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16635" y="27496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16636" y="4127842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16635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7824" y="274766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1212" y="4120765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97824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9888" y="41227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Y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5940477" y="2100593"/>
            <a:ext cx="2792261" cy="1129381"/>
          </a:xfrm>
          <a:prstGeom prst="wedgeEllipseCallout">
            <a:avLst>
              <a:gd name="adj1" fmla="val -44753"/>
              <a:gd name="adj2" fmla="val 58876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8279" y="3773462"/>
            <a:ext cx="6167436" cy="1119113"/>
            <a:chOff x="358279" y="3767747"/>
            <a:chExt cx="6167436" cy="1119113"/>
          </a:xfrm>
        </p:grpSpPr>
        <p:sp>
          <p:nvSpPr>
            <p:cNvPr id="24" name="Rounded Rectangle 23"/>
            <p:cNvSpPr/>
            <p:nvPr/>
          </p:nvSpPr>
          <p:spPr>
            <a:xfrm>
              <a:off x="358279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5136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1993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850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5604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044" y="407055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50" name="Oval Callout 49"/>
          <p:cNvSpPr/>
          <p:nvPr/>
        </p:nvSpPr>
        <p:spPr>
          <a:xfrm>
            <a:off x="4274456" y="2127469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Maps hash of 123 to routee1</a:t>
            </a:r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279" y="2495644"/>
            <a:ext cx="11042275" cy="3745126"/>
            <a:chOff x="358279" y="2095594"/>
            <a:chExt cx="11042275" cy="3745126"/>
          </a:xfrm>
        </p:grpSpPr>
        <p:grpSp>
          <p:nvGrpSpPr>
            <p:cNvPr id="13" name="Group 12"/>
            <p:cNvGrpSpPr/>
            <p:nvPr/>
          </p:nvGrpSpPr>
          <p:grpSpPr>
            <a:xfrm>
              <a:off x="9273775" y="2642849"/>
              <a:ext cx="618093" cy="2654354"/>
              <a:chOff x="9454230" y="2476589"/>
              <a:chExt cx="437638" cy="26543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9454230" y="2476589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454230" y="3744514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455312" y="5123628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4798291" y="3939980"/>
              <a:ext cx="3399539" cy="103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798291" y="3939980"/>
              <a:ext cx="3391304" cy="1286674"/>
            </a:xfrm>
            <a:prstGeom prst="bentConnector3">
              <a:avLst>
                <a:gd name="adj1" fmla="val 3463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8355149" y="473562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355833" y="3401455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55149" y="2095594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89040" y="209761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93293" y="2186531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393293" y="252829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93292" y="288027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7807" y="2186752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37807" y="2528513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7807" y="2880695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93292" y="3486749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3292" y="382851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85952" y="4182208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95458" y="483054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458" y="517230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93292" y="5510214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1883" y="240042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91883" y="366663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991882" y="503843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flipV="1">
              <a:off x="4798291" y="2650164"/>
              <a:ext cx="2274085" cy="1289816"/>
            </a:xfrm>
            <a:prstGeom prst="bentConnector3">
              <a:avLst>
                <a:gd name="adj1" fmla="val 51244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17044" y="3676219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358279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1505136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651993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46232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46232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47634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98850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47634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45604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3626353"/>
            <a:ext cx="10515600" cy="302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standards </a:t>
            </a:r>
            <a:r>
              <a:rPr lang="sv-SE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Protobuf, gRPC, Consul</a:t>
            </a:r>
          </a:p>
          <a:p>
            <a:r>
              <a:rPr lang="sv-SE" sz="2400" b="1" dirty="0" smtClean="0"/>
              <a:t>Platform independent </a:t>
            </a:r>
            <a:r>
              <a:rPr lang="sv-SE" sz="2400" b="1" dirty="0" smtClean="0">
                <a:solidFill>
                  <a:srgbClr val="CD80E9"/>
                </a:solidFill>
              </a:rPr>
              <a:t>– C#, Go, Python, Javascript, Kotlin</a:t>
            </a:r>
          </a:p>
          <a:p>
            <a:r>
              <a:rPr lang="sv-SE" sz="2400" b="1" dirty="0" smtClean="0"/>
              <a:t>Actors and Virtual Actors </a:t>
            </a:r>
            <a:r>
              <a:rPr lang="sv-SE" sz="2400" b="1" dirty="0" smtClean="0">
                <a:solidFill>
                  <a:srgbClr val="FFA484"/>
                </a:solidFill>
              </a:rPr>
              <a:t>– Akka, Microsoft Orleans</a:t>
            </a:r>
          </a:p>
          <a:p>
            <a:r>
              <a:rPr lang="sv-SE" sz="2400" b="1" dirty="0" smtClean="0"/>
              <a:t>Ultra fast </a:t>
            </a:r>
            <a:r>
              <a:rPr lang="sv-SE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65 times faster than Akka.NET over network </a:t>
            </a:r>
            <a:endParaRPr lang="sv-SE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2299062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>
                <a:solidFill>
                  <a:schemeClr val="tx1"/>
                </a:solidFill>
              </a:rPr>
              <a:t> 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Fault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tolerance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–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fail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gracefully</a:t>
            </a:r>
            <a:endParaRPr lang="sv-SE" sz="4000" b="1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55" y="182129"/>
            <a:ext cx="3212262" cy="12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CD80E9"/>
                </a:solidFill>
              </a:rPr>
              <a:t>”An </a:t>
            </a:r>
            <a:r>
              <a:rPr lang="sv-SE" sz="2400" b="1" i="1" dirty="0" err="1">
                <a:solidFill>
                  <a:srgbClr val="CD80E9"/>
                </a:solidFill>
              </a:rPr>
              <a:t>island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>
                <a:solidFill>
                  <a:srgbClr val="CD80E9"/>
                </a:solidFill>
              </a:rPr>
              <a:t>of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 smtClean="0">
                <a:solidFill>
                  <a:srgbClr val="CD80E9"/>
                </a:solidFill>
              </a:rPr>
              <a:t>consistency</a:t>
            </a:r>
            <a:r>
              <a:rPr lang="sv-SE" sz="2400" b="1" i="1" dirty="0" smtClean="0">
                <a:solidFill>
                  <a:srgbClr val="CD80E9"/>
                </a:solidFill>
              </a:rPr>
              <a:t> in </a:t>
            </a:r>
            <a:r>
              <a:rPr lang="sv-SE" sz="2400" b="1" i="1" dirty="0">
                <a:solidFill>
                  <a:srgbClr val="CD80E9"/>
                </a:solidFill>
              </a:rPr>
              <a:t>a </a:t>
            </a:r>
            <a:r>
              <a:rPr lang="sv-SE" sz="2400" b="1" i="1" dirty="0" err="1">
                <a:solidFill>
                  <a:srgbClr val="CD80E9"/>
                </a:solidFill>
              </a:rPr>
              <a:t>sea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>
                <a:solidFill>
                  <a:srgbClr val="CD80E9"/>
                </a:solidFill>
              </a:rPr>
              <a:t>of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>
                <a:solidFill>
                  <a:srgbClr val="CD80E9"/>
                </a:solidFill>
              </a:rPr>
              <a:t>concurrency</a:t>
            </a:r>
            <a:r>
              <a:rPr lang="sv-SE" sz="2400" b="1" i="1" dirty="0" smtClean="0">
                <a:solidFill>
                  <a:srgbClr val="CD80E9"/>
                </a:solidFill>
              </a:rPr>
              <a:t>”</a:t>
            </a:r>
            <a:br>
              <a:rPr lang="sv-SE" sz="2400" b="1" i="1" dirty="0" smtClean="0">
                <a:solidFill>
                  <a:srgbClr val="CD80E9"/>
                </a:solidFill>
              </a:rPr>
            </a:br>
            <a:endParaRPr lang="sv-SE" sz="2400" b="1" i="1" dirty="0">
              <a:solidFill>
                <a:srgbClr val="CD80E9"/>
              </a:solidFill>
            </a:endParaRPr>
          </a:p>
          <a:p>
            <a:pPr algn="ctr"/>
            <a:r>
              <a:rPr lang="sv-SE" sz="2400" b="1" i="1" dirty="0">
                <a:solidFill>
                  <a:srgbClr val="FFA484"/>
                </a:solidFill>
              </a:rPr>
              <a:t>”</a:t>
            </a:r>
            <a:r>
              <a:rPr lang="sv-SE" sz="2400" b="1" i="1" dirty="0" err="1">
                <a:solidFill>
                  <a:srgbClr val="FFA484"/>
                </a:solidFill>
              </a:rPr>
              <a:t>Shared</a:t>
            </a:r>
            <a:r>
              <a:rPr lang="sv-SE" sz="2400" b="1" i="1" dirty="0">
                <a:solidFill>
                  <a:srgbClr val="FFA484"/>
                </a:solidFill>
              </a:rPr>
              <a:t>  </a:t>
            </a:r>
            <a:r>
              <a:rPr lang="sv-SE" sz="2400" b="1" i="1" dirty="0" err="1">
                <a:solidFill>
                  <a:srgbClr val="FFA484"/>
                </a:solidFill>
              </a:rPr>
              <a:t>nothing</a:t>
            </a:r>
            <a:r>
              <a:rPr lang="sv-SE" sz="2400" b="1" i="1" dirty="0">
                <a:solidFill>
                  <a:srgbClr val="FFA484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A484"/>
                </a:solidFill>
              </a:rPr>
              <a:t>”</a:t>
            </a:r>
            <a:r>
              <a:rPr lang="sv-SE" sz="2400" b="1" i="1" dirty="0" smtClean="0"/>
              <a:t/>
            </a:r>
            <a:br>
              <a:rPr lang="sv-SE" sz="2400" b="1" i="1" dirty="0" smtClean="0"/>
            </a:br>
            <a:endParaRPr lang="sv-SE" sz="2400" b="1" i="1" dirty="0"/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3831704"/>
            <a:chOff x="0" y="792481"/>
            <a:chExt cx="12192000" cy="3352800"/>
          </a:xfrm>
        </p:grpSpPr>
        <p:sp>
          <p:nvSpPr>
            <p:cNvPr id="6" name="Rectangle 5"/>
            <p:cNvSpPr/>
            <p:nvPr/>
          </p:nvSpPr>
          <p:spPr>
            <a:xfrm>
              <a:off x="0" y="792481"/>
              <a:ext cx="12192000" cy="3352800"/>
            </a:xfrm>
            <a:prstGeom prst="rect">
              <a:avLst/>
            </a:prstGeom>
            <a:solidFill>
              <a:schemeClr val="tx1"/>
            </a:solidFill>
            <a:ln w="85725" cap="rnd"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b="1">
                <a:solidFill>
                  <a:schemeClr val="tx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072" y="1078042"/>
              <a:ext cx="7673856" cy="2724219"/>
            </a:xfrm>
            <a:prstGeom prst="rect">
              <a:avLst/>
            </a:prstGeom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43742" y="4081707"/>
            <a:ext cx="10515600" cy="2119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modern, open source remote procedure call </a:t>
            </a:r>
            <a:r>
              <a:rPr lang="en-US" sz="2400" dirty="0" smtClean="0"/>
              <a:t>framework </a:t>
            </a:r>
            <a:r>
              <a:rPr lang="en-US" sz="2400" dirty="0"/>
              <a:t>that can run anywhere.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</a:t>
            </a:r>
            <a:r>
              <a:rPr lang="en-US" sz="2400" dirty="0"/>
              <a:t>enables client and server applications to communicate transparently, and makes it easier to build connected systems.</a:t>
            </a:r>
            <a:endParaRPr lang="sv-SE" sz="2400" b="1" dirty="0"/>
          </a:p>
        </p:txBody>
      </p:sp>
    </p:spTree>
    <p:extLst>
      <p:ext uri="{BB962C8B-B14F-4D97-AF65-F5344CB8AC3E}">
        <p14:creationId xmlns:p14="http://schemas.microsoft.com/office/powerpoint/2010/main" val="6814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noFill/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4662738" y="39545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4" name="Octagon 43"/>
          <p:cNvSpPr/>
          <p:nvPr/>
        </p:nvSpPr>
        <p:spPr>
          <a:xfrm>
            <a:off x="4925701" y="4228333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ctagon 16"/>
          <p:cNvSpPr/>
          <p:nvPr/>
        </p:nvSpPr>
        <p:spPr>
          <a:xfrm>
            <a:off x="5167349" y="42283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>
            <a:off x="5167349" y="4437479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  <a:solidFill>
              <a:srgbClr val="FFC021"/>
            </a:solidFill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  <a:solidFill>
              <a:srgbClr val="FFC021"/>
            </a:solidFill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7" name="Octagon 86"/>
          <p:cNvSpPr/>
          <p:nvPr/>
        </p:nvSpPr>
        <p:spPr>
          <a:xfrm>
            <a:off x="4924886" y="4228331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ctagon 16"/>
          <p:cNvSpPr/>
          <p:nvPr/>
        </p:nvSpPr>
        <p:spPr>
          <a:xfrm>
            <a:off x="5177858" y="4228330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5252360" y="4551255"/>
            <a:ext cx="2896147" cy="1417223"/>
            <a:chOff x="5330569" y="4501987"/>
            <a:chExt cx="2896147" cy="1417223"/>
          </a:xfrm>
        </p:grpSpPr>
        <p:sp>
          <p:nvSpPr>
            <p:cNvPr id="88" name="Rounded Rectangle 87"/>
            <p:cNvSpPr/>
            <p:nvPr/>
          </p:nvSpPr>
          <p:spPr>
            <a:xfrm>
              <a:off x="6072186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30569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072186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551774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810157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551774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810157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95" name="ServiceSmall"/>
            <p:cNvGrpSpPr/>
            <p:nvPr/>
          </p:nvGrpSpPr>
          <p:grpSpPr>
            <a:xfrm>
              <a:off x="5335829" y="4501987"/>
              <a:ext cx="674942" cy="675274"/>
              <a:chOff x="5256455" y="4551259"/>
              <a:chExt cx="674942" cy="67527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5256455" y="4551259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285997" y="4671638"/>
                <a:ext cx="615857" cy="434515"/>
                <a:chOff x="5282369" y="4601302"/>
                <a:chExt cx="615857" cy="434515"/>
              </a:xfrm>
            </p:grpSpPr>
            <p:cxnSp>
              <p:nvCxnSpPr>
                <p:cNvPr id="98" name="Straight Connector 97"/>
                <p:cNvCxnSpPr>
                  <a:stCxn id="118" idx="3"/>
                  <a:endCxn id="111" idx="7"/>
                </p:cNvCxnSpPr>
                <p:nvPr/>
              </p:nvCxnSpPr>
              <p:spPr>
                <a:xfrm flipH="1">
                  <a:off x="5509189" y="4751096"/>
                  <a:ext cx="52823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99" name="Straight Connector 98"/>
                <p:cNvCxnSpPr>
                  <a:stCxn id="111" idx="3"/>
                  <a:endCxn id="110" idx="7"/>
                </p:cNvCxnSpPr>
                <p:nvPr/>
              </p:nvCxnSpPr>
              <p:spPr>
                <a:xfrm flipH="1">
                  <a:off x="5429834" y="4858819"/>
                  <a:ext cx="26395" cy="2951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Straight Connector 99"/>
                <p:cNvCxnSpPr>
                  <a:stCxn id="110" idx="3"/>
                  <a:endCxn id="122" idx="7"/>
                </p:cNvCxnSpPr>
                <p:nvPr/>
              </p:nvCxnSpPr>
              <p:spPr>
                <a:xfrm flipH="1">
                  <a:off x="5346297" y="4941292"/>
                  <a:ext cx="30576" cy="2913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Connector 100"/>
                <p:cNvCxnSpPr>
                  <a:stCxn id="111" idx="5"/>
                  <a:endCxn id="109" idx="1"/>
                </p:cNvCxnSpPr>
                <p:nvPr/>
              </p:nvCxnSpPr>
              <p:spPr>
                <a:xfrm>
                  <a:off x="5509189" y="4858819"/>
                  <a:ext cx="28321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Straight Connector 101"/>
                <p:cNvCxnSpPr>
                  <a:stCxn id="110" idx="5"/>
                  <a:endCxn id="108" idx="1"/>
                </p:cNvCxnSpPr>
                <p:nvPr/>
              </p:nvCxnSpPr>
              <p:spPr>
                <a:xfrm>
                  <a:off x="5429834" y="4941292"/>
                  <a:ext cx="26395" cy="30597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/>
                <p:cNvCxnSpPr>
                  <a:stCxn id="112" idx="5"/>
                  <a:endCxn id="113" idx="1"/>
                </p:cNvCxnSpPr>
                <p:nvPr/>
              </p:nvCxnSpPr>
              <p:spPr>
                <a:xfrm>
                  <a:off x="5723154" y="4858819"/>
                  <a:ext cx="30040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Straight Connector 103"/>
                <p:cNvCxnSpPr>
                  <a:stCxn id="113" idx="3"/>
                  <a:endCxn id="114" idx="7"/>
                </p:cNvCxnSpPr>
                <p:nvPr/>
              </p:nvCxnSpPr>
              <p:spPr>
                <a:xfrm flipH="1">
                  <a:off x="5725050" y="4942514"/>
                  <a:ext cx="28144" cy="29209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/>
                <p:cNvCxnSpPr>
                  <a:stCxn id="113" idx="4"/>
                  <a:endCxn id="115" idx="0"/>
                </p:cNvCxnSpPr>
                <p:nvPr/>
              </p:nvCxnSpPr>
              <p:spPr>
                <a:xfrm>
                  <a:off x="5779674" y="4953482"/>
                  <a:ext cx="0" cy="7272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6" name="Straight Connector 105"/>
                <p:cNvCxnSpPr>
                  <a:stCxn id="118" idx="5"/>
                  <a:endCxn id="112" idx="1"/>
                </p:cNvCxnSpPr>
                <p:nvPr/>
              </p:nvCxnSpPr>
              <p:spPr>
                <a:xfrm>
                  <a:off x="5614972" y="4751096"/>
                  <a:ext cx="55221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Straight Connector 106"/>
                <p:cNvCxnSpPr>
                  <a:stCxn id="113" idx="5"/>
                  <a:endCxn id="116" idx="1"/>
                </p:cNvCxnSpPr>
                <p:nvPr/>
              </p:nvCxnSpPr>
              <p:spPr>
                <a:xfrm>
                  <a:off x="5806154" y="4942514"/>
                  <a:ext cx="28144" cy="2937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5445261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526542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365905" y="487736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445261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659225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742225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661121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742225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823329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7" name="Straight Connector 116"/>
                <p:cNvCxnSpPr>
                  <a:stCxn id="121" idx="3"/>
                  <a:endCxn id="118" idx="7"/>
                </p:cNvCxnSpPr>
                <p:nvPr/>
              </p:nvCxnSpPr>
              <p:spPr>
                <a:xfrm flipH="1">
                  <a:off x="5614972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18" name="Oval 117"/>
                <p:cNvSpPr/>
                <p:nvPr/>
              </p:nvSpPr>
              <p:spPr>
                <a:xfrm>
                  <a:off x="5551044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9" name="Straight Connector 118"/>
                <p:cNvCxnSpPr>
                  <a:stCxn id="121" idx="5"/>
                  <a:endCxn id="120" idx="1"/>
                </p:cNvCxnSpPr>
                <p:nvPr/>
              </p:nvCxnSpPr>
              <p:spPr>
                <a:xfrm>
                  <a:off x="5698570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5718239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634641" y="4601302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82369" y="4959461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Buying</a:t>
            </a:r>
            <a:r>
              <a:rPr lang="sv-SE" sz="1600" dirty="0">
                <a:solidFill>
                  <a:schemeClr val="bg1"/>
                </a:solidFill>
              </a:rPr>
              <a:t> a </a:t>
            </a:r>
            <a:r>
              <a:rPr lang="sv-SE" sz="1600" dirty="0" err="1">
                <a:solidFill>
                  <a:schemeClr val="bg1"/>
                </a:solidFill>
              </a:rPr>
              <a:t>larger</a:t>
            </a:r>
            <a:r>
              <a:rPr lang="sv-SE" sz="1600" dirty="0">
                <a:solidFill>
                  <a:schemeClr val="bg1"/>
                </a:solidFill>
              </a:rPr>
              <a:t> CPU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not </a:t>
            </a:r>
            <a:r>
              <a:rPr lang="sv-SE" sz="1600" dirty="0" err="1">
                <a:solidFill>
                  <a:schemeClr val="bg1"/>
                </a:solidFill>
              </a:rPr>
              <a:t>change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16005</TotalTime>
  <Words>671</Words>
  <Application>Microsoft Office PowerPoint</Application>
  <PresentationFormat>Widescreen</PresentationFormat>
  <Paragraphs>296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Ravie</vt:lpstr>
      <vt:lpstr>Roboto</vt:lpstr>
      <vt:lpstr>Office Theme</vt:lpstr>
      <vt:lpstr>2_Office Theme</vt:lpstr>
      <vt:lpstr>PowerPoint Presentation</vt:lpstr>
      <vt:lpstr>PowerPoint Presentation</vt:lpstr>
      <vt:lpstr>PowerPoint Presentation</vt:lpstr>
      <vt:lpstr>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1891</cp:revision>
  <dcterms:created xsi:type="dcterms:W3CDTF">2014-06-11T19:04:29Z</dcterms:created>
  <dcterms:modified xsi:type="dcterms:W3CDTF">2017-03-18T19:47:33Z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