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52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4" r:id="rId26"/>
    <p:sldId id="405" r:id="rId27"/>
    <p:sldId id="406" r:id="rId28"/>
    <p:sldId id="486" r:id="rId29"/>
    <p:sldId id="411" r:id="rId30"/>
    <p:sldId id="412" r:id="rId31"/>
    <p:sldId id="413" r:id="rId32"/>
    <p:sldId id="415" r:id="rId33"/>
    <p:sldId id="414" r:id="rId34"/>
    <p:sldId id="416" r:id="rId35"/>
    <p:sldId id="417" r:id="rId36"/>
    <p:sldId id="419" r:id="rId37"/>
    <p:sldId id="422" r:id="rId38"/>
    <p:sldId id="495" r:id="rId39"/>
    <p:sldId id="472" r:id="rId40"/>
    <p:sldId id="480" r:id="rId41"/>
    <p:sldId id="479" r:id="rId42"/>
    <p:sldId id="424" r:id="rId43"/>
    <p:sldId id="437" r:id="rId44"/>
    <p:sldId id="355" r:id="rId45"/>
    <p:sldId id="441" r:id="rId46"/>
    <p:sldId id="420" r:id="rId47"/>
    <p:sldId id="421" r:id="rId48"/>
    <p:sldId id="445" r:id="rId49"/>
    <p:sldId id="489" r:id="rId50"/>
    <p:sldId id="503" r:id="rId5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3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C8"/>
    <a:srgbClr val="FF4137"/>
    <a:srgbClr val="8A15FF"/>
    <a:srgbClr val="5200A4"/>
    <a:srgbClr val="FF2121"/>
    <a:srgbClr val="FFC021"/>
    <a:srgbClr val="303030"/>
    <a:srgbClr val="C80000"/>
    <a:srgbClr val="0E1C22"/>
    <a:srgbClr val="603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 varScale="1">
        <p:scale>
          <a:sx n="67" d="100"/>
          <a:sy n="67" d="100"/>
        </p:scale>
        <p:origin x="65" y="20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0E1C22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8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2017-02-18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00125" y="994598"/>
            <a:ext cx="5274368" cy="1673225"/>
            <a:chOff x="3600125" y="994598"/>
            <a:chExt cx="5274368" cy="1673225"/>
          </a:xfrm>
        </p:grpSpPr>
        <p:grpSp>
          <p:nvGrpSpPr>
            <p:cNvPr id="16" name="Group 15"/>
            <p:cNvGrpSpPr/>
            <p:nvPr/>
          </p:nvGrpSpPr>
          <p:grpSpPr>
            <a:xfrm>
              <a:off x="5249212" y="1065535"/>
              <a:ext cx="3625281" cy="1602288"/>
              <a:chOff x="4971971" y="885751"/>
              <a:chExt cx="4565357" cy="201777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08934" y="2167117"/>
                <a:ext cx="1728394" cy="736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8" name="Freeform 17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Standard Go 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net/http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Go routines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Channels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”actor”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”router”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”remote”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”cluster”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9832" y="317014"/>
            <a:ext cx="3814932" cy="1308626"/>
            <a:chOff x="419691" y="283422"/>
            <a:chExt cx="5137216" cy="1762206"/>
          </a:xfrm>
        </p:grpSpPr>
        <p:grpSp>
          <p:nvGrpSpPr>
            <p:cNvPr id="90" name="Group 89"/>
            <p:cNvGrpSpPr/>
            <p:nvPr/>
          </p:nvGrpSpPr>
          <p:grpSpPr>
            <a:xfrm>
              <a:off x="2068778" y="354359"/>
              <a:ext cx="3488129" cy="1691269"/>
              <a:chOff x="4971971" y="885751"/>
              <a:chExt cx="4392640" cy="212983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9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v-SE" sz="13800" spc="-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37143" y="2023924"/>
                <a:ext cx="2327468" cy="991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32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actor</a:t>
                </a:r>
                <a:endParaRPr lang="sv-SE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19691" y="283422"/>
              <a:ext cx="1368735" cy="1551787"/>
              <a:chOff x="3434143" y="-99907"/>
              <a:chExt cx="1723664" cy="1954183"/>
            </a:xfrm>
          </p:grpSpPr>
          <p:sp>
            <p:nvSpPr>
              <p:cNvPr id="92" name="Freeform 91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984206" y="2305226"/>
            <a:ext cx="924777" cy="1450770"/>
            <a:chOff x="6984206" y="2305226"/>
            <a:chExt cx="924777" cy="1450770"/>
          </a:xfrm>
        </p:grpSpPr>
        <p:sp>
          <p:nvSpPr>
            <p:cNvPr id="104" name="Freeform 103"/>
            <p:cNvSpPr/>
            <p:nvPr/>
          </p:nvSpPr>
          <p:spPr>
            <a:xfrm>
              <a:off x="7444469" y="3009377"/>
              <a:ext cx="464514" cy="746619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05" name="Group 104"/>
            <p:cNvGrpSpPr/>
            <p:nvPr/>
          </p:nvGrpSpPr>
          <p:grpSpPr>
            <a:xfrm rot="20246657">
              <a:off x="6984206" y="2305226"/>
              <a:ext cx="757991" cy="1011825"/>
              <a:chOff x="4843297" y="2717725"/>
              <a:chExt cx="1445107" cy="1929040"/>
            </a:xfrm>
          </p:grpSpPr>
          <p:sp>
            <p:nvSpPr>
              <p:cNvPr id="106" name="Freeform 105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0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2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Freeform 112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1905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1905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79" name="Freeform 78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81" name="Freeform 80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469450" y="271705"/>
            <a:ext cx="1763085" cy="2765889"/>
            <a:chOff x="5469450" y="271705"/>
            <a:chExt cx="1763085" cy="2765889"/>
          </a:xfrm>
        </p:grpSpPr>
        <p:sp>
          <p:nvSpPr>
            <p:cNvPr id="120" name="Freeform 119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1" name="Group 120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22" name="Freeform 121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6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Freeform 138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66193" y="558095"/>
            <a:ext cx="4515924" cy="3041200"/>
            <a:chOff x="3566193" y="558095"/>
            <a:chExt cx="4690328" cy="3041200"/>
          </a:xfrm>
        </p:grpSpPr>
        <p:sp>
          <p:nvSpPr>
            <p:cNvPr id="7" name="TextBox 6"/>
            <p:cNvSpPr txBox="1"/>
            <p:nvPr/>
          </p:nvSpPr>
          <p:spPr>
            <a:xfrm>
              <a:off x="3918892" y="558095"/>
              <a:ext cx="398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>
                  <a:solidFill>
                    <a:schemeClr val="lt1"/>
                  </a:solidFill>
                </a:rPr>
                <a:t>Location</a:t>
              </a:r>
              <a:r>
                <a:rPr lang="sv-SE" sz="1400" b="1" dirty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Transparency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Distributed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by default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566193" y="967085"/>
              <a:ext cx="4690328" cy="2632210"/>
            </a:xfrm>
            <a:prstGeom prst="arc">
              <a:avLst>
                <a:gd name="adj1" fmla="val 11274454"/>
                <a:gd name="adj2" fmla="val 21079996"/>
              </a:avLst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68713" y="3223049"/>
            <a:ext cx="3313546" cy="307777"/>
            <a:chOff x="3368713" y="3223049"/>
            <a:chExt cx="3313546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372331" y="3223049"/>
              <a:ext cx="2309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>
                  <a:solidFill>
                    <a:schemeClr val="lt1"/>
                  </a:solidFill>
                </a:rPr>
                <a:t>Shared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 </a:t>
              </a:r>
              <a:r>
                <a:rPr lang="sv-SE" sz="1400" b="1" dirty="0" err="1" smtClean="0">
                  <a:solidFill>
                    <a:schemeClr val="lt1"/>
                  </a:solidFill>
                </a:rPr>
                <a:t>Nothing</a:t>
              </a:r>
              <a:r>
                <a:rPr lang="sv-SE" sz="1400" b="1" dirty="0" smtClean="0">
                  <a:solidFill>
                    <a:schemeClr val="lt1"/>
                  </a:solidFill>
                </a:rPr>
                <a:t>, Black box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368713" y="3376938"/>
              <a:ext cx="958010" cy="202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83893" y="4868586"/>
            <a:ext cx="4758096" cy="759132"/>
            <a:chOff x="3675475" y="2771694"/>
            <a:chExt cx="4758096" cy="759132"/>
          </a:xfrm>
        </p:grpSpPr>
        <p:sp>
          <p:nvSpPr>
            <p:cNvPr id="47" name="TextBox 46"/>
            <p:cNvSpPr txBox="1"/>
            <p:nvPr/>
          </p:nvSpPr>
          <p:spPr>
            <a:xfrm>
              <a:off x="4372331" y="3223049"/>
              <a:ext cx="4061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lt1"/>
                  </a:solidFill>
                </a:rPr>
                <a:t>An island of consistency in a sea of concurrency</a:t>
              </a:r>
              <a:endParaRPr lang="sv-SE" sz="1400" b="1" dirty="0">
                <a:solidFill>
                  <a:schemeClr val="lt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3675475" y="2771694"/>
              <a:ext cx="651248" cy="60524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prstDash val="solid"/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E5090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 smtClean="0">
                <a:solidFill>
                  <a:srgbClr val="DB5151"/>
                </a:solidFill>
              </a:rPr>
              <a:t>consistency</a:t>
            </a:r>
            <a:r>
              <a:rPr lang="sv-SE" sz="2400" b="1" i="1" dirty="0" smtClean="0">
                <a:solidFill>
                  <a:srgbClr val="DB5151"/>
                </a:solidFill>
              </a:rPr>
              <a:t> in </a:t>
            </a:r>
            <a:r>
              <a:rPr lang="sv-SE" sz="2400" b="1" i="1" dirty="0">
                <a:solidFill>
                  <a:srgbClr val="DB5151"/>
                </a:solidFill>
              </a:rPr>
              <a:t>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415" y="2823883"/>
            <a:ext cx="1763085" cy="2765889"/>
            <a:chOff x="5469450" y="271705"/>
            <a:chExt cx="1763085" cy="2765889"/>
          </a:xfrm>
        </p:grpSpPr>
        <p:sp>
          <p:nvSpPr>
            <p:cNvPr id="8" name="Freeform 7"/>
            <p:cNvSpPr/>
            <p:nvPr/>
          </p:nvSpPr>
          <p:spPr>
            <a:xfrm>
              <a:off x="6346941" y="1614166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tx1">
                <a:alpha val="59000"/>
              </a:schemeClr>
            </a:solidFill>
            <a:ln>
              <a:noFill/>
            </a:ln>
            <a:effectLst>
              <a:innerShdw dist="38100" dir="2280000">
                <a:schemeClr val="tx1"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 rot="20246657">
              <a:off x="5469450" y="271705"/>
              <a:ext cx="1445108" cy="1929041"/>
              <a:chOff x="4843297" y="2717725"/>
              <a:chExt cx="1445107" cy="1929040"/>
            </a:xfrm>
          </p:grpSpPr>
          <p:sp>
            <p:nvSpPr>
              <p:cNvPr id="10" name="Freeform 9"/>
              <p:cNvSpPr/>
              <p:nvPr/>
            </p:nvSpPr>
            <p:spPr>
              <a:xfrm rot="8743542">
                <a:off x="4843297" y="3684645"/>
                <a:ext cx="356549" cy="206239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959997" y="3551313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142628" y="2717725"/>
                <a:ext cx="313517" cy="265013"/>
              </a:xfrm>
              <a:custGeom>
                <a:avLst/>
                <a:gdLst>
                  <a:gd name="connsiteX0" fmla="*/ 166216 w 313517"/>
                  <a:gd name="connsiteY0" fmla="*/ 1220 h 265013"/>
                  <a:gd name="connsiteX1" fmla="*/ 304538 w 313517"/>
                  <a:gd name="connsiteY1" fmla="*/ 64819 h 265013"/>
                  <a:gd name="connsiteX2" fmla="*/ 208925 w 313517"/>
                  <a:gd name="connsiteY2" fmla="*/ 246397 h 265013"/>
                  <a:gd name="connsiteX3" fmla="*/ 8980 w 313517"/>
                  <a:gd name="connsiteY3" fmla="*/ 200195 h 265013"/>
                  <a:gd name="connsiteX4" fmla="*/ 104594 w 313517"/>
                  <a:gd name="connsiteY4" fmla="*/ 18617 h 265013"/>
                  <a:gd name="connsiteX5" fmla="*/ 166216 w 313517"/>
                  <a:gd name="connsiteY5" fmla="*/ 1220 h 265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517" h="265013">
                    <a:moveTo>
                      <a:pt x="166216" y="1220"/>
                    </a:moveTo>
                    <a:cubicBezTo>
                      <a:pt x="227175" y="-5784"/>
                      <a:pt x="282931" y="17644"/>
                      <a:pt x="304538" y="64819"/>
                    </a:cubicBezTo>
                    <a:cubicBezTo>
                      <a:pt x="333348" y="127719"/>
                      <a:pt x="290541" y="209014"/>
                      <a:pt x="208925" y="246397"/>
                    </a:cubicBezTo>
                    <a:cubicBezTo>
                      <a:pt x="127309" y="283780"/>
                      <a:pt x="37791" y="263095"/>
                      <a:pt x="8980" y="200195"/>
                    </a:cubicBezTo>
                    <a:cubicBezTo>
                      <a:pt x="-19830" y="137295"/>
                      <a:pt x="22978" y="56000"/>
                      <a:pt x="104594" y="18617"/>
                    </a:cubicBezTo>
                    <a:cubicBezTo>
                      <a:pt x="124999" y="9271"/>
                      <a:pt x="145896" y="3555"/>
                      <a:pt x="166216" y="1220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823265" y="2745506"/>
                <a:ext cx="313980" cy="264467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23"/>
              <p:cNvSpPr/>
              <p:nvPr/>
            </p:nvSpPr>
            <p:spPr>
              <a:xfrm rot="442141">
                <a:off x="5846597" y="4058773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22"/>
              <p:cNvSpPr/>
              <p:nvPr/>
            </p:nvSpPr>
            <p:spPr>
              <a:xfrm>
                <a:off x="5217182" y="4037496"/>
                <a:ext cx="242720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Rounded Rectangle 8"/>
              <p:cNvSpPr/>
              <p:nvPr/>
            </p:nvSpPr>
            <p:spPr>
              <a:xfrm rot="72546">
                <a:off x="5041591" y="2770546"/>
                <a:ext cx="1246813" cy="1773408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342821 w 4152914"/>
                  <a:gd name="connsiteY9" fmla="*/ 3163394 h 6079787"/>
                  <a:gd name="connsiteX10" fmla="*/ 0 w 4152914"/>
                  <a:gd name="connsiteY10" fmla="*/ 1754223 h 6079787"/>
                  <a:gd name="connsiteX0" fmla="*/ 0 w 4152781"/>
                  <a:gd name="connsiteY0" fmla="*/ 1754223 h 6079787"/>
                  <a:gd name="connsiteX1" fmla="*/ 1754223 w 4152781"/>
                  <a:gd name="connsiteY1" fmla="*/ 0 h 6079787"/>
                  <a:gd name="connsiteX2" fmla="*/ 2223738 w 4152781"/>
                  <a:gd name="connsiteY2" fmla="*/ 7940 h 6079787"/>
                  <a:gd name="connsiteX3" fmla="*/ 3898087 w 4152781"/>
                  <a:gd name="connsiteY3" fmla="*/ 1637928 h 6079787"/>
                  <a:gd name="connsiteX4" fmla="*/ 3521924 w 4152781"/>
                  <a:gd name="connsiteY4" fmla="*/ 2856486 h 6079787"/>
                  <a:gd name="connsiteX5" fmla="*/ 4152568 w 4152781"/>
                  <a:gd name="connsiteY5" fmla="*/ 4613832 h 6079787"/>
                  <a:gd name="connsiteX6" fmla="*/ 2175752 w 4152781"/>
                  <a:gd name="connsiteY6" fmla="*/ 6079787 h 6079787"/>
                  <a:gd name="connsiteX7" fmla="*/ 1754223 w 4152781"/>
                  <a:gd name="connsiteY7" fmla="*/ 6079787 h 6079787"/>
                  <a:gd name="connsiteX8" fmla="*/ 0 w 4152781"/>
                  <a:gd name="connsiteY8" fmla="*/ 4325564 h 6079787"/>
                  <a:gd name="connsiteX9" fmla="*/ 342821 w 4152781"/>
                  <a:gd name="connsiteY9" fmla="*/ 3163394 h 6079787"/>
                  <a:gd name="connsiteX10" fmla="*/ 0 w 4152781"/>
                  <a:gd name="connsiteY10" fmla="*/ 1754223 h 6079787"/>
                  <a:gd name="connsiteX0" fmla="*/ 0 w 4152778"/>
                  <a:gd name="connsiteY0" fmla="*/ 1876559 h 6202123"/>
                  <a:gd name="connsiteX1" fmla="*/ 1354792 w 4152778"/>
                  <a:gd name="connsiteY1" fmla="*/ -1 h 6202123"/>
                  <a:gd name="connsiteX2" fmla="*/ 2223738 w 4152778"/>
                  <a:gd name="connsiteY2" fmla="*/ 130276 h 6202123"/>
                  <a:gd name="connsiteX3" fmla="*/ 3898087 w 4152778"/>
                  <a:gd name="connsiteY3" fmla="*/ 1760264 h 6202123"/>
                  <a:gd name="connsiteX4" fmla="*/ 3521924 w 4152778"/>
                  <a:gd name="connsiteY4" fmla="*/ 2978822 h 6202123"/>
                  <a:gd name="connsiteX5" fmla="*/ 4152568 w 4152778"/>
                  <a:gd name="connsiteY5" fmla="*/ 4736168 h 6202123"/>
                  <a:gd name="connsiteX6" fmla="*/ 2175752 w 4152778"/>
                  <a:gd name="connsiteY6" fmla="*/ 6202123 h 6202123"/>
                  <a:gd name="connsiteX7" fmla="*/ 1754223 w 4152778"/>
                  <a:gd name="connsiteY7" fmla="*/ 6202123 h 6202123"/>
                  <a:gd name="connsiteX8" fmla="*/ 0 w 4152778"/>
                  <a:gd name="connsiteY8" fmla="*/ 4447900 h 6202123"/>
                  <a:gd name="connsiteX9" fmla="*/ 342821 w 4152778"/>
                  <a:gd name="connsiteY9" fmla="*/ 3285730 h 6202123"/>
                  <a:gd name="connsiteX10" fmla="*/ 0 w 4152778"/>
                  <a:gd name="connsiteY10" fmla="*/ 1876559 h 6202123"/>
                  <a:gd name="connsiteX0" fmla="*/ 0 w 4152778"/>
                  <a:gd name="connsiteY0" fmla="*/ 1879694 h 6205258"/>
                  <a:gd name="connsiteX1" fmla="*/ 1354792 w 4152778"/>
                  <a:gd name="connsiteY1" fmla="*/ 3134 h 6205258"/>
                  <a:gd name="connsiteX2" fmla="*/ 2320321 w 4152778"/>
                  <a:gd name="connsiteY2" fmla="*/ -1 h 6205258"/>
                  <a:gd name="connsiteX3" fmla="*/ 3898087 w 4152778"/>
                  <a:gd name="connsiteY3" fmla="*/ 1763399 h 6205258"/>
                  <a:gd name="connsiteX4" fmla="*/ 3521924 w 4152778"/>
                  <a:gd name="connsiteY4" fmla="*/ 2981957 h 6205258"/>
                  <a:gd name="connsiteX5" fmla="*/ 4152568 w 4152778"/>
                  <a:gd name="connsiteY5" fmla="*/ 4739303 h 6205258"/>
                  <a:gd name="connsiteX6" fmla="*/ 2175752 w 4152778"/>
                  <a:gd name="connsiteY6" fmla="*/ 6205258 h 6205258"/>
                  <a:gd name="connsiteX7" fmla="*/ 1754223 w 4152778"/>
                  <a:gd name="connsiteY7" fmla="*/ 6205258 h 6205258"/>
                  <a:gd name="connsiteX8" fmla="*/ 0 w 4152778"/>
                  <a:gd name="connsiteY8" fmla="*/ 4451035 h 6205258"/>
                  <a:gd name="connsiteX9" fmla="*/ 342821 w 4152778"/>
                  <a:gd name="connsiteY9" fmla="*/ 3288865 h 6205258"/>
                  <a:gd name="connsiteX10" fmla="*/ 0 w 4152778"/>
                  <a:gd name="connsiteY10" fmla="*/ 1879694 h 6205258"/>
                  <a:gd name="connsiteX0" fmla="*/ 0 w 4152778"/>
                  <a:gd name="connsiteY0" fmla="*/ 1935123 h 6260687"/>
                  <a:gd name="connsiteX1" fmla="*/ 1626554 w 4152778"/>
                  <a:gd name="connsiteY1" fmla="*/ -2 h 6260687"/>
                  <a:gd name="connsiteX2" fmla="*/ 2320321 w 4152778"/>
                  <a:gd name="connsiteY2" fmla="*/ 55428 h 6260687"/>
                  <a:gd name="connsiteX3" fmla="*/ 3898087 w 4152778"/>
                  <a:gd name="connsiteY3" fmla="*/ 1818828 h 6260687"/>
                  <a:gd name="connsiteX4" fmla="*/ 3521924 w 4152778"/>
                  <a:gd name="connsiteY4" fmla="*/ 3037386 h 6260687"/>
                  <a:gd name="connsiteX5" fmla="*/ 4152568 w 4152778"/>
                  <a:gd name="connsiteY5" fmla="*/ 4794732 h 6260687"/>
                  <a:gd name="connsiteX6" fmla="*/ 2175752 w 4152778"/>
                  <a:gd name="connsiteY6" fmla="*/ 6260687 h 6260687"/>
                  <a:gd name="connsiteX7" fmla="*/ 1754223 w 4152778"/>
                  <a:gd name="connsiteY7" fmla="*/ 6260687 h 6260687"/>
                  <a:gd name="connsiteX8" fmla="*/ 0 w 4152778"/>
                  <a:gd name="connsiteY8" fmla="*/ 4506464 h 6260687"/>
                  <a:gd name="connsiteX9" fmla="*/ 342821 w 4152778"/>
                  <a:gd name="connsiteY9" fmla="*/ 3344294 h 6260687"/>
                  <a:gd name="connsiteX10" fmla="*/ 0 w 4152778"/>
                  <a:gd name="connsiteY10" fmla="*/ 1935123 h 6260687"/>
                  <a:gd name="connsiteX0" fmla="*/ 7635 w 4160413"/>
                  <a:gd name="connsiteY0" fmla="*/ 1935127 h 6260691"/>
                  <a:gd name="connsiteX1" fmla="*/ 1634189 w 4160413"/>
                  <a:gd name="connsiteY1" fmla="*/ 2 h 6260691"/>
                  <a:gd name="connsiteX2" fmla="*/ 2327956 w 4160413"/>
                  <a:gd name="connsiteY2" fmla="*/ 55432 h 6260691"/>
                  <a:gd name="connsiteX3" fmla="*/ 3905722 w 4160413"/>
                  <a:gd name="connsiteY3" fmla="*/ 1818832 h 6260691"/>
                  <a:gd name="connsiteX4" fmla="*/ 3529559 w 4160413"/>
                  <a:gd name="connsiteY4" fmla="*/ 3037390 h 6260691"/>
                  <a:gd name="connsiteX5" fmla="*/ 4160203 w 4160413"/>
                  <a:gd name="connsiteY5" fmla="*/ 4794736 h 6260691"/>
                  <a:gd name="connsiteX6" fmla="*/ 2183387 w 4160413"/>
                  <a:gd name="connsiteY6" fmla="*/ 6260691 h 6260691"/>
                  <a:gd name="connsiteX7" fmla="*/ 1761858 w 4160413"/>
                  <a:gd name="connsiteY7" fmla="*/ 6260691 h 6260691"/>
                  <a:gd name="connsiteX8" fmla="*/ 2 w 4160413"/>
                  <a:gd name="connsiteY8" fmla="*/ 4651379 h 6260691"/>
                  <a:gd name="connsiteX9" fmla="*/ 350456 w 4160413"/>
                  <a:gd name="connsiteY9" fmla="*/ 3344298 h 6260691"/>
                  <a:gd name="connsiteX10" fmla="*/ 7635 w 4160413"/>
                  <a:gd name="connsiteY10" fmla="*/ 1935127 h 6260691"/>
                  <a:gd name="connsiteX0" fmla="*/ 7632 w 4160410"/>
                  <a:gd name="connsiteY0" fmla="*/ 1935123 h 6260687"/>
                  <a:gd name="connsiteX1" fmla="*/ 1634186 w 4160410"/>
                  <a:gd name="connsiteY1" fmla="*/ -2 h 6260687"/>
                  <a:gd name="connsiteX2" fmla="*/ 2327953 w 4160410"/>
                  <a:gd name="connsiteY2" fmla="*/ 55428 h 6260687"/>
                  <a:gd name="connsiteX3" fmla="*/ 3905719 w 4160410"/>
                  <a:gd name="connsiteY3" fmla="*/ 1818828 h 6260687"/>
                  <a:gd name="connsiteX4" fmla="*/ 3529556 w 4160410"/>
                  <a:gd name="connsiteY4" fmla="*/ 3037386 h 6260687"/>
                  <a:gd name="connsiteX5" fmla="*/ 4160200 w 4160410"/>
                  <a:gd name="connsiteY5" fmla="*/ 4794732 h 6260687"/>
                  <a:gd name="connsiteX6" fmla="*/ 2183384 w 4160410"/>
                  <a:gd name="connsiteY6" fmla="*/ 6260687 h 6260687"/>
                  <a:gd name="connsiteX7" fmla="*/ 1761855 w 4160410"/>
                  <a:gd name="connsiteY7" fmla="*/ 6260687 h 6260687"/>
                  <a:gd name="connsiteX8" fmla="*/ -1 w 4160410"/>
                  <a:gd name="connsiteY8" fmla="*/ 4651375 h 6260687"/>
                  <a:gd name="connsiteX9" fmla="*/ 350453 w 4160410"/>
                  <a:gd name="connsiteY9" fmla="*/ 3344294 h 6260687"/>
                  <a:gd name="connsiteX10" fmla="*/ 7632 w 4160410"/>
                  <a:gd name="connsiteY10" fmla="*/ 1935123 h 626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0410" h="6260687">
                    <a:moveTo>
                      <a:pt x="7632" y="1935123"/>
                    </a:moveTo>
                    <a:cubicBezTo>
                      <a:pt x="7632" y="966292"/>
                      <a:pt x="665355" y="-2"/>
                      <a:pt x="1634186" y="-2"/>
                    </a:cubicBezTo>
                    <a:lnTo>
                      <a:pt x="2327953" y="55428"/>
                    </a:lnTo>
                    <a:cubicBezTo>
                      <a:pt x="3256723" y="189995"/>
                      <a:pt x="3905719" y="849997"/>
                      <a:pt x="3905719" y="1818828"/>
                    </a:cubicBezTo>
                    <a:cubicBezTo>
                      <a:pt x="3881604" y="2385076"/>
                      <a:pt x="3564008" y="2633230"/>
                      <a:pt x="3529556" y="3037386"/>
                    </a:cubicBezTo>
                    <a:cubicBezTo>
                      <a:pt x="3479112" y="3828726"/>
                      <a:pt x="4174299" y="4276042"/>
                      <a:pt x="4160200" y="4794732"/>
                    </a:cubicBezTo>
                    <a:cubicBezTo>
                      <a:pt x="4160200" y="5763563"/>
                      <a:pt x="3152215" y="6260687"/>
                      <a:pt x="2183384" y="6260687"/>
                    </a:cubicBezTo>
                    <a:lnTo>
                      <a:pt x="1761855" y="6260687"/>
                    </a:lnTo>
                    <a:cubicBezTo>
                      <a:pt x="793024" y="6260687"/>
                      <a:pt x="-1" y="5620206"/>
                      <a:pt x="-1" y="4651375"/>
                    </a:cubicBezTo>
                    <a:cubicBezTo>
                      <a:pt x="27015" y="4110057"/>
                      <a:pt x="236179" y="3731684"/>
                      <a:pt x="350453" y="3344294"/>
                    </a:cubicBezTo>
                    <a:cubicBezTo>
                      <a:pt x="336429" y="2924834"/>
                      <a:pt x="21656" y="2354583"/>
                      <a:pt x="7632" y="1935123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3225449">
                <a:off x="5997937" y="3738267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20764" y="3573986"/>
                <a:ext cx="307127" cy="289742"/>
              </a:xfrm>
              <a:custGeom>
                <a:avLst/>
                <a:gdLst>
                  <a:gd name="connsiteX0" fmla="*/ 146353 w 313980"/>
                  <a:gd name="connsiteY0" fmla="*/ 1038 h 264467"/>
                  <a:gd name="connsiteX1" fmla="*/ 208128 w 313980"/>
                  <a:gd name="connsiteY1" fmla="*/ 17880 h 264467"/>
                  <a:gd name="connsiteX2" fmla="*/ 305373 w 313980"/>
                  <a:gd name="connsiteY2" fmla="*/ 198588 h 264467"/>
                  <a:gd name="connsiteX3" fmla="*/ 105854 w 313980"/>
                  <a:gd name="connsiteY3" fmla="*/ 246589 h 264467"/>
                  <a:gd name="connsiteX4" fmla="*/ 8608 w 313980"/>
                  <a:gd name="connsiteY4" fmla="*/ 65881 h 264467"/>
                  <a:gd name="connsiteX5" fmla="*/ 146353 w 313980"/>
                  <a:gd name="connsiteY5" fmla="*/ 1038 h 26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980" h="264467">
                    <a:moveTo>
                      <a:pt x="146353" y="1038"/>
                    </a:moveTo>
                    <a:cubicBezTo>
                      <a:pt x="166692" y="3190"/>
                      <a:pt x="187641" y="8718"/>
                      <a:pt x="208128" y="17880"/>
                    </a:cubicBezTo>
                    <a:cubicBezTo>
                      <a:pt x="290078" y="54525"/>
                      <a:pt x="333616" y="135431"/>
                      <a:pt x="305373" y="198588"/>
                    </a:cubicBezTo>
                    <a:cubicBezTo>
                      <a:pt x="277131" y="261745"/>
                      <a:pt x="187803" y="283236"/>
                      <a:pt x="105854" y="246589"/>
                    </a:cubicBezTo>
                    <a:cubicBezTo>
                      <a:pt x="23905" y="209943"/>
                      <a:pt x="-19635" y="129038"/>
                      <a:pt x="8608" y="65881"/>
                    </a:cubicBezTo>
                    <a:cubicBezTo>
                      <a:pt x="29790" y="18513"/>
                      <a:pt x="85333" y="-5418"/>
                      <a:pt x="146353" y="1038"/>
                    </a:cubicBez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128763" y="2894650"/>
                <a:ext cx="957091" cy="763003"/>
              </a:xfrm>
              <a:custGeom>
                <a:avLst/>
                <a:gdLst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201253 w 957092"/>
                  <a:gd name="connsiteY15" fmla="*/ 520958 h 778243"/>
                  <a:gd name="connsiteX16" fmla="*/ 182586 w 957092"/>
                  <a:gd name="connsiteY16" fmla="*/ 518802 h 778243"/>
                  <a:gd name="connsiteX17" fmla="*/ 0 w 957092"/>
                  <a:gd name="connsiteY17" fmla="*/ 262063 h 778243"/>
                  <a:gd name="connsiteX18" fmla="*/ 228671 w 957092"/>
                  <a:gd name="connsiteY18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51880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35700 w 957092"/>
                  <a:gd name="connsiteY14" fmla="*/ 746428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78243"/>
                  <a:gd name="connsiteX1" fmla="*/ 356524 w 957092"/>
                  <a:gd name="connsiteY1" fmla="*/ 44756 h 778243"/>
                  <a:gd name="connsiteX2" fmla="*/ 370019 w 957092"/>
                  <a:gd name="connsiteY2" fmla="*/ 57517 h 778243"/>
                  <a:gd name="connsiteX3" fmla="*/ 373245 w 957092"/>
                  <a:gd name="connsiteY3" fmla="*/ 55613 h 778243"/>
                  <a:gd name="connsiteX4" fmla="*/ 478835 w 957092"/>
                  <a:gd name="connsiteY4" fmla="*/ 108306 h 778243"/>
                  <a:gd name="connsiteX5" fmla="*/ 550837 w 957092"/>
                  <a:gd name="connsiteY5" fmla="*/ 61117 h 778243"/>
                  <a:gd name="connsiteX6" fmla="*/ 577484 w 957092"/>
                  <a:gd name="connsiteY6" fmla="*/ 65161 h 778243"/>
                  <a:gd name="connsiteX7" fmla="*/ 597144 w 957092"/>
                  <a:gd name="connsiteY7" fmla="*/ 47188 h 778243"/>
                  <a:gd name="connsiteX8" fmla="*/ 726754 w 957092"/>
                  <a:gd name="connsiteY8" fmla="*/ 195 h 778243"/>
                  <a:gd name="connsiteX9" fmla="*/ 773892 w 957092"/>
                  <a:gd name="connsiteY9" fmla="*/ 4166 h 778243"/>
                  <a:gd name="connsiteX10" fmla="*/ 951371 w 957092"/>
                  <a:gd name="connsiteY10" fmla="*/ 306781 h 778243"/>
                  <a:gd name="connsiteX11" fmla="*/ 671391 w 957092"/>
                  <a:gd name="connsiteY11" fmla="*/ 518171 h 778243"/>
                  <a:gd name="connsiteX12" fmla="*/ 667399 w 957092"/>
                  <a:gd name="connsiteY12" fmla="*/ 516955 h 778243"/>
                  <a:gd name="connsiteX13" fmla="*/ 575457 w 957092"/>
                  <a:gd name="connsiteY13" fmla="*/ 778243 h 778243"/>
                  <a:gd name="connsiteX14" fmla="*/ 222365 w 957092"/>
                  <a:gd name="connsiteY14" fmla="*/ 729283 h 778243"/>
                  <a:gd name="connsiteX15" fmla="*/ 182586 w 957092"/>
                  <a:gd name="connsiteY15" fmla="*/ 473082 h 778243"/>
                  <a:gd name="connsiteX16" fmla="*/ 0 w 957092"/>
                  <a:gd name="connsiteY16" fmla="*/ 262063 h 778243"/>
                  <a:gd name="connsiteX17" fmla="*/ 228671 w 957092"/>
                  <a:gd name="connsiteY17" fmla="*/ 0 h 778243"/>
                  <a:gd name="connsiteX0" fmla="*/ 228671 w 957092"/>
                  <a:gd name="connsiteY0" fmla="*/ 0 h 747763"/>
                  <a:gd name="connsiteX1" fmla="*/ 356524 w 957092"/>
                  <a:gd name="connsiteY1" fmla="*/ 44756 h 747763"/>
                  <a:gd name="connsiteX2" fmla="*/ 370019 w 957092"/>
                  <a:gd name="connsiteY2" fmla="*/ 57517 h 747763"/>
                  <a:gd name="connsiteX3" fmla="*/ 373245 w 957092"/>
                  <a:gd name="connsiteY3" fmla="*/ 55613 h 747763"/>
                  <a:gd name="connsiteX4" fmla="*/ 478835 w 957092"/>
                  <a:gd name="connsiteY4" fmla="*/ 108306 h 747763"/>
                  <a:gd name="connsiteX5" fmla="*/ 550837 w 957092"/>
                  <a:gd name="connsiteY5" fmla="*/ 61117 h 747763"/>
                  <a:gd name="connsiteX6" fmla="*/ 577484 w 957092"/>
                  <a:gd name="connsiteY6" fmla="*/ 65161 h 747763"/>
                  <a:gd name="connsiteX7" fmla="*/ 597144 w 957092"/>
                  <a:gd name="connsiteY7" fmla="*/ 47188 h 747763"/>
                  <a:gd name="connsiteX8" fmla="*/ 726754 w 957092"/>
                  <a:gd name="connsiteY8" fmla="*/ 195 h 747763"/>
                  <a:gd name="connsiteX9" fmla="*/ 773892 w 957092"/>
                  <a:gd name="connsiteY9" fmla="*/ 4166 h 747763"/>
                  <a:gd name="connsiteX10" fmla="*/ 951371 w 957092"/>
                  <a:gd name="connsiteY10" fmla="*/ 306781 h 747763"/>
                  <a:gd name="connsiteX11" fmla="*/ 671391 w 957092"/>
                  <a:gd name="connsiteY11" fmla="*/ 518171 h 747763"/>
                  <a:gd name="connsiteX12" fmla="*/ 667399 w 957092"/>
                  <a:gd name="connsiteY12" fmla="*/ 516955 h 747763"/>
                  <a:gd name="connsiteX13" fmla="*/ 552597 w 957092"/>
                  <a:gd name="connsiteY13" fmla="*/ 747763 h 747763"/>
                  <a:gd name="connsiteX14" fmla="*/ 222365 w 957092"/>
                  <a:gd name="connsiteY14" fmla="*/ 729283 h 747763"/>
                  <a:gd name="connsiteX15" fmla="*/ 182586 w 957092"/>
                  <a:gd name="connsiteY15" fmla="*/ 473082 h 747763"/>
                  <a:gd name="connsiteX16" fmla="*/ 0 w 957092"/>
                  <a:gd name="connsiteY16" fmla="*/ 262063 h 747763"/>
                  <a:gd name="connsiteX17" fmla="*/ 228671 w 957092"/>
                  <a:gd name="connsiteY17" fmla="*/ 0 h 74776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8835 w 957092"/>
                  <a:gd name="connsiteY4" fmla="*/ 108306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65500 w 957092"/>
                  <a:gd name="connsiteY4" fmla="*/ 11402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  <a:gd name="connsiteX0" fmla="*/ 228671 w 957092"/>
                  <a:gd name="connsiteY0" fmla="*/ 0 h 763003"/>
                  <a:gd name="connsiteX1" fmla="*/ 356524 w 957092"/>
                  <a:gd name="connsiteY1" fmla="*/ 44756 h 763003"/>
                  <a:gd name="connsiteX2" fmla="*/ 370019 w 957092"/>
                  <a:gd name="connsiteY2" fmla="*/ 57517 h 763003"/>
                  <a:gd name="connsiteX3" fmla="*/ 373245 w 957092"/>
                  <a:gd name="connsiteY3" fmla="*/ 55613 h 763003"/>
                  <a:gd name="connsiteX4" fmla="*/ 475025 w 957092"/>
                  <a:gd name="connsiteY4" fmla="*/ 121641 h 763003"/>
                  <a:gd name="connsiteX5" fmla="*/ 550837 w 957092"/>
                  <a:gd name="connsiteY5" fmla="*/ 61117 h 763003"/>
                  <a:gd name="connsiteX6" fmla="*/ 577484 w 957092"/>
                  <a:gd name="connsiteY6" fmla="*/ 65161 h 763003"/>
                  <a:gd name="connsiteX7" fmla="*/ 597144 w 957092"/>
                  <a:gd name="connsiteY7" fmla="*/ 47188 h 763003"/>
                  <a:gd name="connsiteX8" fmla="*/ 726754 w 957092"/>
                  <a:gd name="connsiteY8" fmla="*/ 195 h 763003"/>
                  <a:gd name="connsiteX9" fmla="*/ 773892 w 957092"/>
                  <a:gd name="connsiteY9" fmla="*/ 4166 h 763003"/>
                  <a:gd name="connsiteX10" fmla="*/ 951371 w 957092"/>
                  <a:gd name="connsiteY10" fmla="*/ 306781 h 763003"/>
                  <a:gd name="connsiteX11" fmla="*/ 671391 w 957092"/>
                  <a:gd name="connsiteY11" fmla="*/ 518171 h 763003"/>
                  <a:gd name="connsiteX12" fmla="*/ 667399 w 957092"/>
                  <a:gd name="connsiteY12" fmla="*/ 516955 h 763003"/>
                  <a:gd name="connsiteX13" fmla="*/ 558312 w 957092"/>
                  <a:gd name="connsiteY13" fmla="*/ 763003 h 763003"/>
                  <a:gd name="connsiteX14" fmla="*/ 222365 w 957092"/>
                  <a:gd name="connsiteY14" fmla="*/ 729283 h 763003"/>
                  <a:gd name="connsiteX15" fmla="*/ 182586 w 957092"/>
                  <a:gd name="connsiteY15" fmla="*/ 473082 h 763003"/>
                  <a:gd name="connsiteX16" fmla="*/ 0 w 957092"/>
                  <a:gd name="connsiteY16" fmla="*/ 262063 h 763003"/>
                  <a:gd name="connsiteX17" fmla="*/ 228671 w 957092"/>
                  <a:gd name="connsiteY17" fmla="*/ 0 h 76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7092" h="763003">
                    <a:moveTo>
                      <a:pt x="228671" y="0"/>
                    </a:moveTo>
                    <a:cubicBezTo>
                      <a:pt x="276031" y="0"/>
                      <a:pt x="320028" y="16500"/>
                      <a:pt x="356524" y="44756"/>
                    </a:cubicBezTo>
                    <a:lnTo>
                      <a:pt x="370019" y="57517"/>
                    </a:lnTo>
                    <a:lnTo>
                      <a:pt x="373245" y="55613"/>
                    </a:lnTo>
                    <a:cubicBezTo>
                      <a:pt x="409691" y="45209"/>
                      <a:pt x="454113" y="72971"/>
                      <a:pt x="475025" y="121641"/>
                    </a:cubicBezTo>
                    <a:cubicBezTo>
                      <a:pt x="492288" y="90833"/>
                      <a:pt x="523842" y="63098"/>
                      <a:pt x="550837" y="61117"/>
                    </a:cubicBezTo>
                    <a:lnTo>
                      <a:pt x="577484" y="65161"/>
                    </a:lnTo>
                    <a:lnTo>
                      <a:pt x="597144" y="47188"/>
                    </a:lnTo>
                    <a:cubicBezTo>
                      <a:pt x="635144" y="18497"/>
                      <a:pt x="680037" y="1558"/>
                      <a:pt x="726754" y="195"/>
                    </a:cubicBezTo>
                    <a:cubicBezTo>
                      <a:pt x="742326" y="-260"/>
                      <a:pt x="758102" y="1017"/>
                      <a:pt x="773892" y="4166"/>
                    </a:cubicBezTo>
                    <a:cubicBezTo>
                      <a:pt x="900215" y="29357"/>
                      <a:pt x="979675" y="164843"/>
                      <a:pt x="951371" y="306781"/>
                    </a:cubicBezTo>
                    <a:cubicBezTo>
                      <a:pt x="923066" y="448719"/>
                      <a:pt x="797714" y="543362"/>
                      <a:pt x="671391" y="518171"/>
                    </a:cubicBezTo>
                    <a:lnTo>
                      <a:pt x="667399" y="516955"/>
                    </a:lnTo>
                    <a:lnTo>
                      <a:pt x="558312" y="763003"/>
                    </a:lnTo>
                    <a:lnTo>
                      <a:pt x="222365" y="729283"/>
                    </a:lnTo>
                    <a:lnTo>
                      <a:pt x="182586" y="473082"/>
                    </a:lnTo>
                    <a:cubicBezTo>
                      <a:pt x="78384" y="448645"/>
                      <a:pt x="0" y="388705"/>
                      <a:pt x="0" y="262063"/>
                    </a:cubicBezTo>
                    <a:cubicBezTo>
                      <a:pt x="0" y="117330"/>
                      <a:pt x="102379" y="0"/>
                      <a:pt x="228671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645431" y="2972983"/>
                <a:ext cx="378239" cy="360715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6628" y="2972839"/>
                <a:ext cx="346248" cy="316290"/>
              </a:xfrm>
              <a:prstGeom prst="ellipse">
                <a:avLst/>
              </a:prstGeom>
              <a:solidFill>
                <a:srgbClr val="D7F5FF"/>
              </a:solidFill>
              <a:ln w="25400">
                <a:solidFill>
                  <a:schemeClr val="bg1"/>
                </a:solidFill>
              </a:ln>
              <a:effectLst>
                <a:innerShdw dist="50800" dir="2220000">
                  <a:prstClr val="black">
                    <a:alpha val="5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21382337">
                <a:off x="5440589" y="3423793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317318">
                <a:off x="5525245" y="3419476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Oval 9"/>
              <p:cNvSpPr/>
              <p:nvPr/>
            </p:nvSpPr>
            <p:spPr>
              <a:xfrm rot="298080">
                <a:off x="5375591" y="3348635"/>
                <a:ext cx="329147" cy="140293"/>
              </a:xfrm>
              <a:prstGeom prst="roundRect">
                <a:avLst>
                  <a:gd name="adj" fmla="val 31430"/>
                </a:avLst>
              </a:pr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Oval 24"/>
              <p:cNvSpPr/>
              <p:nvPr/>
            </p:nvSpPr>
            <p:spPr>
              <a:xfrm rot="117027">
                <a:off x="5457927" y="3284832"/>
                <a:ext cx="154514" cy="1074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Oval 25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396140" y="4150629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317986" y="3886001"/>
                <a:ext cx="413906" cy="334837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bg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320269" y="3694170"/>
                <a:ext cx="416612" cy="37969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innerShdw dist="76200" dir="31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60713" y="456099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>
              <a:gd name="adj" fmla="val 1774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Payment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Id:456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Id: </a:t>
            </a:r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rgbClr val="FFC021"/>
                </a:solidFill>
              </a:rPr>
              <a:t> 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rgbClr val="FFC02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rgbClr val="FFC02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rgbClr val="FFC021"/>
              </a:solidFill>
              <a:ea typeface="Roboto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62212" y="204888"/>
            <a:ext cx="4067576" cy="1276231"/>
            <a:chOff x="3600125" y="994598"/>
            <a:chExt cx="5053359" cy="1585527"/>
          </a:xfrm>
        </p:grpSpPr>
        <p:grpSp>
          <p:nvGrpSpPr>
            <p:cNvPr id="14" name="Group 13"/>
            <p:cNvGrpSpPr/>
            <p:nvPr/>
          </p:nvGrpSpPr>
          <p:grpSpPr>
            <a:xfrm>
              <a:off x="5249212" y="1065535"/>
              <a:ext cx="3404272" cy="1514590"/>
              <a:chOff x="4971971" y="885751"/>
              <a:chExt cx="4287037" cy="190734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971971" y="885751"/>
                <a:ext cx="4209455" cy="1600275"/>
              </a:xfrm>
              <a:custGeom>
                <a:avLst/>
                <a:gdLst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32845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207172 w 4209455"/>
                  <a:gd name="connsiteY49" fmla="*/ 1006416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25372 w 4209455"/>
                  <a:gd name="connsiteY94" fmla="*/ 324267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  <a:gd name="connsiteX0" fmla="*/ 3688010 w 4209455"/>
                  <a:gd name="connsiteY0" fmla="*/ 657971 h 1600275"/>
                  <a:gd name="connsiteX1" fmla="*/ 3778939 w 4209455"/>
                  <a:gd name="connsiteY1" fmla="*/ 802751 h 1600275"/>
                  <a:gd name="connsiteX2" fmla="*/ 3688010 w 4209455"/>
                  <a:gd name="connsiteY2" fmla="*/ 947531 h 1600275"/>
                  <a:gd name="connsiteX3" fmla="*/ 3597081 w 4209455"/>
                  <a:gd name="connsiteY3" fmla="*/ 802751 h 1600275"/>
                  <a:gd name="connsiteX4" fmla="*/ 3688010 w 4209455"/>
                  <a:gd name="connsiteY4" fmla="*/ 657971 h 1600275"/>
                  <a:gd name="connsiteX5" fmla="*/ 504900 w 4209455"/>
                  <a:gd name="connsiteY5" fmla="*/ 581063 h 1600275"/>
                  <a:gd name="connsiteX6" fmla="*/ 393651 w 4209455"/>
                  <a:gd name="connsiteY6" fmla="*/ 633264 h 1600275"/>
                  <a:gd name="connsiteX7" fmla="*/ 349151 w 4209455"/>
                  <a:gd name="connsiteY7" fmla="*/ 802705 h 1600275"/>
                  <a:gd name="connsiteX8" fmla="*/ 394507 w 4209455"/>
                  <a:gd name="connsiteY8" fmla="*/ 962732 h 1600275"/>
                  <a:gd name="connsiteX9" fmla="*/ 509179 w 4209455"/>
                  <a:gd name="connsiteY9" fmla="*/ 1014934 h 1600275"/>
                  <a:gd name="connsiteX10" fmla="*/ 611014 w 4209455"/>
                  <a:gd name="connsiteY10" fmla="*/ 964872 h 1600275"/>
                  <a:gd name="connsiteX11" fmla="*/ 652091 w 4209455"/>
                  <a:gd name="connsiteY11" fmla="*/ 795003 h 1600275"/>
                  <a:gd name="connsiteX12" fmla="*/ 609303 w 4209455"/>
                  <a:gd name="connsiteY12" fmla="*/ 632836 h 1600275"/>
                  <a:gd name="connsiteX13" fmla="*/ 504900 w 4209455"/>
                  <a:gd name="connsiteY13" fmla="*/ 581063 h 1600275"/>
                  <a:gd name="connsiteX14" fmla="*/ 3690008 w 4209455"/>
                  <a:gd name="connsiteY14" fmla="*/ 564803 h 1600275"/>
                  <a:gd name="connsiteX15" fmla="*/ 3564211 w 4209455"/>
                  <a:gd name="connsiteY15" fmla="*/ 623423 h 1600275"/>
                  <a:gd name="connsiteX16" fmla="*/ 3514577 w 4209455"/>
                  <a:gd name="connsiteY16" fmla="*/ 801849 h 1600275"/>
                  <a:gd name="connsiteX17" fmla="*/ 3563783 w 4209455"/>
                  <a:gd name="connsiteY17" fmla="*/ 981559 h 1600275"/>
                  <a:gd name="connsiteX18" fmla="*/ 3687440 w 4209455"/>
                  <a:gd name="connsiteY18" fmla="*/ 1039751 h 1600275"/>
                  <a:gd name="connsiteX19" fmla="*/ 3811098 w 4209455"/>
                  <a:gd name="connsiteY19" fmla="*/ 982415 h 1600275"/>
                  <a:gd name="connsiteX20" fmla="*/ 3859449 w 4209455"/>
                  <a:gd name="connsiteY20" fmla="*/ 798426 h 1600275"/>
                  <a:gd name="connsiteX21" fmla="*/ 3810670 w 4209455"/>
                  <a:gd name="connsiteY21" fmla="*/ 622567 h 1600275"/>
                  <a:gd name="connsiteX22" fmla="*/ 3690008 w 4209455"/>
                  <a:gd name="connsiteY22" fmla="*/ 564803 h 1600275"/>
                  <a:gd name="connsiteX23" fmla="*/ 2099333 w 4209455"/>
                  <a:gd name="connsiteY23" fmla="*/ 564803 h 1600275"/>
                  <a:gd name="connsiteX24" fmla="*/ 1973536 w 4209455"/>
                  <a:gd name="connsiteY24" fmla="*/ 623423 h 1600275"/>
                  <a:gd name="connsiteX25" fmla="*/ 1923902 w 4209455"/>
                  <a:gd name="connsiteY25" fmla="*/ 801849 h 1600275"/>
                  <a:gd name="connsiteX26" fmla="*/ 1973108 w 4209455"/>
                  <a:gd name="connsiteY26" fmla="*/ 981559 h 1600275"/>
                  <a:gd name="connsiteX27" fmla="*/ 2096765 w 4209455"/>
                  <a:gd name="connsiteY27" fmla="*/ 1039751 h 1600275"/>
                  <a:gd name="connsiteX28" fmla="*/ 2220423 w 4209455"/>
                  <a:gd name="connsiteY28" fmla="*/ 982415 h 1600275"/>
                  <a:gd name="connsiteX29" fmla="*/ 2268774 w 4209455"/>
                  <a:gd name="connsiteY29" fmla="*/ 798426 h 1600275"/>
                  <a:gd name="connsiteX30" fmla="*/ 2219995 w 4209455"/>
                  <a:gd name="connsiteY30" fmla="*/ 622567 h 1600275"/>
                  <a:gd name="connsiteX31" fmla="*/ 2099333 w 4209455"/>
                  <a:gd name="connsiteY31" fmla="*/ 564803 h 1600275"/>
                  <a:gd name="connsiteX32" fmla="*/ 3028318 w 4209455"/>
                  <a:gd name="connsiteY32" fmla="*/ 0 h 1600275"/>
                  <a:gd name="connsiteX33" fmla="*/ 3028318 w 4209455"/>
                  <a:gd name="connsiteY33" fmla="*/ 324267 h 1600275"/>
                  <a:gd name="connsiteX34" fmla="*/ 3675301 w 4209455"/>
                  <a:gd name="connsiteY34" fmla="*/ 324267 h 1600275"/>
                  <a:gd name="connsiteX35" fmla="*/ 3675301 w 4209455"/>
                  <a:gd name="connsiteY35" fmla="*/ 325902 h 1600275"/>
                  <a:gd name="connsiteX36" fmla="*/ 3684873 w 4209455"/>
                  <a:gd name="connsiteY36" fmla="*/ 325190 h 1600275"/>
                  <a:gd name="connsiteX37" fmla="*/ 4097350 w 4209455"/>
                  <a:gd name="connsiteY37" fmla="*/ 483506 h 1600275"/>
                  <a:gd name="connsiteX38" fmla="*/ 4209455 w 4209455"/>
                  <a:gd name="connsiteY38" fmla="*/ 797570 h 1600275"/>
                  <a:gd name="connsiteX39" fmla="*/ 4070394 w 4209455"/>
                  <a:gd name="connsiteY39" fmla="*/ 1141159 h 1600275"/>
                  <a:gd name="connsiteX40" fmla="*/ 3685729 w 4209455"/>
                  <a:gd name="connsiteY40" fmla="*/ 1275085 h 1600275"/>
                  <a:gd name="connsiteX41" fmla="*/ 3331444 w 4209455"/>
                  <a:gd name="connsiteY41" fmla="*/ 1163836 h 1600275"/>
                  <a:gd name="connsiteX42" fmla="*/ 3165426 w 4209455"/>
                  <a:gd name="connsiteY42" fmla="*/ 802705 h 1600275"/>
                  <a:gd name="connsiteX43" fmla="*/ 3200512 w 4209455"/>
                  <a:gd name="connsiteY43" fmla="*/ 613047 h 1600275"/>
                  <a:gd name="connsiteX44" fmla="*/ 3206334 w 4209455"/>
                  <a:gd name="connsiteY44" fmla="*/ 600745 h 1600275"/>
                  <a:gd name="connsiteX45" fmla="*/ 3028318 w 4209455"/>
                  <a:gd name="connsiteY45" fmla="*/ 600745 h 1600275"/>
                  <a:gd name="connsiteX46" fmla="*/ 3028318 w 4209455"/>
                  <a:gd name="connsiteY46" fmla="*/ 922726 h 1600275"/>
                  <a:gd name="connsiteX47" fmla="*/ 3039443 w 4209455"/>
                  <a:gd name="connsiteY47" fmla="*/ 999584 h 1600275"/>
                  <a:gd name="connsiteX48" fmla="*/ 3099346 w 4209455"/>
                  <a:gd name="connsiteY48" fmla="*/ 1028626 h 1600275"/>
                  <a:gd name="connsiteX49" fmla="*/ 3187578 w 4209455"/>
                  <a:gd name="connsiteY49" fmla="*/ 1008593 h 1600275"/>
                  <a:gd name="connsiteX50" fmla="*/ 3208897 w 4209455"/>
                  <a:gd name="connsiteY50" fmla="*/ 1246845 h 1600275"/>
                  <a:gd name="connsiteX51" fmla="*/ 2991520 w 4209455"/>
                  <a:gd name="connsiteY51" fmla="*/ 1275085 h 1600275"/>
                  <a:gd name="connsiteX52" fmla="*/ 2799829 w 4209455"/>
                  <a:gd name="connsiteY52" fmla="*/ 1241751 h 1600275"/>
                  <a:gd name="connsiteX53" fmla="*/ 2708691 w 4209455"/>
                  <a:gd name="connsiteY53" fmla="*/ 1140470 h 1600275"/>
                  <a:gd name="connsiteX54" fmla="*/ 2679167 w 4209455"/>
                  <a:gd name="connsiteY54" fmla="*/ 920399 h 1600275"/>
                  <a:gd name="connsiteX55" fmla="*/ 2679167 w 4209455"/>
                  <a:gd name="connsiteY55" fmla="*/ 600745 h 1600275"/>
                  <a:gd name="connsiteX56" fmla="*/ 2580460 w 4209455"/>
                  <a:gd name="connsiteY56" fmla="*/ 600745 h 1600275"/>
                  <a:gd name="connsiteX57" fmla="*/ 2590754 w 4209455"/>
                  <a:gd name="connsiteY57" fmla="*/ 625776 h 1600275"/>
                  <a:gd name="connsiteX58" fmla="*/ 2618780 w 4209455"/>
                  <a:gd name="connsiteY58" fmla="*/ 797570 h 1600275"/>
                  <a:gd name="connsiteX59" fmla="*/ 2479719 w 4209455"/>
                  <a:gd name="connsiteY59" fmla="*/ 1141159 h 1600275"/>
                  <a:gd name="connsiteX60" fmla="*/ 2095054 w 4209455"/>
                  <a:gd name="connsiteY60" fmla="*/ 1275085 h 1600275"/>
                  <a:gd name="connsiteX61" fmla="*/ 1740769 w 4209455"/>
                  <a:gd name="connsiteY61" fmla="*/ 1163836 h 1600275"/>
                  <a:gd name="connsiteX62" fmla="*/ 1574751 w 4209455"/>
                  <a:gd name="connsiteY62" fmla="*/ 802705 h 1600275"/>
                  <a:gd name="connsiteX63" fmla="*/ 1583522 w 4209455"/>
                  <a:gd name="connsiteY63" fmla="*/ 703303 h 1600275"/>
                  <a:gd name="connsiteX64" fmla="*/ 1606967 w 4209455"/>
                  <a:gd name="connsiteY64" fmla="*/ 622890 h 1600275"/>
                  <a:gd name="connsiteX65" fmla="*/ 1600492 w 4209455"/>
                  <a:gd name="connsiteY65" fmla="*/ 619927 h 1600275"/>
                  <a:gd name="connsiteX66" fmla="*/ 1599903 w 4209455"/>
                  <a:gd name="connsiteY66" fmla="*/ 621284 h 1600275"/>
                  <a:gd name="connsiteX67" fmla="*/ 1502346 w 4209455"/>
                  <a:gd name="connsiteY67" fmla="*/ 595611 h 1600275"/>
                  <a:gd name="connsiteX68" fmla="*/ 1396232 w 4209455"/>
                  <a:gd name="connsiteY68" fmla="*/ 652091 h 1600275"/>
                  <a:gd name="connsiteX69" fmla="*/ 1342319 w 4209455"/>
                  <a:gd name="connsiteY69" fmla="*/ 949896 h 1600275"/>
                  <a:gd name="connsiteX70" fmla="*/ 1342319 w 4209455"/>
                  <a:gd name="connsiteY70" fmla="*/ 1254547 h 1600275"/>
                  <a:gd name="connsiteX71" fmla="*/ 992312 w 4209455"/>
                  <a:gd name="connsiteY71" fmla="*/ 1254547 h 1600275"/>
                  <a:gd name="connsiteX72" fmla="*/ 992312 w 4209455"/>
                  <a:gd name="connsiteY72" fmla="*/ 922089 h 1600275"/>
                  <a:gd name="connsiteX73" fmla="*/ 973216 w 4209455"/>
                  <a:gd name="connsiteY73" fmla="*/ 1009478 h 1600275"/>
                  <a:gd name="connsiteX74" fmla="*/ 891704 w 4209455"/>
                  <a:gd name="connsiteY74" fmla="*/ 1155707 h 1600275"/>
                  <a:gd name="connsiteX75" fmla="*/ 617005 w 4209455"/>
                  <a:gd name="connsiteY75" fmla="*/ 1275085 h 1600275"/>
                  <a:gd name="connsiteX76" fmla="*/ 470241 w 4209455"/>
                  <a:gd name="connsiteY76" fmla="*/ 1247701 h 1600275"/>
                  <a:gd name="connsiteX77" fmla="*/ 351718 w 4209455"/>
                  <a:gd name="connsiteY77" fmla="*/ 1166404 h 1600275"/>
                  <a:gd name="connsiteX78" fmla="*/ 351718 w 4209455"/>
                  <a:gd name="connsiteY78" fmla="*/ 1600275 h 1600275"/>
                  <a:gd name="connsiteX79" fmla="*/ 0 w 4209455"/>
                  <a:gd name="connsiteY79" fmla="*/ 1600275 h 1600275"/>
                  <a:gd name="connsiteX80" fmla="*/ 0 w 4209455"/>
                  <a:gd name="connsiteY80" fmla="*/ 345728 h 1600275"/>
                  <a:gd name="connsiteX81" fmla="*/ 326046 w 4209455"/>
                  <a:gd name="connsiteY81" fmla="*/ 345728 h 1600275"/>
                  <a:gd name="connsiteX82" fmla="*/ 326046 w 4209455"/>
                  <a:gd name="connsiteY82" fmla="*/ 480083 h 1600275"/>
                  <a:gd name="connsiteX83" fmla="*/ 450131 w 4209455"/>
                  <a:gd name="connsiteY83" fmla="*/ 365411 h 1600275"/>
                  <a:gd name="connsiteX84" fmla="*/ 618716 w 4209455"/>
                  <a:gd name="connsiteY84" fmla="*/ 325190 h 1600275"/>
                  <a:gd name="connsiteX85" fmla="*/ 900690 w 4209455"/>
                  <a:gd name="connsiteY85" fmla="*/ 464679 h 1600275"/>
                  <a:gd name="connsiteX86" fmla="*/ 975462 w 4209455"/>
                  <a:gd name="connsiteY86" fmla="*/ 620642 h 1600275"/>
                  <a:gd name="connsiteX87" fmla="*/ 992312 w 4209455"/>
                  <a:gd name="connsiteY87" fmla="*/ 702074 h 1600275"/>
                  <a:gd name="connsiteX88" fmla="*/ 992312 w 4209455"/>
                  <a:gd name="connsiteY88" fmla="*/ 345728 h 1600275"/>
                  <a:gd name="connsiteX89" fmla="*/ 1318357 w 4209455"/>
                  <a:gd name="connsiteY89" fmla="*/ 345728 h 1600275"/>
                  <a:gd name="connsiteX90" fmla="*/ 1318357 w 4209455"/>
                  <a:gd name="connsiteY90" fmla="*/ 494631 h 1600275"/>
                  <a:gd name="connsiteX91" fmla="*/ 1415486 w 4209455"/>
                  <a:gd name="connsiteY91" fmla="*/ 361560 h 1600275"/>
                  <a:gd name="connsiteX92" fmla="*/ 1471432 w 4209455"/>
                  <a:gd name="connsiteY92" fmla="*/ 334282 h 1600275"/>
                  <a:gd name="connsiteX93" fmla="*/ 1525372 w 4209455"/>
                  <a:gd name="connsiteY93" fmla="*/ 327039 h 1600275"/>
                  <a:gd name="connsiteX94" fmla="*/ 1565713 w 4209455"/>
                  <a:gd name="connsiteY94" fmla="*/ 326508 h 1600275"/>
                  <a:gd name="connsiteX95" fmla="*/ 2679167 w 4209455"/>
                  <a:gd name="connsiteY95" fmla="*/ 324267 h 1600275"/>
                  <a:gd name="connsiteX96" fmla="*/ 2679167 w 4209455"/>
                  <a:gd name="connsiteY96" fmla="*/ 178855 h 1600275"/>
                  <a:gd name="connsiteX97" fmla="*/ 3028318 w 4209455"/>
                  <a:gd name="connsiteY97" fmla="*/ 0 h 16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4209455" h="1600275">
                    <a:moveTo>
                      <a:pt x="3688010" y="657971"/>
                    </a:moveTo>
                    <a:cubicBezTo>
                      <a:pt x="3738229" y="657971"/>
                      <a:pt x="3778939" y="722791"/>
                      <a:pt x="3778939" y="802751"/>
                    </a:cubicBezTo>
                    <a:cubicBezTo>
                      <a:pt x="3778939" y="882711"/>
                      <a:pt x="3738229" y="947531"/>
                      <a:pt x="3688010" y="947531"/>
                    </a:cubicBezTo>
                    <a:cubicBezTo>
                      <a:pt x="3637791" y="947531"/>
                      <a:pt x="3597081" y="882711"/>
                      <a:pt x="3597081" y="802751"/>
                    </a:cubicBezTo>
                    <a:cubicBezTo>
                      <a:pt x="3597081" y="722791"/>
                      <a:pt x="3637791" y="657971"/>
                      <a:pt x="3688010" y="657971"/>
                    </a:cubicBezTo>
                    <a:close/>
                    <a:moveTo>
                      <a:pt x="504900" y="581063"/>
                    </a:moveTo>
                    <a:cubicBezTo>
                      <a:pt x="460400" y="581063"/>
                      <a:pt x="423317" y="598463"/>
                      <a:pt x="393651" y="633264"/>
                    </a:cubicBezTo>
                    <a:cubicBezTo>
                      <a:pt x="363984" y="668065"/>
                      <a:pt x="349151" y="724545"/>
                      <a:pt x="349151" y="802705"/>
                    </a:cubicBezTo>
                    <a:cubicBezTo>
                      <a:pt x="349151" y="874589"/>
                      <a:pt x="364270" y="927932"/>
                      <a:pt x="394507" y="962732"/>
                    </a:cubicBezTo>
                    <a:cubicBezTo>
                      <a:pt x="424743" y="997533"/>
                      <a:pt x="462968" y="1014934"/>
                      <a:pt x="509179" y="1014934"/>
                    </a:cubicBezTo>
                    <a:cubicBezTo>
                      <a:pt x="549685" y="1014934"/>
                      <a:pt x="583630" y="998247"/>
                      <a:pt x="611014" y="964872"/>
                    </a:cubicBezTo>
                    <a:cubicBezTo>
                      <a:pt x="638399" y="931497"/>
                      <a:pt x="652091" y="874874"/>
                      <a:pt x="652091" y="795003"/>
                    </a:cubicBezTo>
                    <a:cubicBezTo>
                      <a:pt x="652091" y="721408"/>
                      <a:pt x="637828" y="667352"/>
                      <a:pt x="609303" y="632836"/>
                    </a:cubicBezTo>
                    <a:cubicBezTo>
                      <a:pt x="580777" y="598321"/>
                      <a:pt x="545976" y="581063"/>
                      <a:pt x="504900" y="581063"/>
                    </a:cubicBezTo>
                    <a:close/>
                    <a:moveTo>
                      <a:pt x="3690008" y="564803"/>
                    </a:moveTo>
                    <a:cubicBezTo>
                      <a:pt x="3639233" y="564803"/>
                      <a:pt x="3597300" y="584343"/>
                      <a:pt x="3564211" y="623423"/>
                    </a:cubicBezTo>
                    <a:cubicBezTo>
                      <a:pt x="3531121" y="662503"/>
                      <a:pt x="3514577" y="721978"/>
                      <a:pt x="3514577" y="801849"/>
                    </a:cubicBezTo>
                    <a:cubicBezTo>
                      <a:pt x="3514577" y="882861"/>
                      <a:pt x="3530978" y="942765"/>
                      <a:pt x="3563783" y="981559"/>
                    </a:cubicBezTo>
                    <a:cubicBezTo>
                      <a:pt x="3596587" y="1020354"/>
                      <a:pt x="3637806" y="1039751"/>
                      <a:pt x="3687440" y="1039751"/>
                    </a:cubicBezTo>
                    <a:cubicBezTo>
                      <a:pt x="3737645" y="1039751"/>
                      <a:pt x="3778864" y="1020639"/>
                      <a:pt x="3811098" y="982415"/>
                    </a:cubicBezTo>
                    <a:cubicBezTo>
                      <a:pt x="3843332" y="944191"/>
                      <a:pt x="3859449" y="882861"/>
                      <a:pt x="3859449" y="798426"/>
                    </a:cubicBezTo>
                    <a:cubicBezTo>
                      <a:pt x="3859449" y="719696"/>
                      <a:pt x="3843189" y="661076"/>
                      <a:pt x="3810670" y="622567"/>
                    </a:cubicBezTo>
                    <a:cubicBezTo>
                      <a:pt x="3778151" y="584058"/>
                      <a:pt x="3737930" y="564803"/>
                      <a:pt x="3690008" y="564803"/>
                    </a:cubicBezTo>
                    <a:close/>
                    <a:moveTo>
                      <a:pt x="2099333" y="564803"/>
                    </a:moveTo>
                    <a:cubicBezTo>
                      <a:pt x="2048558" y="564803"/>
                      <a:pt x="2006625" y="584343"/>
                      <a:pt x="1973536" y="623423"/>
                    </a:cubicBezTo>
                    <a:cubicBezTo>
                      <a:pt x="1940446" y="662503"/>
                      <a:pt x="1923902" y="721978"/>
                      <a:pt x="1923902" y="801849"/>
                    </a:cubicBezTo>
                    <a:cubicBezTo>
                      <a:pt x="1923902" y="882861"/>
                      <a:pt x="1940304" y="942765"/>
                      <a:pt x="1973108" y="981559"/>
                    </a:cubicBezTo>
                    <a:cubicBezTo>
                      <a:pt x="2005912" y="1020354"/>
                      <a:pt x="2047131" y="1039751"/>
                      <a:pt x="2096765" y="1039751"/>
                    </a:cubicBezTo>
                    <a:cubicBezTo>
                      <a:pt x="2146970" y="1039751"/>
                      <a:pt x="2188189" y="1020639"/>
                      <a:pt x="2220423" y="982415"/>
                    </a:cubicBezTo>
                    <a:cubicBezTo>
                      <a:pt x="2252657" y="944191"/>
                      <a:pt x="2268774" y="882861"/>
                      <a:pt x="2268774" y="798426"/>
                    </a:cubicBezTo>
                    <a:cubicBezTo>
                      <a:pt x="2268774" y="719696"/>
                      <a:pt x="2252514" y="661076"/>
                      <a:pt x="2219995" y="622567"/>
                    </a:cubicBezTo>
                    <a:cubicBezTo>
                      <a:pt x="2187476" y="584058"/>
                      <a:pt x="2147255" y="564803"/>
                      <a:pt x="2099333" y="564803"/>
                    </a:cubicBezTo>
                    <a:close/>
                    <a:moveTo>
                      <a:pt x="3028318" y="0"/>
                    </a:moveTo>
                    <a:lnTo>
                      <a:pt x="3028318" y="324267"/>
                    </a:lnTo>
                    <a:lnTo>
                      <a:pt x="3675301" y="324267"/>
                    </a:lnTo>
                    <a:lnTo>
                      <a:pt x="3675301" y="325902"/>
                    </a:lnTo>
                    <a:lnTo>
                      <a:pt x="3684873" y="325190"/>
                    </a:lnTo>
                    <a:cubicBezTo>
                      <a:pt x="3866865" y="325190"/>
                      <a:pt x="4004358" y="377962"/>
                      <a:pt x="4097350" y="483506"/>
                    </a:cubicBezTo>
                    <a:cubicBezTo>
                      <a:pt x="4172087" y="568512"/>
                      <a:pt x="4209455" y="673200"/>
                      <a:pt x="4209455" y="797570"/>
                    </a:cubicBezTo>
                    <a:cubicBezTo>
                      <a:pt x="4209455" y="937345"/>
                      <a:pt x="4163101" y="1051874"/>
                      <a:pt x="4070394" y="1141159"/>
                    </a:cubicBezTo>
                    <a:cubicBezTo>
                      <a:pt x="3977686" y="1230443"/>
                      <a:pt x="3849465" y="1275085"/>
                      <a:pt x="3685729" y="1275085"/>
                    </a:cubicBezTo>
                    <a:cubicBezTo>
                      <a:pt x="3539679" y="1275085"/>
                      <a:pt x="3421584" y="1238002"/>
                      <a:pt x="3331444" y="1163836"/>
                    </a:cubicBezTo>
                    <a:cubicBezTo>
                      <a:pt x="3220765" y="1071985"/>
                      <a:pt x="3165426" y="951608"/>
                      <a:pt x="3165426" y="802705"/>
                    </a:cubicBezTo>
                    <a:cubicBezTo>
                      <a:pt x="3165426" y="733388"/>
                      <a:pt x="3177121" y="670169"/>
                      <a:pt x="3200512" y="613047"/>
                    </a:cubicBezTo>
                    <a:lnTo>
                      <a:pt x="3206334" y="600745"/>
                    </a:lnTo>
                    <a:lnTo>
                      <a:pt x="3028318" y="600745"/>
                    </a:lnTo>
                    <a:lnTo>
                      <a:pt x="3028318" y="922726"/>
                    </a:lnTo>
                    <a:cubicBezTo>
                      <a:pt x="3028318" y="961440"/>
                      <a:pt x="3032026" y="987059"/>
                      <a:pt x="3039443" y="999584"/>
                    </a:cubicBezTo>
                    <a:cubicBezTo>
                      <a:pt x="3050853" y="1018945"/>
                      <a:pt x="3074657" y="1027125"/>
                      <a:pt x="3099346" y="1028626"/>
                    </a:cubicBezTo>
                    <a:cubicBezTo>
                      <a:pt x="3124035" y="1030127"/>
                      <a:pt x="3141367" y="1023400"/>
                      <a:pt x="3187578" y="1008593"/>
                    </a:cubicBezTo>
                    <a:cubicBezTo>
                      <a:pt x="3196136" y="1088736"/>
                      <a:pt x="3200339" y="1166702"/>
                      <a:pt x="3208897" y="1246845"/>
                    </a:cubicBezTo>
                    <a:cubicBezTo>
                      <a:pt x="3122750" y="1265672"/>
                      <a:pt x="3059698" y="1275934"/>
                      <a:pt x="2991520" y="1275085"/>
                    </a:cubicBezTo>
                    <a:cubicBezTo>
                      <a:pt x="2923342" y="1274236"/>
                      <a:pt x="2840906" y="1263974"/>
                      <a:pt x="2799829" y="1241751"/>
                    </a:cubicBezTo>
                    <a:cubicBezTo>
                      <a:pt x="2758753" y="1219528"/>
                      <a:pt x="2728373" y="1185768"/>
                      <a:pt x="2708691" y="1140470"/>
                    </a:cubicBezTo>
                    <a:cubicBezTo>
                      <a:pt x="2689008" y="1095173"/>
                      <a:pt x="2679167" y="1021816"/>
                      <a:pt x="2679167" y="920399"/>
                    </a:cubicBezTo>
                    <a:lnTo>
                      <a:pt x="2679167" y="600745"/>
                    </a:lnTo>
                    <a:lnTo>
                      <a:pt x="2580460" y="600745"/>
                    </a:lnTo>
                    <a:lnTo>
                      <a:pt x="2590754" y="625776"/>
                    </a:lnTo>
                    <a:cubicBezTo>
                      <a:pt x="2609438" y="678120"/>
                      <a:pt x="2618780" y="735385"/>
                      <a:pt x="2618780" y="797570"/>
                    </a:cubicBezTo>
                    <a:cubicBezTo>
                      <a:pt x="2618780" y="937345"/>
                      <a:pt x="2572426" y="1051874"/>
                      <a:pt x="2479719" y="1141159"/>
                    </a:cubicBezTo>
                    <a:cubicBezTo>
                      <a:pt x="2387011" y="1230443"/>
                      <a:pt x="2258790" y="1275085"/>
                      <a:pt x="2095054" y="1275085"/>
                    </a:cubicBezTo>
                    <a:cubicBezTo>
                      <a:pt x="1949004" y="1275085"/>
                      <a:pt x="1830909" y="1238002"/>
                      <a:pt x="1740769" y="1163836"/>
                    </a:cubicBezTo>
                    <a:cubicBezTo>
                      <a:pt x="1630090" y="1071985"/>
                      <a:pt x="1574751" y="951608"/>
                      <a:pt x="1574751" y="802705"/>
                    </a:cubicBezTo>
                    <a:cubicBezTo>
                      <a:pt x="1574751" y="768047"/>
                      <a:pt x="1577675" y="734913"/>
                      <a:pt x="1583522" y="703303"/>
                    </a:cubicBezTo>
                    <a:lnTo>
                      <a:pt x="1606967" y="622890"/>
                    </a:lnTo>
                    <a:lnTo>
                      <a:pt x="1600492" y="619927"/>
                    </a:lnTo>
                    <a:lnTo>
                      <a:pt x="1599903" y="621284"/>
                    </a:lnTo>
                    <a:cubicBezTo>
                      <a:pt x="1558826" y="604168"/>
                      <a:pt x="1526307" y="595611"/>
                      <a:pt x="1502346" y="595611"/>
                    </a:cubicBezTo>
                    <a:cubicBezTo>
                      <a:pt x="1456705" y="595611"/>
                      <a:pt x="1421334" y="614437"/>
                      <a:pt x="1396232" y="652091"/>
                    </a:cubicBezTo>
                    <a:cubicBezTo>
                      <a:pt x="1360290" y="705148"/>
                      <a:pt x="1342319" y="804417"/>
                      <a:pt x="1342319" y="949896"/>
                    </a:cubicBezTo>
                    <a:lnTo>
                      <a:pt x="1342319" y="1254547"/>
                    </a:lnTo>
                    <a:lnTo>
                      <a:pt x="992312" y="1254547"/>
                    </a:lnTo>
                    <a:lnTo>
                      <a:pt x="992312" y="922089"/>
                    </a:lnTo>
                    <a:lnTo>
                      <a:pt x="973216" y="1009478"/>
                    </a:lnTo>
                    <a:cubicBezTo>
                      <a:pt x="955102" y="1067171"/>
                      <a:pt x="927932" y="1115914"/>
                      <a:pt x="891704" y="1155707"/>
                    </a:cubicBezTo>
                    <a:cubicBezTo>
                      <a:pt x="819250" y="1235293"/>
                      <a:pt x="727683" y="1275085"/>
                      <a:pt x="617005" y="1275085"/>
                    </a:cubicBezTo>
                    <a:cubicBezTo>
                      <a:pt x="563377" y="1275085"/>
                      <a:pt x="514456" y="1265957"/>
                      <a:pt x="470241" y="1247701"/>
                    </a:cubicBezTo>
                    <a:cubicBezTo>
                      <a:pt x="426027" y="1229445"/>
                      <a:pt x="386519" y="1202346"/>
                      <a:pt x="351718" y="1166404"/>
                    </a:cubicBezTo>
                    <a:lnTo>
                      <a:pt x="351718" y="1600275"/>
                    </a:lnTo>
                    <a:lnTo>
                      <a:pt x="0" y="1600275"/>
                    </a:lnTo>
                    <a:lnTo>
                      <a:pt x="0" y="345728"/>
                    </a:lnTo>
                    <a:lnTo>
                      <a:pt x="326046" y="345728"/>
                    </a:lnTo>
                    <a:lnTo>
                      <a:pt x="326046" y="480083"/>
                    </a:lnTo>
                    <a:cubicBezTo>
                      <a:pt x="371116" y="423603"/>
                      <a:pt x="412478" y="385379"/>
                      <a:pt x="450131" y="365411"/>
                    </a:cubicBezTo>
                    <a:cubicBezTo>
                      <a:pt x="500906" y="338597"/>
                      <a:pt x="557101" y="325190"/>
                      <a:pt x="618716" y="325190"/>
                    </a:cubicBezTo>
                    <a:cubicBezTo>
                      <a:pt x="740234" y="325190"/>
                      <a:pt x="834226" y="371686"/>
                      <a:pt x="900690" y="464679"/>
                    </a:cubicBezTo>
                    <a:cubicBezTo>
                      <a:pt x="933922" y="511176"/>
                      <a:pt x="958846" y="563163"/>
                      <a:pt x="975462" y="620642"/>
                    </a:cubicBezTo>
                    <a:lnTo>
                      <a:pt x="992312" y="702074"/>
                    </a:lnTo>
                    <a:lnTo>
                      <a:pt x="992312" y="345728"/>
                    </a:lnTo>
                    <a:lnTo>
                      <a:pt x="1318357" y="345728"/>
                    </a:lnTo>
                    <a:lnTo>
                      <a:pt x="1318357" y="494631"/>
                    </a:lnTo>
                    <a:cubicBezTo>
                      <a:pt x="1349735" y="430163"/>
                      <a:pt x="1382111" y="385806"/>
                      <a:pt x="1415486" y="361560"/>
                    </a:cubicBezTo>
                    <a:cubicBezTo>
                      <a:pt x="1432174" y="349437"/>
                      <a:pt x="1450822" y="340344"/>
                      <a:pt x="1471432" y="334282"/>
                    </a:cubicBezTo>
                    <a:lnTo>
                      <a:pt x="1525372" y="327039"/>
                    </a:lnTo>
                    <a:lnTo>
                      <a:pt x="1565713" y="326508"/>
                    </a:lnTo>
                    <a:lnTo>
                      <a:pt x="2679167" y="324267"/>
                    </a:lnTo>
                    <a:lnTo>
                      <a:pt x="2679167" y="178855"/>
                    </a:lnTo>
                    <a:lnTo>
                      <a:pt x="3028318" y="0"/>
                    </a:lnTo>
                    <a:close/>
                  </a:path>
                </a:pathLst>
              </a:custGeom>
              <a:solidFill>
                <a:schemeClr val="tx1"/>
              </a:solidFill>
              <a:ln w="31750">
                <a:solidFill>
                  <a:srgbClr val="282828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3800" b="0" i="0" u="none" strike="noStrike" kern="1200" cap="none" spc="-1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08934" y="2167117"/>
                <a:ext cx="1450074" cy="62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actor</a:t>
                </a:r>
                <a:endParaRPr kumimoji="0" lang="sv-S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600125" y="994598"/>
              <a:ext cx="1368735" cy="1551787"/>
              <a:chOff x="3434143" y="-99907"/>
              <a:chExt cx="1723664" cy="1954183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834995" y="-437414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434143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12600000" flipH="1">
                <a:off x="4234016" y="254840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6200000">
                <a:off x="4046063" y="643365"/>
                <a:ext cx="500590" cy="866371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9800000">
                <a:off x="426327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0000" flipH="1">
                <a:off x="3829839" y="267900"/>
                <a:ext cx="500590" cy="866712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5400000">
                <a:off x="4107497" y="311835"/>
                <a:ext cx="375596" cy="65004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9000000">
                <a:off x="3944518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H="1">
                <a:off x="4269731" y="593293"/>
                <a:ext cx="375596" cy="650300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8A1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6400C8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495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smtClean="0"/>
              <a:t>Finite State Machines</a:t>
            </a:r>
          </a:p>
          <a:p>
            <a:r>
              <a:rPr lang="sv-SE" b="1" dirty="0" smtClean="0"/>
              <a:t>F# API</a:t>
            </a:r>
          </a:p>
          <a:p>
            <a:r>
              <a:rPr lang="sv-SE" b="1" dirty="0" smtClean="0"/>
              <a:t>Reactive Streams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3247970"/>
            <a:ext cx="12192000" cy="163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Roboto" pitchFamily="2" charset="0"/>
                <a:cs typeface="+mn-cs"/>
              </a:rPr>
              <a:t>Scale up and out with Proto.Actor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Roboto" pitchFamily="2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1" i="0" u="none" strike="noStrike" kern="1200" cap="none" spc="0" normalizeH="0" baseline="0" noProof="0" dirty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</a:t>
            </a:r>
            <a:r>
              <a:rPr kumimoji="0" lang="sv-SE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Johansson</a:t>
            </a: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srgbClr val="FFC0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98293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609092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49212" y="1065535"/>
            <a:ext cx="3625281" cy="1602288"/>
            <a:chOff x="4971971" y="885751"/>
            <a:chExt cx="4565357" cy="2017779"/>
          </a:xfrm>
        </p:grpSpPr>
        <p:sp>
          <p:nvSpPr>
            <p:cNvPr id="27" name="TextBox 26"/>
            <p:cNvSpPr txBox="1"/>
            <p:nvPr/>
          </p:nvSpPr>
          <p:spPr>
            <a:xfrm>
              <a:off x="4971971" y="885751"/>
              <a:ext cx="4209455" cy="1600275"/>
            </a:xfrm>
            <a:custGeom>
              <a:avLst/>
              <a:gdLst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32845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207172 w 4209455"/>
                <a:gd name="connsiteY49" fmla="*/ 1006416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25372 w 4209455"/>
                <a:gd name="connsiteY94" fmla="*/ 324267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  <a:gd name="connsiteX0" fmla="*/ 3688010 w 4209455"/>
                <a:gd name="connsiteY0" fmla="*/ 657971 h 1600275"/>
                <a:gd name="connsiteX1" fmla="*/ 3778939 w 4209455"/>
                <a:gd name="connsiteY1" fmla="*/ 802751 h 1600275"/>
                <a:gd name="connsiteX2" fmla="*/ 3688010 w 4209455"/>
                <a:gd name="connsiteY2" fmla="*/ 947531 h 1600275"/>
                <a:gd name="connsiteX3" fmla="*/ 3597081 w 4209455"/>
                <a:gd name="connsiteY3" fmla="*/ 802751 h 1600275"/>
                <a:gd name="connsiteX4" fmla="*/ 3688010 w 4209455"/>
                <a:gd name="connsiteY4" fmla="*/ 657971 h 1600275"/>
                <a:gd name="connsiteX5" fmla="*/ 504900 w 4209455"/>
                <a:gd name="connsiteY5" fmla="*/ 581063 h 1600275"/>
                <a:gd name="connsiteX6" fmla="*/ 393651 w 4209455"/>
                <a:gd name="connsiteY6" fmla="*/ 633264 h 1600275"/>
                <a:gd name="connsiteX7" fmla="*/ 349151 w 4209455"/>
                <a:gd name="connsiteY7" fmla="*/ 802705 h 1600275"/>
                <a:gd name="connsiteX8" fmla="*/ 394507 w 4209455"/>
                <a:gd name="connsiteY8" fmla="*/ 962732 h 1600275"/>
                <a:gd name="connsiteX9" fmla="*/ 509179 w 4209455"/>
                <a:gd name="connsiteY9" fmla="*/ 1014934 h 1600275"/>
                <a:gd name="connsiteX10" fmla="*/ 611014 w 4209455"/>
                <a:gd name="connsiteY10" fmla="*/ 964872 h 1600275"/>
                <a:gd name="connsiteX11" fmla="*/ 652091 w 4209455"/>
                <a:gd name="connsiteY11" fmla="*/ 795003 h 1600275"/>
                <a:gd name="connsiteX12" fmla="*/ 609303 w 4209455"/>
                <a:gd name="connsiteY12" fmla="*/ 632836 h 1600275"/>
                <a:gd name="connsiteX13" fmla="*/ 504900 w 4209455"/>
                <a:gd name="connsiteY13" fmla="*/ 581063 h 1600275"/>
                <a:gd name="connsiteX14" fmla="*/ 3690008 w 4209455"/>
                <a:gd name="connsiteY14" fmla="*/ 564803 h 1600275"/>
                <a:gd name="connsiteX15" fmla="*/ 3564211 w 4209455"/>
                <a:gd name="connsiteY15" fmla="*/ 623423 h 1600275"/>
                <a:gd name="connsiteX16" fmla="*/ 3514577 w 4209455"/>
                <a:gd name="connsiteY16" fmla="*/ 801849 h 1600275"/>
                <a:gd name="connsiteX17" fmla="*/ 3563783 w 4209455"/>
                <a:gd name="connsiteY17" fmla="*/ 981559 h 1600275"/>
                <a:gd name="connsiteX18" fmla="*/ 3687440 w 4209455"/>
                <a:gd name="connsiteY18" fmla="*/ 1039751 h 1600275"/>
                <a:gd name="connsiteX19" fmla="*/ 3811098 w 4209455"/>
                <a:gd name="connsiteY19" fmla="*/ 982415 h 1600275"/>
                <a:gd name="connsiteX20" fmla="*/ 3859449 w 4209455"/>
                <a:gd name="connsiteY20" fmla="*/ 798426 h 1600275"/>
                <a:gd name="connsiteX21" fmla="*/ 3810670 w 4209455"/>
                <a:gd name="connsiteY21" fmla="*/ 622567 h 1600275"/>
                <a:gd name="connsiteX22" fmla="*/ 3690008 w 4209455"/>
                <a:gd name="connsiteY22" fmla="*/ 564803 h 1600275"/>
                <a:gd name="connsiteX23" fmla="*/ 2099333 w 4209455"/>
                <a:gd name="connsiteY23" fmla="*/ 564803 h 1600275"/>
                <a:gd name="connsiteX24" fmla="*/ 1973536 w 4209455"/>
                <a:gd name="connsiteY24" fmla="*/ 623423 h 1600275"/>
                <a:gd name="connsiteX25" fmla="*/ 1923902 w 4209455"/>
                <a:gd name="connsiteY25" fmla="*/ 801849 h 1600275"/>
                <a:gd name="connsiteX26" fmla="*/ 1973108 w 4209455"/>
                <a:gd name="connsiteY26" fmla="*/ 981559 h 1600275"/>
                <a:gd name="connsiteX27" fmla="*/ 2096765 w 4209455"/>
                <a:gd name="connsiteY27" fmla="*/ 1039751 h 1600275"/>
                <a:gd name="connsiteX28" fmla="*/ 2220423 w 4209455"/>
                <a:gd name="connsiteY28" fmla="*/ 982415 h 1600275"/>
                <a:gd name="connsiteX29" fmla="*/ 2268774 w 4209455"/>
                <a:gd name="connsiteY29" fmla="*/ 798426 h 1600275"/>
                <a:gd name="connsiteX30" fmla="*/ 2219995 w 4209455"/>
                <a:gd name="connsiteY30" fmla="*/ 622567 h 1600275"/>
                <a:gd name="connsiteX31" fmla="*/ 2099333 w 4209455"/>
                <a:gd name="connsiteY31" fmla="*/ 564803 h 1600275"/>
                <a:gd name="connsiteX32" fmla="*/ 3028318 w 4209455"/>
                <a:gd name="connsiteY32" fmla="*/ 0 h 1600275"/>
                <a:gd name="connsiteX33" fmla="*/ 3028318 w 4209455"/>
                <a:gd name="connsiteY33" fmla="*/ 324267 h 1600275"/>
                <a:gd name="connsiteX34" fmla="*/ 3675301 w 4209455"/>
                <a:gd name="connsiteY34" fmla="*/ 324267 h 1600275"/>
                <a:gd name="connsiteX35" fmla="*/ 3675301 w 4209455"/>
                <a:gd name="connsiteY35" fmla="*/ 325902 h 1600275"/>
                <a:gd name="connsiteX36" fmla="*/ 3684873 w 4209455"/>
                <a:gd name="connsiteY36" fmla="*/ 325190 h 1600275"/>
                <a:gd name="connsiteX37" fmla="*/ 4097350 w 4209455"/>
                <a:gd name="connsiteY37" fmla="*/ 483506 h 1600275"/>
                <a:gd name="connsiteX38" fmla="*/ 4209455 w 4209455"/>
                <a:gd name="connsiteY38" fmla="*/ 797570 h 1600275"/>
                <a:gd name="connsiteX39" fmla="*/ 4070394 w 4209455"/>
                <a:gd name="connsiteY39" fmla="*/ 1141159 h 1600275"/>
                <a:gd name="connsiteX40" fmla="*/ 3685729 w 4209455"/>
                <a:gd name="connsiteY40" fmla="*/ 1275085 h 1600275"/>
                <a:gd name="connsiteX41" fmla="*/ 3331444 w 4209455"/>
                <a:gd name="connsiteY41" fmla="*/ 1163836 h 1600275"/>
                <a:gd name="connsiteX42" fmla="*/ 3165426 w 4209455"/>
                <a:gd name="connsiteY42" fmla="*/ 802705 h 1600275"/>
                <a:gd name="connsiteX43" fmla="*/ 3200512 w 4209455"/>
                <a:gd name="connsiteY43" fmla="*/ 613047 h 1600275"/>
                <a:gd name="connsiteX44" fmla="*/ 3206334 w 4209455"/>
                <a:gd name="connsiteY44" fmla="*/ 600745 h 1600275"/>
                <a:gd name="connsiteX45" fmla="*/ 3028318 w 4209455"/>
                <a:gd name="connsiteY45" fmla="*/ 600745 h 1600275"/>
                <a:gd name="connsiteX46" fmla="*/ 3028318 w 4209455"/>
                <a:gd name="connsiteY46" fmla="*/ 922726 h 1600275"/>
                <a:gd name="connsiteX47" fmla="*/ 3039443 w 4209455"/>
                <a:gd name="connsiteY47" fmla="*/ 999584 h 1600275"/>
                <a:gd name="connsiteX48" fmla="*/ 3099346 w 4209455"/>
                <a:gd name="connsiteY48" fmla="*/ 1028626 h 1600275"/>
                <a:gd name="connsiteX49" fmla="*/ 3187578 w 4209455"/>
                <a:gd name="connsiteY49" fmla="*/ 1008593 h 1600275"/>
                <a:gd name="connsiteX50" fmla="*/ 3208897 w 4209455"/>
                <a:gd name="connsiteY50" fmla="*/ 1246845 h 1600275"/>
                <a:gd name="connsiteX51" fmla="*/ 2991520 w 4209455"/>
                <a:gd name="connsiteY51" fmla="*/ 1275085 h 1600275"/>
                <a:gd name="connsiteX52" fmla="*/ 2799829 w 4209455"/>
                <a:gd name="connsiteY52" fmla="*/ 1241751 h 1600275"/>
                <a:gd name="connsiteX53" fmla="*/ 2708691 w 4209455"/>
                <a:gd name="connsiteY53" fmla="*/ 1140470 h 1600275"/>
                <a:gd name="connsiteX54" fmla="*/ 2679167 w 4209455"/>
                <a:gd name="connsiteY54" fmla="*/ 920399 h 1600275"/>
                <a:gd name="connsiteX55" fmla="*/ 2679167 w 4209455"/>
                <a:gd name="connsiteY55" fmla="*/ 600745 h 1600275"/>
                <a:gd name="connsiteX56" fmla="*/ 2580460 w 4209455"/>
                <a:gd name="connsiteY56" fmla="*/ 600745 h 1600275"/>
                <a:gd name="connsiteX57" fmla="*/ 2590754 w 4209455"/>
                <a:gd name="connsiteY57" fmla="*/ 625776 h 1600275"/>
                <a:gd name="connsiteX58" fmla="*/ 2618780 w 4209455"/>
                <a:gd name="connsiteY58" fmla="*/ 797570 h 1600275"/>
                <a:gd name="connsiteX59" fmla="*/ 2479719 w 4209455"/>
                <a:gd name="connsiteY59" fmla="*/ 1141159 h 1600275"/>
                <a:gd name="connsiteX60" fmla="*/ 2095054 w 4209455"/>
                <a:gd name="connsiteY60" fmla="*/ 1275085 h 1600275"/>
                <a:gd name="connsiteX61" fmla="*/ 1740769 w 4209455"/>
                <a:gd name="connsiteY61" fmla="*/ 1163836 h 1600275"/>
                <a:gd name="connsiteX62" fmla="*/ 1574751 w 4209455"/>
                <a:gd name="connsiteY62" fmla="*/ 802705 h 1600275"/>
                <a:gd name="connsiteX63" fmla="*/ 1583522 w 4209455"/>
                <a:gd name="connsiteY63" fmla="*/ 703303 h 1600275"/>
                <a:gd name="connsiteX64" fmla="*/ 1606967 w 4209455"/>
                <a:gd name="connsiteY64" fmla="*/ 622890 h 1600275"/>
                <a:gd name="connsiteX65" fmla="*/ 1600492 w 4209455"/>
                <a:gd name="connsiteY65" fmla="*/ 619927 h 1600275"/>
                <a:gd name="connsiteX66" fmla="*/ 1599903 w 4209455"/>
                <a:gd name="connsiteY66" fmla="*/ 621284 h 1600275"/>
                <a:gd name="connsiteX67" fmla="*/ 1502346 w 4209455"/>
                <a:gd name="connsiteY67" fmla="*/ 595611 h 1600275"/>
                <a:gd name="connsiteX68" fmla="*/ 1396232 w 4209455"/>
                <a:gd name="connsiteY68" fmla="*/ 652091 h 1600275"/>
                <a:gd name="connsiteX69" fmla="*/ 1342319 w 4209455"/>
                <a:gd name="connsiteY69" fmla="*/ 949896 h 1600275"/>
                <a:gd name="connsiteX70" fmla="*/ 1342319 w 4209455"/>
                <a:gd name="connsiteY70" fmla="*/ 1254547 h 1600275"/>
                <a:gd name="connsiteX71" fmla="*/ 992312 w 4209455"/>
                <a:gd name="connsiteY71" fmla="*/ 1254547 h 1600275"/>
                <a:gd name="connsiteX72" fmla="*/ 992312 w 4209455"/>
                <a:gd name="connsiteY72" fmla="*/ 922089 h 1600275"/>
                <a:gd name="connsiteX73" fmla="*/ 973216 w 4209455"/>
                <a:gd name="connsiteY73" fmla="*/ 1009478 h 1600275"/>
                <a:gd name="connsiteX74" fmla="*/ 891704 w 4209455"/>
                <a:gd name="connsiteY74" fmla="*/ 1155707 h 1600275"/>
                <a:gd name="connsiteX75" fmla="*/ 617005 w 4209455"/>
                <a:gd name="connsiteY75" fmla="*/ 1275085 h 1600275"/>
                <a:gd name="connsiteX76" fmla="*/ 470241 w 4209455"/>
                <a:gd name="connsiteY76" fmla="*/ 1247701 h 1600275"/>
                <a:gd name="connsiteX77" fmla="*/ 351718 w 4209455"/>
                <a:gd name="connsiteY77" fmla="*/ 1166404 h 1600275"/>
                <a:gd name="connsiteX78" fmla="*/ 351718 w 4209455"/>
                <a:gd name="connsiteY78" fmla="*/ 1600275 h 1600275"/>
                <a:gd name="connsiteX79" fmla="*/ 0 w 4209455"/>
                <a:gd name="connsiteY79" fmla="*/ 1600275 h 1600275"/>
                <a:gd name="connsiteX80" fmla="*/ 0 w 4209455"/>
                <a:gd name="connsiteY80" fmla="*/ 345728 h 1600275"/>
                <a:gd name="connsiteX81" fmla="*/ 326046 w 4209455"/>
                <a:gd name="connsiteY81" fmla="*/ 345728 h 1600275"/>
                <a:gd name="connsiteX82" fmla="*/ 326046 w 4209455"/>
                <a:gd name="connsiteY82" fmla="*/ 480083 h 1600275"/>
                <a:gd name="connsiteX83" fmla="*/ 450131 w 4209455"/>
                <a:gd name="connsiteY83" fmla="*/ 365411 h 1600275"/>
                <a:gd name="connsiteX84" fmla="*/ 618716 w 4209455"/>
                <a:gd name="connsiteY84" fmla="*/ 325190 h 1600275"/>
                <a:gd name="connsiteX85" fmla="*/ 900690 w 4209455"/>
                <a:gd name="connsiteY85" fmla="*/ 464679 h 1600275"/>
                <a:gd name="connsiteX86" fmla="*/ 975462 w 4209455"/>
                <a:gd name="connsiteY86" fmla="*/ 620642 h 1600275"/>
                <a:gd name="connsiteX87" fmla="*/ 992312 w 4209455"/>
                <a:gd name="connsiteY87" fmla="*/ 702074 h 1600275"/>
                <a:gd name="connsiteX88" fmla="*/ 992312 w 4209455"/>
                <a:gd name="connsiteY88" fmla="*/ 345728 h 1600275"/>
                <a:gd name="connsiteX89" fmla="*/ 1318357 w 4209455"/>
                <a:gd name="connsiteY89" fmla="*/ 345728 h 1600275"/>
                <a:gd name="connsiteX90" fmla="*/ 1318357 w 4209455"/>
                <a:gd name="connsiteY90" fmla="*/ 494631 h 1600275"/>
                <a:gd name="connsiteX91" fmla="*/ 1415486 w 4209455"/>
                <a:gd name="connsiteY91" fmla="*/ 361560 h 1600275"/>
                <a:gd name="connsiteX92" fmla="*/ 1471432 w 4209455"/>
                <a:gd name="connsiteY92" fmla="*/ 334282 h 1600275"/>
                <a:gd name="connsiteX93" fmla="*/ 1525372 w 4209455"/>
                <a:gd name="connsiteY93" fmla="*/ 327039 h 1600275"/>
                <a:gd name="connsiteX94" fmla="*/ 1565713 w 4209455"/>
                <a:gd name="connsiteY94" fmla="*/ 326508 h 1600275"/>
                <a:gd name="connsiteX95" fmla="*/ 2679167 w 4209455"/>
                <a:gd name="connsiteY95" fmla="*/ 324267 h 1600275"/>
                <a:gd name="connsiteX96" fmla="*/ 2679167 w 4209455"/>
                <a:gd name="connsiteY96" fmla="*/ 178855 h 1600275"/>
                <a:gd name="connsiteX97" fmla="*/ 3028318 w 4209455"/>
                <a:gd name="connsiteY97" fmla="*/ 0 h 16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4209455" h="1600275">
                  <a:moveTo>
                    <a:pt x="3688010" y="657971"/>
                  </a:moveTo>
                  <a:cubicBezTo>
                    <a:pt x="3738229" y="657971"/>
                    <a:pt x="3778939" y="722791"/>
                    <a:pt x="3778939" y="802751"/>
                  </a:cubicBezTo>
                  <a:cubicBezTo>
                    <a:pt x="3778939" y="882711"/>
                    <a:pt x="3738229" y="947531"/>
                    <a:pt x="3688010" y="947531"/>
                  </a:cubicBezTo>
                  <a:cubicBezTo>
                    <a:pt x="3637791" y="947531"/>
                    <a:pt x="3597081" y="882711"/>
                    <a:pt x="3597081" y="802751"/>
                  </a:cubicBezTo>
                  <a:cubicBezTo>
                    <a:pt x="3597081" y="722791"/>
                    <a:pt x="3637791" y="657971"/>
                    <a:pt x="3688010" y="657971"/>
                  </a:cubicBezTo>
                  <a:close/>
                  <a:moveTo>
                    <a:pt x="504900" y="581063"/>
                  </a:moveTo>
                  <a:cubicBezTo>
                    <a:pt x="460400" y="581063"/>
                    <a:pt x="423317" y="598463"/>
                    <a:pt x="393651" y="633264"/>
                  </a:cubicBezTo>
                  <a:cubicBezTo>
                    <a:pt x="363984" y="668065"/>
                    <a:pt x="349151" y="724545"/>
                    <a:pt x="349151" y="802705"/>
                  </a:cubicBezTo>
                  <a:cubicBezTo>
                    <a:pt x="349151" y="874589"/>
                    <a:pt x="364270" y="927932"/>
                    <a:pt x="394507" y="962732"/>
                  </a:cubicBezTo>
                  <a:cubicBezTo>
                    <a:pt x="424743" y="997533"/>
                    <a:pt x="462968" y="1014934"/>
                    <a:pt x="509179" y="1014934"/>
                  </a:cubicBezTo>
                  <a:cubicBezTo>
                    <a:pt x="549685" y="1014934"/>
                    <a:pt x="583630" y="998247"/>
                    <a:pt x="611014" y="964872"/>
                  </a:cubicBezTo>
                  <a:cubicBezTo>
                    <a:pt x="638399" y="931497"/>
                    <a:pt x="652091" y="874874"/>
                    <a:pt x="652091" y="795003"/>
                  </a:cubicBezTo>
                  <a:cubicBezTo>
                    <a:pt x="652091" y="721408"/>
                    <a:pt x="637828" y="667352"/>
                    <a:pt x="609303" y="632836"/>
                  </a:cubicBezTo>
                  <a:cubicBezTo>
                    <a:pt x="580777" y="598321"/>
                    <a:pt x="545976" y="581063"/>
                    <a:pt x="504900" y="581063"/>
                  </a:cubicBezTo>
                  <a:close/>
                  <a:moveTo>
                    <a:pt x="3690008" y="564803"/>
                  </a:moveTo>
                  <a:cubicBezTo>
                    <a:pt x="3639233" y="564803"/>
                    <a:pt x="3597300" y="584343"/>
                    <a:pt x="3564211" y="623423"/>
                  </a:cubicBezTo>
                  <a:cubicBezTo>
                    <a:pt x="3531121" y="662503"/>
                    <a:pt x="3514577" y="721978"/>
                    <a:pt x="3514577" y="801849"/>
                  </a:cubicBezTo>
                  <a:cubicBezTo>
                    <a:pt x="3514577" y="882861"/>
                    <a:pt x="3530978" y="942765"/>
                    <a:pt x="3563783" y="981559"/>
                  </a:cubicBezTo>
                  <a:cubicBezTo>
                    <a:pt x="3596587" y="1020354"/>
                    <a:pt x="3637806" y="1039751"/>
                    <a:pt x="3687440" y="1039751"/>
                  </a:cubicBezTo>
                  <a:cubicBezTo>
                    <a:pt x="3737645" y="1039751"/>
                    <a:pt x="3778864" y="1020639"/>
                    <a:pt x="3811098" y="982415"/>
                  </a:cubicBezTo>
                  <a:cubicBezTo>
                    <a:pt x="3843332" y="944191"/>
                    <a:pt x="3859449" y="882861"/>
                    <a:pt x="3859449" y="798426"/>
                  </a:cubicBezTo>
                  <a:cubicBezTo>
                    <a:pt x="3859449" y="719696"/>
                    <a:pt x="3843189" y="661076"/>
                    <a:pt x="3810670" y="622567"/>
                  </a:cubicBezTo>
                  <a:cubicBezTo>
                    <a:pt x="3778151" y="584058"/>
                    <a:pt x="3737930" y="564803"/>
                    <a:pt x="3690008" y="564803"/>
                  </a:cubicBezTo>
                  <a:close/>
                  <a:moveTo>
                    <a:pt x="2099333" y="564803"/>
                  </a:moveTo>
                  <a:cubicBezTo>
                    <a:pt x="2048558" y="564803"/>
                    <a:pt x="2006625" y="584343"/>
                    <a:pt x="1973536" y="623423"/>
                  </a:cubicBezTo>
                  <a:cubicBezTo>
                    <a:pt x="1940446" y="662503"/>
                    <a:pt x="1923902" y="721978"/>
                    <a:pt x="1923902" y="801849"/>
                  </a:cubicBezTo>
                  <a:cubicBezTo>
                    <a:pt x="1923902" y="882861"/>
                    <a:pt x="1940304" y="942765"/>
                    <a:pt x="1973108" y="981559"/>
                  </a:cubicBezTo>
                  <a:cubicBezTo>
                    <a:pt x="2005912" y="1020354"/>
                    <a:pt x="2047131" y="1039751"/>
                    <a:pt x="2096765" y="1039751"/>
                  </a:cubicBezTo>
                  <a:cubicBezTo>
                    <a:pt x="2146970" y="1039751"/>
                    <a:pt x="2188189" y="1020639"/>
                    <a:pt x="2220423" y="982415"/>
                  </a:cubicBezTo>
                  <a:cubicBezTo>
                    <a:pt x="2252657" y="944191"/>
                    <a:pt x="2268774" y="882861"/>
                    <a:pt x="2268774" y="798426"/>
                  </a:cubicBezTo>
                  <a:cubicBezTo>
                    <a:pt x="2268774" y="719696"/>
                    <a:pt x="2252514" y="661076"/>
                    <a:pt x="2219995" y="622567"/>
                  </a:cubicBezTo>
                  <a:cubicBezTo>
                    <a:pt x="2187476" y="584058"/>
                    <a:pt x="2147255" y="564803"/>
                    <a:pt x="2099333" y="564803"/>
                  </a:cubicBezTo>
                  <a:close/>
                  <a:moveTo>
                    <a:pt x="3028318" y="0"/>
                  </a:moveTo>
                  <a:lnTo>
                    <a:pt x="3028318" y="324267"/>
                  </a:lnTo>
                  <a:lnTo>
                    <a:pt x="3675301" y="324267"/>
                  </a:lnTo>
                  <a:lnTo>
                    <a:pt x="3675301" y="325902"/>
                  </a:lnTo>
                  <a:lnTo>
                    <a:pt x="3684873" y="325190"/>
                  </a:lnTo>
                  <a:cubicBezTo>
                    <a:pt x="3866865" y="325190"/>
                    <a:pt x="4004358" y="377962"/>
                    <a:pt x="4097350" y="483506"/>
                  </a:cubicBezTo>
                  <a:cubicBezTo>
                    <a:pt x="4172087" y="568512"/>
                    <a:pt x="4209455" y="673200"/>
                    <a:pt x="4209455" y="797570"/>
                  </a:cubicBezTo>
                  <a:cubicBezTo>
                    <a:pt x="4209455" y="937345"/>
                    <a:pt x="4163101" y="1051874"/>
                    <a:pt x="4070394" y="1141159"/>
                  </a:cubicBezTo>
                  <a:cubicBezTo>
                    <a:pt x="3977686" y="1230443"/>
                    <a:pt x="3849465" y="1275085"/>
                    <a:pt x="3685729" y="1275085"/>
                  </a:cubicBezTo>
                  <a:cubicBezTo>
                    <a:pt x="3539679" y="1275085"/>
                    <a:pt x="3421584" y="1238002"/>
                    <a:pt x="3331444" y="1163836"/>
                  </a:cubicBezTo>
                  <a:cubicBezTo>
                    <a:pt x="3220765" y="1071985"/>
                    <a:pt x="3165426" y="951608"/>
                    <a:pt x="3165426" y="802705"/>
                  </a:cubicBezTo>
                  <a:cubicBezTo>
                    <a:pt x="3165426" y="733388"/>
                    <a:pt x="3177121" y="670169"/>
                    <a:pt x="3200512" y="613047"/>
                  </a:cubicBezTo>
                  <a:lnTo>
                    <a:pt x="3206334" y="600745"/>
                  </a:lnTo>
                  <a:lnTo>
                    <a:pt x="3028318" y="600745"/>
                  </a:lnTo>
                  <a:lnTo>
                    <a:pt x="3028318" y="922726"/>
                  </a:lnTo>
                  <a:cubicBezTo>
                    <a:pt x="3028318" y="961440"/>
                    <a:pt x="3032026" y="987059"/>
                    <a:pt x="3039443" y="999584"/>
                  </a:cubicBezTo>
                  <a:cubicBezTo>
                    <a:pt x="3050853" y="1018945"/>
                    <a:pt x="3074657" y="1027125"/>
                    <a:pt x="3099346" y="1028626"/>
                  </a:cubicBezTo>
                  <a:cubicBezTo>
                    <a:pt x="3124035" y="1030127"/>
                    <a:pt x="3141367" y="1023400"/>
                    <a:pt x="3187578" y="1008593"/>
                  </a:cubicBezTo>
                  <a:cubicBezTo>
                    <a:pt x="3196136" y="1088736"/>
                    <a:pt x="3200339" y="1166702"/>
                    <a:pt x="3208897" y="1246845"/>
                  </a:cubicBezTo>
                  <a:cubicBezTo>
                    <a:pt x="3122750" y="1265672"/>
                    <a:pt x="3059698" y="1275934"/>
                    <a:pt x="2991520" y="1275085"/>
                  </a:cubicBezTo>
                  <a:cubicBezTo>
                    <a:pt x="2923342" y="1274236"/>
                    <a:pt x="2840906" y="1263974"/>
                    <a:pt x="2799829" y="1241751"/>
                  </a:cubicBezTo>
                  <a:cubicBezTo>
                    <a:pt x="2758753" y="1219528"/>
                    <a:pt x="2728373" y="1185768"/>
                    <a:pt x="2708691" y="1140470"/>
                  </a:cubicBezTo>
                  <a:cubicBezTo>
                    <a:pt x="2689008" y="1095173"/>
                    <a:pt x="2679167" y="1021816"/>
                    <a:pt x="2679167" y="920399"/>
                  </a:cubicBezTo>
                  <a:lnTo>
                    <a:pt x="2679167" y="600745"/>
                  </a:lnTo>
                  <a:lnTo>
                    <a:pt x="2580460" y="600745"/>
                  </a:lnTo>
                  <a:lnTo>
                    <a:pt x="2590754" y="625776"/>
                  </a:lnTo>
                  <a:cubicBezTo>
                    <a:pt x="2609438" y="678120"/>
                    <a:pt x="2618780" y="735385"/>
                    <a:pt x="2618780" y="797570"/>
                  </a:cubicBezTo>
                  <a:cubicBezTo>
                    <a:pt x="2618780" y="937345"/>
                    <a:pt x="2572426" y="1051874"/>
                    <a:pt x="2479719" y="1141159"/>
                  </a:cubicBezTo>
                  <a:cubicBezTo>
                    <a:pt x="2387011" y="1230443"/>
                    <a:pt x="2258790" y="1275085"/>
                    <a:pt x="2095054" y="1275085"/>
                  </a:cubicBezTo>
                  <a:cubicBezTo>
                    <a:pt x="1949004" y="1275085"/>
                    <a:pt x="1830909" y="1238002"/>
                    <a:pt x="1740769" y="1163836"/>
                  </a:cubicBezTo>
                  <a:cubicBezTo>
                    <a:pt x="1630090" y="1071985"/>
                    <a:pt x="1574751" y="951608"/>
                    <a:pt x="1574751" y="802705"/>
                  </a:cubicBezTo>
                  <a:cubicBezTo>
                    <a:pt x="1574751" y="768047"/>
                    <a:pt x="1577675" y="734913"/>
                    <a:pt x="1583522" y="703303"/>
                  </a:cubicBezTo>
                  <a:lnTo>
                    <a:pt x="1606967" y="622890"/>
                  </a:lnTo>
                  <a:lnTo>
                    <a:pt x="1600492" y="619927"/>
                  </a:lnTo>
                  <a:lnTo>
                    <a:pt x="1599903" y="621284"/>
                  </a:lnTo>
                  <a:cubicBezTo>
                    <a:pt x="1558826" y="604168"/>
                    <a:pt x="1526307" y="595611"/>
                    <a:pt x="1502346" y="595611"/>
                  </a:cubicBezTo>
                  <a:cubicBezTo>
                    <a:pt x="1456705" y="595611"/>
                    <a:pt x="1421334" y="614437"/>
                    <a:pt x="1396232" y="652091"/>
                  </a:cubicBezTo>
                  <a:cubicBezTo>
                    <a:pt x="1360290" y="705148"/>
                    <a:pt x="1342319" y="804417"/>
                    <a:pt x="1342319" y="949896"/>
                  </a:cubicBezTo>
                  <a:lnTo>
                    <a:pt x="1342319" y="1254547"/>
                  </a:lnTo>
                  <a:lnTo>
                    <a:pt x="992312" y="1254547"/>
                  </a:lnTo>
                  <a:lnTo>
                    <a:pt x="992312" y="922089"/>
                  </a:lnTo>
                  <a:lnTo>
                    <a:pt x="973216" y="1009478"/>
                  </a:lnTo>
                  <a:cubicBezTo>
                    <a:pt x="955102" y="1067171"/>
                    <a:pt x="927932" y="1115914"/>
                    <a:pt x="891704" y="1155707"/>
                  </a:cubicBezTo>
                  <a:cubicBezTo>
                    <a:pt x="819250" y="1235293"/>
                    <a:pt x="727683" y="1275085"/>
                    <a:pt x="617005" y="1275085"/>
                  </a:cubicBezTo>
                  <a:cubicBezTo>
                    <a:pt x="563377" y="1275085"/>
                    <a:pt x="514456" y="1265957"/>
                    <a:pt x="470241" y="1247701"/>
                  </a:cubicBezTo>
                  <a:cubicBezTo>
                    <a:pt x="426027" y="1229445"/>
                    <a:pt x="386519" y="1202346"/>
                    <a:pt x="351718" y="1166404"/>
                  </a:cubicBezTo>
                  <a:lnTo>
                    <a:pt x="351718" y="1600275"/>
                  </a:lnTo>
                  <a:lnTo>
                    <a:pt x="0" y="1600275"/>
                  </a:lnTo>
                  <a:lnTo>
                    <a:pt x="0" y="345728"/>
                  </a:lnTo>
                  <a:lnTo>
                    <a:pt x="326046" y="345728"/>
                  </a:lnTo>
                  <a:lnTo>
                    <a:pt x="326046" y="480083"/>
                  </a:lnTo>
                  <a:cubicBezTo>
                    <a:pt x="371116" y="423603"/>
                    <a:pt x="412478" y="385379"/>
                    <a:pt x="450131" y="365411"/>
                  </a:cubicBezTo>
                  <a:cubicBezTo>
                    <a:pt x="500906" y="338597"/>
                    <a:pt x="557101" y="325190"/>
                    <a:pt x="618716" y="325190"/>
                  </a:cubicBezTo>
                  <a:cubicBezTo>
                    <a:pt x="740234" y="325190"/>
                    <a:pt x="834226" y="371686"/>
                    <a:pt x="900690" y="464679"/>
                  </a:cubicBezTo>
                  <a:cubicBezTo>
                    <a:pt x="933922" y="511176"/>
                    <a:pt x="958846" y="563163"/>
                    <a:pt x="975462" y="620642"/>
                  </a:cubicBezTo>
                  <a:lnTo>
                    <a:pt x="992312" y="702074"/>
                  </a:lnTo>
                  <a:lnTo>
                    <a:pt x="992312" y="345728"/>
                  </a:lnTo>
                  <a:lnTo>
                    <a:pt x="1318357" y="345728"/>
                  </a:lnTo>
                  <a:lnTo>
                    <a:pt x="1318357" y="494631"/>
                  </a:lnTo>
                  <a:cubicBezTo>
                    <a:pt x="1349735" y="430163"/>
                    <a:pt x="1382111" y="385806"/>
                    <a:pt x="1415486" y="361560"/>
                  </a:cubicBezTo>
                  <a:cubicBezTo>
                    <a:pt x="1432174" y="349437"/>
                    <a:pt x="1450822" y="340344"/>
                    <a:pt x="1471432" y="334282"/>
                  </a:cubicBezTo>
                  <a:lnTo>
                    <a:pt x="1525372" y="327039"/>
                  </a:lnTo>
                  <a:lnTo>
                    <a:pt x="1565713" y="326508"/>
                  </a:lnTo>
                  <a:lnTo>
                    <a:pt x="2679167" y="324267"/>
                  </a:lnTo>
                  <a:lnTo>
                    <a:pt x="2679167" y="178855"/>
                  </a:lnTo>
                  <a:lnTo>
                    <a:pt x="3028318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rgbClr val="282828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3800" b="0" i="0" u="none" strike="noStrike" kern="1200" cap="none" spc="-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8934" y="2167117"/>
              <a:ext cx="1728394" cy="73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actor</a:t>
              </a:r>
              <a:endPara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00125" y="994598"/>
            <a:ext cx="1368735" cy="1551787"/>
            <a:chOff x="3434143" y="-99907"/>
            <a:chExt cx="1723664" cy="1954183"/>
          </a:xfrm>
        </p:grpSpPr>
        <p:sp>
          <p:nvSpPr>
            <p:cNvPr id="18" name="Freeform 17"/>
            <p:cNvSpPr/>
            <p:nvPr/>
          </p:nvSpPr>
          <p:spPr>
            <a:xfrm rot="5400000">
              <a:off x="3834995" y="-437414"/>
              <a:ext cx="923791" cy="159880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9000000">
              <a:off x="3434143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2600000" flipH="1">
              <a:off x="4234016" y="254840"/>
              <a:ext cx="923791" cy="15994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046063" y="643365"/>
              <a:ext cx="500590" cy="866371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9800000">
              <a:off x="426327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800000" flipH="1">
              <a:off x="3829839" y="267900"/>
              <a:ext cx="500590" cy="866712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5400000">
              <a:off x="4107497" y="311835"/>
              <a:ext cx="375596" cy="65004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9000000">
              <a:off x="3944518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2600000" flipH="1">
              <a:off x="4269731" y="593293"/>
              <a:ext cx="375596" cy="650300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8A1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15639</TotalTime>
  <Words>776</Words>
  <Application>Microsoft Office PowerPoint</Application>
  <PresentationFormat>Widescreen</PresentationFormat>
  <Paragraphs>332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Consolas</vt:lpstr>
      <vt:lpstr>Courier New</vt:lpstr>
      <vt:lpstr>Ravie</vt:lpstr>
      <vt:lpstr>Roboto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PowerPoint Presentation</vt:lpstr>
      <vt:lpstr>PowerPoint Presentation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Become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1776</cp:revision>
  <dcterms:created xsi:type="dcterms:W3CDTF">2014-06-11T19:04:29Z</dcterms:created>
  <dcterms:modified xsi:type="dcterms:W3CDTF">2017-02-18T20:08:14Z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