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6" r:id="rId10"/>
    <p:sldId id="265" r:id="rId11"/>
    <p:sldId id="269" r:id="rId12"/>
    <p:sldId id="268" r:id="rId13"/>
    <p:sldId id="270" r:id="rId14"/>
    <p:sldId id="273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D2"/>
    <a:srgbClr val="FF4909"/>
    <a:srgbClr val="FFCC29"/>
    <a:srgbClr val="282828"/>
    <a:srgbClr val="8E1DFF"/>
    <a:srgbClr val="1F4E79"/>
    <a:srgbClr val="2E75B6"/>
    <a:srgbClr val="A400F6"/>
    <a:srgbClr val="FF4B4B"/>
    <a:srgbClr val="FFD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>
        <p:scale>
          <a:sx n="228" d="100"/>
          <a:sy n="228" d="100"/>
        </p:scale>
        <p:origin x="-2342" y="-2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16194" y="1708299"/>
            <a:ext cx="7251895" cy="1677382"/>
            <a:chOff x="3416194" y="1708299"/>
            <a:chExt cx="7251895" cy="1677382"/>
          </a:xfrm>
        </p:grpSpPr>
        <p:sp>
          <p:nvSpPr>
            <p:cNvPr id="2" name="TextBox 1"/>
            <p:cNvSpPr txBox="1"/>
            <p:nvPr/>
          </p:nvSpPr>
          <p:spPr>
            <a:xfrm>
              <a:off x="4747006" y="1708299"/>
              <a:ext cx="5921083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300" b="1" spc="-1000" dirty="0" smtClean="0">
                  <a:ln w="15240">
                    <a:solidFill>
                      <a:schemeClr val="bg2"/>
                    </a:solidFill>
                  </a:ln>
                  <a:latin typeface="Arial Black" panose="020B0A04020102020204" pitchFamily="34" charset="0"/>
                </a:rPr>
                <a:t>Asynkron</a:t>
              </a:r>
              <a:endParaRPr lang="sv-SE" sz="10300" b="1" spc="-1000" dirty="0">
                <a:ln w="15240">
                  <a:solidFill>
                    <a:schemeClr val="bg2"/>
                  </a:solidFill>
                </a:ln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16194" y="1869064"/>
              <a:ext cx="1196087" cy="1355851"/>
              <a:chOff x="2909875" y="1735027"/>
              <a:chExt cx="1581433" cy="17926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909875" y="1735027"/>
                <a:ext cx="1581433" cy="1792668"/>
                <a:chOff x="571843" y="783491"/>
                <a:chExt cx="2186083" cy="2478084"/>
              </a:xfrm>
            </p:grpSpPr>
            <p:sp>
              <p:nvSpPr>
                <p:cNvPr id="13" name="Diamond 12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Diamond 13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Diamond 14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 rot="10800000">
                <a:off x="3284203" y="2083653"/>
                <a:ext cx="827526" cy="938061"/>
                <a:chOff x="571843" y="783491"/>
                <a:chExt cx="2186083" cy="2478084"/>
              </a:xfrm>
            </p:grpSpPr>
            <p:sp>
              <p:nvSpPr>
                <p:cNvPr id="10" name="Diamond 9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Diamond 10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Diamond 11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375858" y="2237998"/>
                <a:ext cx="645739" cy="731991"/>
                <a:chOff x="571843" y="783491"/>
                <a:chExt cx="2186083" cy="2478084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" name="Diamond 7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Diamond 8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659011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66856" y="2490713"/>
            <a:ext cx="841673" cy="965537"/>
            <a:chOff x="3466856" y="2490713"/>
            <a:chExt cx="841673" cy="965537"/>
          </a:xfrm>
        </p:grpSpPr>
        <p:grpSp>
          <p:nvGrpSpPr>
            <p:cNvPr id="42" name="Group 41"/>
            <p:cNvGrpSpPr/>
            <p:nvPr/>
          </p:nvGrpSpPr>
          <p:grpSpPr>
            <a:xfrm>
              <a:off x="3485789" y="2543277"/>
              <a:ext cx="805277" cy="912973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466856" y="2490713"/>
            <a:ext cx="841673" cy="965537"/>
            <a:chOff x="3466856" y="2490713"/>
            <a:chExt cx="841673" cy="965537"/>
          </a:xfrm>
        </p:grpSpPr>
        <p:grpSp>
          <p:nvGrpSpPr>
            <p:cNvPr id="60" name="Group 59"/>
            <p:cNvGrpSpPr/>
            <p:nvPr/>
          </p:nvGrpSpPr>
          <p:grpSpPr>
            <a:xfrm>
              <a:off x="3485789" y="2543277"/>
              <a:ext cx="805277" cy="912973"/>
              <a:chOff x="3178679" y="2204279"/>
              <a:chExt cx="1721001" cy="1951163"/>
            </a:xfrm>
          </p:grpSpPr>
          <p:sp>
            <p:nvSpPr>
              <p:cNvPr id="62" name="Freeform 61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Freeform 62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1" name="Hexagon 60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24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151</cp:revision>
  <dcterms:created xsi:type="dcterms:W3CDTF">2016-12-30T09:39:09Z</dcterms:created>
  <dcterms:modified xsi:type="dcterms:W3CDTF">2017-03-12T09:49:31Z</dcterms:modified>
</cp:coreProperties>
</file>