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43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68" r:id="rId21"/>
    <p:sldId id="544" r:id="rId22"/>
    <p:sldId id="527" r:id="rId23"/>
    <p:sldId id="528" r:id="rId24"/>
    <p:sldId id="550" r:id="rId25"/>
    <p:sldId id="551" r:id="rId26"/>
    <p:sldId id="546" r:id="rId27"/>
    <p:sldId id="564" r:id="rId28"/>
    <p:sldId id="565" r:id="rId29"/>
    <p:sldId id="569" r:id="rId30"/>
    <p:sldId id="556" r:id="rId31"/>
    <p:sldId id="563" r:id="rId32"/>
    <p:sldId id="557" r:id="rId33"/>
    <p:sldId id="560" r:id="rId34"/>
    <p:sldId id="545" r:id="rId35"/>
    <p:sldId id="559" r:id="rId36"/>
    <p:sldId id="541" r:id="rId37"/>
    <p:sldId id="539" r:id="rId38"/>
    <p:sldId id="543" r:id="rId39"/>
    <p:sldId id="535" r:id="rId40"/>
    <p:sldId id="547" r:id="rId41"/>
    <p:sldId id="570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68"/>
            <p14:sldId id="544"/>
            <p14:sldId id="527"/>
            <p14:sldId id="528"/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F4E79"/>
    <a:srgbClr val="3E9F8E"/>
    <a:srgbClr val="2E7BAC"/>
    <a:srgbClr val="8FA7BC"/>
    <a:srgbClr val="56E59E"/>
    <a:srgbClr val="FF493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1" autoAdjust="0"/>
    <p:restoredTop sz="90104" autoAdjust="0"/>
  </p:normalViewPr>
  <p:slideViewPr>
    <p:cSldViewPr snapToGrid="0">
      <p:cViewPr varScale="1">
        <p:scale>
          <a:sx n="81" d="100"/>
          <a:sy n="81" d="100"/>
        </p:scale>
        <p:origin x="564" y="31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30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85832"/>
            <a:ext cx="5136556" cy="387216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 smtClean="0">
                <a:ln w="12700">
                  <a:noFill/>
                </a:ln>
                <a:latin typeface="Calibri" panose="020F0502020204030204"/>
              </a:rPr>
              <a:t>Solution Architect - Betsson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/>
          <a:stretch/>
        </p:blipFill>
        <p:spPr>
          <a:xfrm>
            <a:off x="0" y="-2"/>
            <a:ext cx="12195212" cy="42092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Mitigating Failures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0815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4824016" cy="1202172"/>
            <a:chOff x="-1204869" y="4990642"/>
            <a:chExt cx="4824016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>
              <a:stCxn id="7" idx="7"/>
              <a:endCxn id="7" idx="5"/>
            </p:cNvCxnSpPr>
            <p:nvPr/>
          </p:nvCxnSpPr>
          <p:spPr>
            <a:xfrm rot="16200000" flipH="1">
              <a:off x="3260117" y="5587416"/>
              <a:ext cx="705359" cy="12700"/>
            </a:xfrm>
            <a:prstGeom prst="bentConnector5">
              <a:avLst>
                <a:gd name="adj1" fmla="val 705"/>
                <a:gd name="adj2" fmla="val 19421661"/>
                <a:gd name="adj3" fmla="val 100000"/>
              </a:avLst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</a:t>
            </a:r>
            <a:r>
              <a:rPr lang="sv-SE" b="1" dirty="0" smtClean="0">
                <a:solidFill>
                  <a:schemeClr val="bg1"/>
                </a:solidFill>
              </a:rPr>
              <a:t>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</a:t>
            </a:r>
            <a:r>
              <a:rPr lang="sv-SE" b="1" dirty="0" smtClean="0">
                <a:solidFill>
                  <a:schemeClr val="bg1"/>
                </a:solidFill>
              </a:rPr>
              <a:t>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Akka Cluster Sharding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4245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3217210"/>
            <a:ext cx="5227983" cy="3133505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1418630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smtClean="0"/>
              <a:t>Implementations:</a:t>
            </a:r>
          </a:p>
          <a:p>
            <a:pPr marL="0" indent="0">
              <a:buNone/>
            </a:pPr>
            <a:r>
              <a:rPr lang="sv-SE" sz="2400" b="1" dirty="0" smtClean="0"/>
              <a:t>BEAM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 smtClean="0"/>
              <a:t>JVM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 smtClean="0"/>
              <a:t>.NET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</a:t>
            </a:r>
            <a:r>
              <a:rPr lang="sv-SE" sz="2400" dirty="0">
                <a:solidFill>
                  <a:srgbClr val="FFE699"/>
                </a:solidFill>
              </a:rPr>
              <a:t>Akka.NET, Proto.Actor, Microsoft Orleans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smtClean="0"/>
              <a:t>Go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19223</TotalTime>
  <Words>494</Words>
  <Application>Microsoft Office PowerPoint</Application>
  <PresentationFormat>Widescreen</PresentationFormat>
  <Paragraphs>239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2457</cp:revision>
  <dcterms:created xsi:type="dcterms:W3CDTF">2014-06-11T19:04:29Z</dcterms:created>
  <dcterms:modified xsi:type="dcterms:W3CDTF">2017-04-25T11:57:05Z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