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0" r:id="rId7"/>
    <p:sldId id="267" r:id="rId8"/>
    <p:sldId id="274" r:id="rId9"/>
    <p:sldId id="270" r:id="rId10"/>
    <p:sldId id="273" r:id="rId11"/>
    <p:sldId id="261" r:id="rId12"/>
    <p:sldId id="269" r:id="rId13"/>
    <p:sldId id="264" r:id="rId14"/>
    <p:sldId id="265" r:id="rId15"/>
    <p:sldId id="271" r:id="rId16"/>
    <p:sldId id="266" r:id="rId17"/>
    <p:sldId id="276" r:id="rId18"/>
    <p:sldId id="278" r:id="rId19"/>
    <p:sldId id="272" r:id="rId20"/>
    <p:sldId id="263" r:id="rId21"/>
    <p:sldId id="277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3A32A-4238-4E4C-9AEE-183A171FC94B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CB97D-1E20-43FC-881D-EA65A4E8F4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76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881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263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29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0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4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87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22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876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9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6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2717-1179-4AA2-A41C-EF03954662B6}" type="datetimeFigureOut">
              <a:rPr lang="sv-SE" smtClean="0"/>
              <a:t>2016-09-22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988C-1304-496B-837C-45734979AC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1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ravell/protobuf-net/blob/master/protobuf-net/BufferPool.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3446"/>
            <a:ext cx="9144000" cy="2387600"/>
          </a:xfrm>
        </p:spPr>
        <p:txBody>
          <a:bodyPr/>
          <a:lstStyle/>
          <a:p>
            <a:r>
              <a:rPr lang="sv-SE" dirty="0" smtClean="0"/>
              <a:t>Building </a:t>
            </a:r>
            <a:r>
              <a:rPr lang="sv-SE" dirty="0" smtClean="0"/>
              <a:t>Wire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60" y="2449659"/>
            <a:ext cx="1143462" cy="1143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roger.johansson@betsson.com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Github.com/rogeralsing/presentations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3600" b="1" dirty="0" smtClean="0"/>
              <a:t>Roger Johansson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18520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basic architecture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400" b="1" dirty="0" smtClean="0"/>
              <a:t>Serializer</a:t>
            </a:r>
            <a:r>
              <a:rPr lang="sv-SE" sz="2400" dirty="0" smtClean="0"/>
              <a:t> – </a:t>
            </a:r>
            <a:r>
              <a:rPr lang="sv-SE" sz="2400" dirty="0" smtClean="0"/>
              <a:t>The </a:t>
            </a:r>
            <a:r>
              <a:rPr lang="sv-SE" sz="2400" dirty="0" smtClean="0"/>
              <a:t>main class, orchestrating everything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b="1" dirty="0" smtClean="0"/>
              <a:t>SerializerSession</a:t>
            </a:r>
            <a:r>
              <a:rPr lang="sv-SE" sz="2400" dirty="0" smtClean="0"/>
              <a:t> – Contains buffers and lookups for serialiazation.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b="1" dirty="0" smtClean="0"/>
              <a:t>DeserializerSession</a:t>
            </a:r>
            <a:r>
              <a:rPr lang="sv-SE" sz="2400" dirty="0" smtClean="0"/>
              <a:t> – Contains buffers and lookups for deserialization.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b="1" dirty="0" smtClean="0"/>
              <a:t>CodeGenerator</a:t>
            </a:r>
            <a:r>
              <a:rPr lang="sv-SE" sz="2400" dirty="0" smtClean="0"/>
              <a:t> – Responsible for emitting runtime generated code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b="1" dirty="0" smtClean="0"/>
              <a:t>ValueSerializer</a:t>
            </a:r>
            <a:r>
              <a:rPr lang="sv-SE" sz="2400" dirty="0" smtClean="0"/>
              <a:t> – Abstraction for serializing specific types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b="1" dirty="0" smtClean="0"/>
              <a:t>ValueSerializerFactory</a:t>
            </a:r>
            <a:r>
              <a:rPr lang="sv-SE" sz="2400" dirty="0" smtClean="0"/>
              <a:t> – Builder of custom ValueSerializers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80563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6618" y="3178889"/>
            <a:ext cx="9484338" cy="1316244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  <a:b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  <a:t>Manifest</a:t>
              </a:r>
              <a:endParaRPr lang="sv-SE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  <a:t>Object</a:t>
              </a:r>
              <a:b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sv-SE" b="1" dirty="0" smtClean="0">
                  <a:solidFill>
                    <a:schemeClr val="bg2">
                      <a:lumMod val="25000"/>
                    </a:schemeClr>
                  </a:solidFill>
                </a:rPr>
                <a:t>Payload</a:t>
              </a:r>
              <a:endParaRPr lang="sv-SE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2" name="Left Brace 11"/>
          <p:cNvSpPr/>
          <p:nvPr/>
        </p:nvSpPr>
        <p:spPr>
          <a:xfrm rot="5400000">
            <a:off x="5428073" y="-1970351"/>
            <a:ext cx="662222" cy="9443543"/>
          </a:xfrm>
          <a:prstGeom prst="leftBrace">
            <a:avLst>
              <a:gd name="adj1" fmla="val 94945"/>
              <a:gd name="adj2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4473377" y="1611085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Wire Schema</a:t>
            </a:r>
            <a:endParaRPr lang="sv-SE" sz="32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32340" y="4367578"/>
            <a:ext cx="3226844" cy="447824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30200" y="4367578"/>
            <a:ext cx="3226844" cy="447824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82076" y="4738552"/>
            <a:ext cx="1107502" cy="153700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22401" y="4738552"/>
            <a:ext cx="1107502" cy="153700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20928" y="4861887"/>
            <a:ext cx="437597" cy="60730"/>
            <a:chOff x="996618" y="3178889"/>
            <a:chExt cx="9484338" cy="1316244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996618" y="3178889"/>
              <a:ext cx="131624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12862" y="3178889"/>
              <a:ext cx="8168094" cy="13162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9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Abstractions vs. Optimizations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Can we have both?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A peek into the </a:t>
            </a:r>
            <a:r>
              <a:rPr lang="sv-SE" b="1" dirty="0" smtClean="0"/>
              <a:t>ValueSerializer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73146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Avoiding boxing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Original API used </a:t>
            </a:r>
            <a:r>
              <a:rPr lang="sv-SE" b="1" dirty="0" smtClean="0"/>
              <a:t>object</a:t>
            </a:r>
            <a:r>
              <a:rPr lang="sv-SE" dirty="0" smtClean="0"/>
              <a:t> for reading and writing.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How do we make an API that can avoid this?</a:t>
            </a:r>
          </a:p>
          <a:p>
            <a:pPr marL="0" indent="0">
              <a:buNone/>
            </a:pPr>
            <a:r>
              <a:rPr lang="sv-SE" dirty="0"/>
              <a:t>A peek into the </a:t>
            </a:r>
            <a:r>
              <a:rPr lang="sv-SE" b="1" dirty="0" smtClean="0"/>
              <a:t>ValueSerializer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0245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Re-use buffers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Object allocations are expensive.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How can we reduce the number of allocations?</a:t>
            </a:r>
          </a:p>
          <a:p>
            <a:pPr marL="0" indent="0">
              <a:buNone/>
            </a:pPr>
            <a:r>
              <a:rPr lang="sv-SE" dirty="0" smtClean="0"/>
              <a:t>A peek into </a:t>
            </a:r>
            <a:r>
              <a:rPr lang="sv-SE" b="1" dirty="0" smtClean="0"/>
              <a:t>SerializerSession </a:t>
            </a:r>
            <a:r>
              <a:rPr lang="sv-SE" dirty="0" smtClean="0"/>
              <a:t>/</a:t>
            </a:r>
            <a:r>
              <a:rPr lang="sv-SE" b="1" dirty="0" smtClean="0"/>
              <a:t> DeserializerSession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30697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Stream Abstractions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smtClean="0"/>
              <a:t>MS Bond</a:t>
            </a:r>
            <a:r>
              <a:rPr lang="sv-SE" dirty="0" smtClean="0"/>
              <a:t>, </a:t>
            </a:r>
            <a:r>
              <a:rPr lang="sv-SE" b="1" dirty="0" smtClean="0"/>
              <a:t>Protobuf.NET</a:t>
            </a:r>
            <a:r>
              <a:rPr lang="sv-SE" dirty="0" smtClean="0"/>
              <a:t> use stream abstractions, is it faster?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github.com/mgravell/protobuf-net/blob/master/protobuf-net/BufferPool.cs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572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Re-use sessions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Same concept as the previous slide, but at a higher level.</a:t>
            </a:r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Can we re-use anything between calls to Serialize/Deserialzie?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941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Handling Exotic 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How do we handle Exotic types such as F# Lists etc.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A peek into the </a:t>
            </a:r>
            <a:r>
              <a:rPr lang="sv-SE" b="1" dirty="0" smtClean="0"/>
              <a:t>ValueSerializerFactory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78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Fast string -&gt; Type lookups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A peek into the </a:t>
            </a:r>
            <a:r>
              <a:rPr lang="sv-SE" b="1" dirty="0" smtClean="0"/>
              <a:t>ByteArrayKey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6998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 generation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How do we generate code at runtime?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A peek into the </a:t>
            </a:r>
            <a:r>
              <a:rPr lang="sv-SE" b="1" dirty="0" smtClean="0"/>
              <a:t>DefaultCodeGenerator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1559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This session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000" b="1" dirty="0"/>
              <a:t>What to </a:t>
            </a:r>
            <a:r>
              <a:rPr lang="sv-SE" sz="4000" b="1" dirty="0" smtClean="0"/>
              <a:t>Expect:</a:t>
            </a:r>
          </a:p>
          <a:p>
            <a:pPr marL="0" indent="0" algn="ctr">
              <a:buNone/>
            </a:pPr>
            <a:r>
              <a:rPr lang="sv-SE" sz="4000" dirty="0" smtClean="0"/>
              <a:t>Code, Metrics and horrible slides</a:t>
            </a:r>
          </a:p>
          <a:p>
            <a:pPr marL="0" indent="0" algn="ctr">
              <a:buNone/>
            </a:pPr>
            <a:endParaRPr lang="sv-SE" sz="4000" dirty="0"/>
          </a:p>
          <a:p>
            <a:pPr marL="0" indent="0" algn="ctr">
              <a:buNone/>
            </a:pPr>
            <a:r>
              <a:rPr lang="sv-SE" sz="4000" b="1" dirty="0" smtClean="0"/>
              <a:t>What I Expect:</a:t>
            </a:r>
          </a:p>
          <a:p>
            <a:pPr marL="0" indent="0" algn="ctr">
              <a:buNone/>
            </a:pPr>
            <a:r>
              <a:rPr lang="sv-SE" sz="4000" dirty="0" smtClean="0"/>
              <a:t>Questions, </a:t>
            </a:r>
            <a:r>
              <a:rPr lang="sv-SE" sz="4000" dirty="0"/>
              <a:t>don’t be shy!</a:t>
            </a:r>
          </a:p>
          <a:p>
            <a:pPr marL="0" indent="0" algn="ctr">
              <a:buNone/>
            </a:pP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21041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Building your own compiler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Compiler </a:t>
            </a:r>
            <a:r>
              <a:rPr lang="sv-SE" smtClean="0"/>
              <a:t>abstraction ICompiler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IL Emit vs Linq.Expressions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165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Hacks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.NET Multi methods </a:t>
            </a:r>
            <a:r>
              <a:rPr lang="sv-SE" dirty="0" smtClean="0"/>
              <a:t>– </a:t>
            </a:r>
            <a:r>
              <a:rPr lang="sv-SE" b="1" dirty="0" smtClean="0"/>
              <a:t>ConsistentArraySerializer</a:t>
            </a:r>
          </a:p>
        </p:txBody>
      </p:sp>
    </p:spTree>
    <p:extLst>
      <p:ext uri="{BB962C8B-B14F-4D97-AF65-F5344CB8AC3E}">
        <p14:creationId xmlns:p14="http://schemas.microsoft.com/office/powerpoint/2010/main" val="139100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 started the Akka.NET project late 2013.</a:t>
            </a:r>
            <a:br>
              <a:rPr lang="sv-SE" dirty="0" smtClean="0"/>
            </a:br>
            <a:r>
              <a:rPr lang="sv-SE" dirty="0" smtClean="0"/>
              <a:t>Akka.NET is a framework for concurrency and distributed programming.</a:t>
            </a:r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Serialization is at the heart of this kind of framework.</a:t>
            </a:r>
            <a:br>
              <a:rPr lang="sv-SE" dirty="0" smtClean="0"/>
            </a:br>
            <a:r>
              <a:rPr lang="sv-SE" dirty="0" smtClean="0"/>
              <a:t>You need to be able to translate messages to and from bytes on the wire in order to be distributed.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9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Requirements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Preservation of type information, e.g. </a:t>
            </a:r>
            <a:r>
              <a:rPr lang="sv-SE" sz="2000" dirty="0" smtClean="0">
                <a:solidFill>
                  <a:schemeClr val="accent1"/>
                </a:solidFill>
                <a:latin typeface="Fira Code" panose="020B0509050000020004" pitchFamily="49" charset="0"/>
              </a:rPr>
              <a:t>new [] {123,”hello”}</a:t>
            </a:r>
          </a:p>
          <a:p>
            <a:r>
              <a:rPr lang="sv-SE" dirty="0"/>
              <a:t>Preservation of object </a:t>
            </a:r>
            <a:r>
              <a:rPr lang="sv-SE" dirty="0" smtClean="0"/>
              <a:t>identities, e.g. </a:t>
            </a:r>
            <a:r>
              <a:rPr lang="sv-SE" sz="2000" dirty="0">
                <a:solidFill>
                  <a:schemeClr val="accent1"/>
                </a:solidFill>
                <a:latin typeface="Fira Code" panose="020B0509050000020004" pitchFamily="49" charset="0"/>
              </a:rPr>
              <a:t>new [] </a:t>
            </a:r>
            <a:r>
              <a:rPr lang="sv-SE" sz="2000" dirty="0" smtClean="0">
                <a:solidFill>
                  <a:schemeClr val="accent1"/>
                </a:solidFill>
                <a:latin typeface="Fira Code" panose="020B0509050000020004" pitchFamily="49" charset="0"/>
              </a:rPr>
              <a:t>{obj,obj} //same obj</a:t>
            </a:r>
            <a:endParaRPr lang="sv-SE" sz="2000" dirty="0"/>
          </a:p>
          <a:p>
            <a:r>
              <a:rPr lang="sv-SE" dirty="0" smtClean="0"/>
              <a:t>”Context aware” objects, e.g. </a:t>
            </a:r>
            <a:r>
              <a:rPr lang="sv-SE" sz="2000" dirty="0" smtClean="0">
                <a:solidFill>
                  <a:schemeClr val="accent1"/>
                </a:solidFill>
                <a:latin typeface="Fira Code" panose="020B0509050000020004" pitchFamily="49" charset="0"/>
              </a:rPr>
              <a:t>x.ActorRef = context.ActorOf(props)</a:t>
            </a:r>
            <a:endParaRPr lang="sv-SE" sz="2000" dirty="0" smtClean="0"/>
          </a:p>
          <a:p>
            <a:r>
              <a:rPr lang="sv-SE" dirty="0" smtClean="0"/>
              <a:t>Polymorphic types, e.g. </a:t>
            </a:r>
            <a:r>
              <a:rPr lang="sv-SE" sz="2000" dirty="0" smtClean="0">
                <a:solidFill>
                  <a:schemeClr val="accent1"/>
                </a:solidFill>
                <a:latin typeface="Fira Code" panose="020B0509050000020004" pitchFamily="49" charset="0"/>
              </a:rPr>
              <a:t>x.AnimalProperty = new Dog(){..}</a:t>
            </a:r>
            <a:endParaRPr lang="sv-SE" sz="2000" dirty="0" smtClean="0"/>
          </a:p>
          <a:p>
            <a:r>
              <a:rPr lang="sv-SE" dirty="0" smtClean="0"/>
              <a:t>”Exotic types”, such as F# types, e.g. </a:t>
            </a:r>
            <a:r>
              <a:rPr lang="sv-SE" sz="2000" dirty="0" smtClean="0">
                <a:solidFill>
                  <a:schemeClr val="accent1"/>
                </a:solidFill>
                <a:latin typeface="Fira Code" panose="020B0509050000020004" pitchFamily="49" charset="0"/>
              </a:rPr>
              <a:t>x.Value = Some(123)</a:t>
            </a:r>
            <a:endParaRPr lang="sv-SE" sz="2000" dirty="0" smtClean="0"/>
          </a:p>
          <a:p>
            <a:r>
              <a:rPr lang="sv-SE" dirty="0" smtClean="0"/>
              <a:t>Version tolerance</a:t>
            </a:r>
          </a:p>
          <a:p>
            <a:r>
              <a:rPr lang="sv-SE" dirty="0"/>
              <a:t>Fast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47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Our options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Protobuf can not handle context aware objects, or exotic types.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Json.NET can not handle type information when storing data in object arrays or object properties.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Most other serializers are extremely specialized in what they do.</a:t>
            </a:r>
            <a:br>
              <a:rPr lang="sv-SE" dirty="0" smtClean="0"/>
            </a:br>
            <a:r>
              <a:rPr lang="sv-SE" dirty="0" smtClean="0"/>
              <a:t>E.g. only non polymorphic json, only strong IDL schemas </a:t>
            </a:r>
            <a:br>
              <a:rPr lang="sv-SE" dirty="0" smtClean="0"/>
            </a:b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solution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Let’s write our own serializer out of frustration.</a:t>
            </a:r>
          </a:p>
          <a:p>
            <a:pPr marL="0" indent="0">
              <a:buNone/>
            </a:pPr>
            <a:r>
              <a:rPr lang="sv-SE" dirty="0" smtClean="0"/>
              <a:t>How hard can it be, right?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65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This session is about performance</a:t>
            </a:r>
            <a:br>
              <a:rPr lang="sv-SE" dirty="0" smtClean="0"/>
            </a:br>
            <a:r>
              <a:rPr lang="sv-SE" dirty="0" smtClean="0"/>
              <a:t>So, how fast is fast?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Comparing Wire to Greg Young’s custom manual serializer.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01" y="2507415"/>
            <a:ext cx="5643391" cy="42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8" y="3079436"/>
            <a:ext cx="11533924" cy="13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421"/>
            <a:ext cx="10515600" cy="1325563"/>
          </a:xfrm>
        </p:spPr>
        <p:txBody>
          <a:bodyPr/>
          <a:lstStyle/>
          <a:p>
            <a:pPr algn="ctr"/>
            <a:r>
              <a:rPr lang="sv-SE" dirty="0" smtClean="0"/>
              <a:t>Let’s talk about code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877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345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Fira Code</vt:lpstr>
      <vt:lpstr>Franklin Gothic Book</vt:lpstr>
      <vt:lpstr>Franklin Gothic Medium</vt:lpstr>
      <vt:lpstr>Roboto</vt:lpstr>
      <vt:lpstr>Wingdings</vt:lpstr>
      <vt:lpstr>Office Theme</vt:lpstr>
      <vt:lpstr>Building Wire</vt:lpstr>
      <vt:lpstr>This session</vt:lpstr>
      <vt:lpstr>History</vt:lpstr>
      <vt:lpstr>The Requirements</vt:lpstr>
      <vt:lpstr>Our options</vt:lpstr>
      <vt:lpstr>The solution</vt:lpstr>
      <vt:lpstr>This session is about performance So, how fast is fast?</vt:lpstr>
      <vt:lpstr>PowerPoint Presentation</vt:lpstr>
      <vt:lpstr>Let’s talk about code </vt:lpstr>
      <vt:lpstr>The basic architecture</vt:lpstr>
      <vt:lpstr>PowerPoint Presentation</vt:lpstr>
      <vt:lpstr>Abstractions vs. Optimizations</vt:lpstr>
      <vt:lpstr>Avoiding boxing</vt:lpstr>
      <vt:lpstr>Re-use buffers</vt:lpstr>
      <vt:lpstr>Stream Abstractions</vt:lpstr>
      <vt:lpstr>Re-use sessions</vt:lpstr>
      <vt:lpstr>Handling Exotic Types</vt:lpstr>
      <vt:lpstr>Fast string -&gt; Type lookups</vt:lpstr>
      <vt:lpstr>Code generation</vt:lpstr>
      <vt:lpstr>Building your own compiler</vt:lpstr>
      <vt:lpstr>Random Hacks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Wire</dc:title>
  <dc:creator>Roger Johansson</dc:creator>
  <cp:lastModifiedBy>Roger Johansson</cp:lastModifiedBy>
  <cp:revision>114</cp:revision>
  <dcterms:created xsi:type="dcterms:W3CDTF">2016-08-28T11:56:21Z</dcterms:created>
  <dcterms:modified xsi:type="dcterms:W3CDTF">2016-09-22T14:57:57Z</dcterms:modified>
</cp:coreProperties>
</file>