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4"/>
    <p:sldMasterId id="2147484500" r:id="rId5"/>
  </p:sldMasterIdLst>
  <p:notesMasterIdLst>
    <p:notesMasterId r:id="rId50"/>
  </p:notesMasterIdLst>
  <p:sldIdLst>
    <p:sldId id="504" r:id="rId6"/>
    <p:sldId id="390" r:id="rId7"/>
    <p:sldId id="381" r:id="rId8"/>
    <p:sldId id="484" r:id="rId9"/>
    <p:sldId id="458" r:id="rId10"/>
    <p:sldId id="476" r:id="rId11"/>
    <p:sldId id="456" r:id="rId12"/>
    <p:sldId id="475" r:id="rId13"/>
    <p:sldId id="461" r:id="rId14"/>
    <p:sldId id="481" r:id="rId15"/>
    <p:sldId id="468" r:id="rId16"/>
    <p:sldId id="463" r:id="rId17"/>
    <p:sldId id="464" r:id="rId18"/>
    <p:sldId id="465" r:id="rId19"/>
    <p:sldId id="466" r:id="rId20"/>
    <p:sldId id="396" r:id="rId21"/>
    <p:sldId id="399" r:id="rId22"/>
    <p:sldId id="407" r:id="rId23"/>
    <p:sldId id="403" r:id="rId24"/>
    <p:sldId id="485" r:id="rId25"/>
    <p:sldId id="404" r:id="rId26"/>
    <p:sldId id="405" r:id="rId27"/>
    <p:sldId id="406" r:id="rId28"/>
    <p:sldId id="486" r:id="rId29"/>
    <p:sldId id="411" r:id="rId30"/>
    <p:sldId id="412" r:id="rId31"/>
    <p:sldId id="413" r:id="rId32"/>
    <p:sldId id="415" r:id="rId33"/>
    <p:sldId id="414" r:id="rId34"/>
    <p:sldId id="416" r:id="rId35"/>
    <p:sldId id="417" r:id="rId36"/>
    <p:sldId id="419" r:id="rId37"/>
    <p:sldId id="422" r:id="rId38"/>
    <p:sldId id="495" r:id="rId39"/>
    <p:sldId id="472" r:id="rId40"/>
    <p:sldId id="480" r:id="rId41"/>
    <p:sldId id="479" r:id="rId42"/>
    <p:sldId id="424" r:id="rId43"/>
    <p:sldId id="437" r:id="rId44"/>
    <p:sldId id="355" r:id="rId45"/>
    <p:sldId id="441" r:id="rId46"/>
    <p:sldId id="445" r:id="rId47"/>
    <p:sldId id="489" r:id="rId48"/>
    <p:sldId id="503" r:id="rId4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04"/>
            <p14:sldId id="390"/>
            <p14:sldId id="381"/>
            <p14:sldId id="484"/>
          </p14:sldIdLst>
        </p14:section>
        <p14:section name="Scale up and out" id="{307DBCE6-4D40-47B6-A174-75894B34C3F2}">
          <p14:sldIdLst>
            <p14:sldId id="458"/>
            <p14:sldId id="476"/>
            <p14:sldId id="456"/>
            <p14:sldId id="475"/>
            <p14:sldId id="461"/>
            <p14:sldId id="481"/>
            <p14:sldId id="468"/>
            <p14:sldId id="463"/>
            <p14:sldId id="464"/>
            <p14:sldId id="465"/>
            <p14:sldId id="466"/>
          </p14:sldIdLst>
        </p14:section>
        <p14:section name="Actor Model" id="{EEAE6BED-8263-47E4-86C7-7A1F7A938589}">
          <p14:sldIdLst>
            <p14:sldId id="396"/>
            <p14:sldId id="399"/>
          </p14:sldIdLst>
        </p14:section>
        <p14:section name="Akka.Actor" id="{5718D987-D45B-491C-92C9-68A0F28A087A}">
          <p14:sldIdLst>
            <p14:sldId id="407"/>
            <p14:sldId id="403"/>
            <p14:sldId id="485"/>
          </p14:sldIdLst>
        </p14:section>
        <p14:section name="Akka.Remote" id="{C76322DD-898C-42D2-912A-1CC3F5EA9E60}">
          <p14:sldIdLst>
            <p14:sldId id="404"/>
            <p14:sldId id="405"/>
            <p14:sldId id="406"/>
          </p14:sldIdLst>
        </p14:section>
        <p14:section name="Routing" id="{F9AEF9BA-142B-48D8-B667-9BF719E4721C}">
          <p14:sldIdLst>
            <p14:sldId id="486"/>
            <p14:sldId id="411"/>
            <p14:sldId id="412"/>
            <p14:sldId id="413"/>
            <p14:sldId id="415"/>
            <p14:sldId id="414"/>
            <p14:sldId id="416"/>
            <p14:sldId id="417"/>
            <p14:sldId id="419"/>
          </p14:sldIdLst>
        </p14:section>
        <p14:section name="Fault handling" id="{5F01528B-050A-4246-9AC6-A873B25C41F9}">
          <p14:sldIdLst>
            <p14:sldId id="422"/>
            <p14:sldId id="495"/>
            <p14:sldId id="472"/>
            <p14:sldId id="480"/>
            <p14:sldId id="479"/>
            <p14:sldId id="424"/>
            <p14:sldId id="437"/>
            <p14:sldId id="355"/>
            <p14:sldId id="441"/>
          </p14:sldIdLst>
        </p14:section>
        <p14:section name="Become" id="{79C3EBA3-0CD2-4188-B4B3-6156DCEA625E}">
          <p14:sldIdLst/>
        </p14:section>
        <p14:section name="Other features" id="{9101867D-1192-401A-845B-7F7573A755FD}">
          <p14:sldIdLst>
            <p14:sldId id="445"/>
          </p14:sldIdLst>
        </p14:section>
        <p14:section name="End" id="{FBBC86C7-49BC-474A-BC50-DE3F35C37856}">
          <p14:sldIdLst>
            <p14:sldId id="489"/>
            <p14:sldId id="503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21"/>
    <a:srgbClr val="FF493E"/>
    <a:srgbClr val="BF2C78"/>
    <a:srgbClr val="FFE699"/>
    <a:srgbClr val="444474"/>
    <a:srgbClr val="9E857A"/>
    <a:srgbClr val="6D4E4B"/>
    <a:srgbClr val="455273"/>
    <a:srgbClr val="2F3133"/>
    <a:srgbClr val="1C2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82" autoAdjust="0"/>
    <p:restoredTop sz="90104" autoAdjust="0"/>
  </p:normalViewPr>
  <p:slideViewPr>
    <p:cSldViewPr snapToGrid="0">
      <p:cViewPr>
        <p:scale>
          <a:sx n="46" d="100"/>
          <a:sy n="46" d="100"/>
        </p:scale>
        <p:origin x="845" y="703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2696"/>
        <c:axId val="365615048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3088"/>
        <c:axId val="365615440"/>
      </c:scatterChart>
      <c:valAx>
        <c:axId val="365612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5048"/>
        <c:crosses val="autoZero"/>
        <c:crossBetween val="midCat"/>
        <c:majorUnit val="1"/>
      </c:valAx>
      <c:valAx>
        <c:axId val="365615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2696"/>
        <c:crosses val="autoZero"/>
        <c:crossBetween val="midCat"/>
      </c:valAx>
      <c:valAx>
        <c:axId val="36561544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3088"/>
        <c:crosses val="max"/>
        <c:crossBetween val="midCat"/>
      </c:valAx>
      <c:valAx>
        <c:axId val="365613088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365615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chemeClr val="bg1">
        <a:lumMod val="85000"/>
        <a:lumOff val="15000"/>
      </a:schemeClr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284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98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852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325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030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1746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3739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96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641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8801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7018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192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9542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926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7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35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263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727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264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3247970"/>
            <a:ext cx="12192000" cy="1636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Roboto" pitchFamily="2" charset="0"/>
                <a:cs typeface="+mn-cs"/>
              </a:rPr>
              <a:t>Scale up and out with Proto.Actor</a:t>
            </a: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srgbClr val="FFC021"/>
              </a:solidFill>
              <a:effectLst/>
              <a:uLnTx/>
              <a:uFillTx/>
              <a:latin typeface="Calibri" panose="020F0502020204030204"/>
              <a:ea typeface="Roboto" pitchFamily="2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800" b="1" i="0" u="none" strike="noStrike" kern="1200" cap="none" spc="0" normalizeH="0" baseline="0" noProof="0" dirty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 </a:t>
            </a:r>
            <a:r>
              <a:rPr kumimoji="0" lang="sv-SE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Johansson</a:t>
            </a: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srgbClr val="FFC02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98293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609092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00125" y="994598"/>
            <a:ext cx="5274368" cy="1673225"/>
            <a:chOff x="3600125" y="994598"/>
            <a:chExt cx="5274368" cy="1673225"/>
          </a:xfrm>
        </p:grpSpPr>
        <p:grpSp>
          <p:nvGrpSpPr>
            <p:cNvPr id="16" name="Group 15"/>
            <p:cNvGrpSpPr/>
            <p:nvPr/>
          </p:nvGrpSpPr>
          <p:grpSpPr>
            <a:xfrm>
              <a:off x="5249212" y="1065535"/>
              <a:ext cx="3625281" cy="1602288"/>
              <a:chOff x="4971971" y="885751"/>
              <a:chExt cx="4565357" cy="201777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971971" y="885751"/>
                <a:ext cx="4209455" cy="1600275"/>
              </a:xfrm>
              <a:custGeom>
                <a:avLst/>
                <a:gdLst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32845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65713 w 4209455"/>
                  <a:gd name="connsiteY94" fmla="*/ 326508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4209455" h="1600275">
                    <a:moveTo>
                      <a:pt x="3688010" y="657971"/>
                    </a:moveTo>
                    <a:cubicBezTo>
                      <a:pt x="3738229" y="657971"/>
                      <a:pt x="3778939" y="722791"/>
                      <a:pt x="3778939" y="802751"/>
                    </a:cubicBezTo>
                    <a:cubicBezTo>
                      <a:pt x="3778939" y="882711"/>
                      <a:pt x="3738229" y="947531"/>
                      <a:pt x="3688010" y="947531"/>
                    </a:cubicBezTo>
                    <a:cubicBezTo>
                      <a:pt x="3637791" y="947531"/>
                      <a:pt x="3597081" y="882711"/>
                      <a:pt x="3597081" y="802751"/>
                    </a:cubicBezTo>
                    <a:cubicBezTo>
                      <a:pt x="3597081" y="722791"/>
                      <a:pt x="3637791" y="657971"/>
                      <a:pt x="3688010" y="657971"/>
                    </a:cubicBezTo>
                    <a:close/>
                    <a:moveTo>
                      <a:pt x="504900" y="581063"/>
                    </a:moveTo>
                    <a:cubicBezTo>
                      <a:pt x="460400" y="581063"/>
                      <a:pt x="423317" y="598463"/>
                      <a:pt x="393651" y="633264"/>
                    </a:cubicBezTo>
                    <a:cubicBezTo>
                      <a:pt x="363984" y="668065"/>
                      <a:pt x="349151" y="724545"/>
                      <a:pt x="349151" y="802705"/>
                    </a:cubicBezTo>
                    <a:cubicBezTo>
                      <a:pt x="349151" y="874589"/>
                      <a:pt x="364270" y="927932"/>
                      <a:pt x="394507" y="962732"/>
                    </a:cubicBezTo>
                    <a:cubicBezTo>
                      <a:pt x="424743" y="997533"/>
                      <a:pt x="462968" y="1014934"/>
                      <a:pt x="509179" y="1014934"/>
                    </a:cubicBezTo>
                    <a:cubicBezTo>
                      <a:pt x="549685" y="1014934"/>
                      <a:pt x="583630" y="998247"/>
                      <a:pt x="611014" y="964872"/>
                    </a:cubicBezTo>
                    <a:cubicBezTo>
                      <a:pt x="638399" y="931497"/>
                      <a:pt x="652091" y="874874"/>
                      <a:pt x="652091" y="795003"/>
                    </a:cubicBezTo>
                    <a:cubicBezTo>
                      <a:pt x="652091" y="721408"/>
                      <a:pt x="637828" y="667352"/>
                      <a:pt x="609303" y="632836"/>
                    </a:cubicBezTo>
                    <a:cubicBezTo>
                      <a:pt x="580777" y="598321"/>
                      <a:pt x="545976" y="581063"/>
                      <a:pt x="504900" y="581063"/>
                    </a:cubicBezTo>
                    <a:close/>
                    <a:moveTo>
                      <a:pt x="3690008" y="564803"/>
                    </a:moveTo>
                    <a:cubicBezTo>
                      <a:pt x="3639233" y="564803"/>
                      <a:pt x="3597300" y="584343"/>
                      <a:pt x="3564211" y="623423"/>
                    </a:cubicBezTo>
                    <a:cubicBezTo>
                      <a:pt x="3531121" y="662503"/>
                      <a:pt x="3514577" y="721978"/>
                      <a:pt x="3514577" y="801849"/>
                    </a:cubicBezTo>
                    <a:cubicBezTo>
                      <a:pt x="3514577" y="882861"/>
                      <a:pt x="3530978" y="942765"/>
                      <a:pt x="3563783" y="981559"/>
                    </a:cubicBezTo>
                    <a:cubicBezTo>
                      <a:pt x="3596587" y="1020354"/>
                      <a:pt x="3637806" y="1039751"/>
                      <a:pt x="3687440" y="1039751"/>
                    </a:cubicBezTo>
                    <a:cubicBezTo>
                      <a:pt x="3737645" y="1039751"/>
                      <a:pt x="3778864" y="1020639"/>
                      <a:pt x="3811098" y="982415"/>
                    </a:cubicBezTo>
                    <a:cubicBezTo>
                      <a:pt x="3843332" y="944191"/>
                      <a:pt x="3859449" y="882861"/>
                      <a:pt x="3859449" y="798426"/>
                    </a:cubicBezTo>
                    <a:cubicBezTo>
                      <a:pt x="3859449" y="719696"/>
                      <a:pt x="3843189" y="661076"/>
                      <a:pt x="3810670" y="622567"/>
                    </a:cubicBezTo>
                    <a:cubicBezTo>
                      <a:pt x="3778151" y="584058"/>
                      <a:pt x="3737930" y="564803"/>
                      <a:pt x="3690008" y="564803"/>
                    </a:cubicBezTo>
                    <a:close/>
                    <a:moveTo>
                      <a:pt x="2099333" y="564803"/>
                    </a:moveTo>
                    <a:cubicBezTo>
                      <a:pt x="2048558" y="564803"/>
                      <a:pt x="2006625" y="584343"/>
                      <a:pt x="1973536" y="623423"/>
                    </a:cubicBezTo>
                    <a:cubicBezTo>
                      <a:pt x="1940446" y="662503"/>
                      <a:pt x="1923902" y="721978"/>
                      <a:pt x="1923902" y="801849"/>
                    </a:cubicBezTo>
                    <a:cubicBezTo>
                      <a:pt x="1923902" y="882861"/>
                      <a:pt x="1940304" y="942765"/>
                      <a:pt x="1973108" y="981559"/>
                    </a:cubicBezTo>
                    <a:cubicBezTo>
                      <a:pt x="2005912" y="1020354"/>
                      <a:pt x="2047131" y="1039751"/>
                      <a:pt x="2096765" y="1039751"/>
                    </a:cubicBezTo>
                    <a:cubicBezTo>
                      <a:pt x="2146970" y="1039751"/>
                      <a:pt x="2188189" y="1020639"/>
                      <a:pt x="2220423" y="982415"/>
                    </a:cubicBezTo>
                    <a:cubicBezTo>
                      <a:pt x="2252657" y="944191"/>
                      <a:pt x="2268774" y="882861"/>
                      <a:pt x="2268774" y="798426"/>
                    </a:cubicBezTo>
                    <a:cubicBezTo>
                      <a:pt x="2268774" y="719696"/>
                      <a:pt x="2252514" y="661076"/>
                      <a:pt x="2219995" y="622567"/>
                    </a:cubicBezTo>
                    <a:cubicBezTo>
                      <a:pt x="2187476" y="584058"/>
                      <a:pt x="2147255" y="564803"/>
                      <a:pt x="2099333" y="564803"/>
                    </a:cubicBezTo>
                    <a:close/>
                    <a:moveTo>
                      <a:pt x="3028318" y="0"/>
                    </a:moveTo>
                    <a:lnTo>
                      <a:pt x="3028318" y="324267"/>
                    </a:lnTo>
                    <a:lnTo>
                      <a:pt x="3675301" y="324267"/>
                    </a:lnTo>
                    <a:lnTo>
                      <a:pt x="3675301" y="325902"/>
                    </a:lnTo>
                    <a:lnTo>
                      <a:pt x="3684873" y="325190"/>
                    </a:lnTo>
                    <a:cubicBezTo>
                      <a:pt x="3866865" y="325190"/>
                      <a:pt x="4004358" y="377962"/>
                      <a:pt x="4097350" y="483506"/>
                    </a:cubicBezTo>
                    <a:cubicBezTo>
                      <a:pt x="4172087" y="568512"/>
                      <a:pt x="4209455" y="673200"/>
                      <a:pt x="4209455" y="797570"/>
                    </a:cubicBezTo>
                    <a:cubicBezTo>
                      <a:pt x="4209455" y="937345"/>
                      <a:pt x="4163101" y="1051874"/>
                      <a:pt x="4070394" y="1141159"/>
                    </a:cubicBezTo>
                    <a:cubicBezTo>
                      <a:pt x="3977686" y="1230443"/>
                      <a:pt x="3849465" y="1275085"/>
                      <a:pt x="3685729" y="1275085"/>
                    </a:cubicBezTo>
                    <a:cubicBezTo>
                      <a:pt x="3539679" y="1275085"/>
                      <a:pt x="3421584" y="1238002"/>
                      <a:pt x="3331444" y="1163836"/>
                    </a:cubicBezTo>
                    <a:cubicBezTo>
                      <a:pt x="3220765" y="1071985"/>
                      <a:pt x="3165426" y="951608"/>
                      <a:pt x="3165426" y="802705"/>
                    </a:cubicBezTo>
                    <a:cubicBezTo>
                      <a:pt x="3165426" y="733388"/>
                      <a:pt x="3177121" y="670169"/>
                      <a:pt x="3200512" y="613047"/>
                    </a:cubicBezTo>
                    <a:lnTo>
                      <a:pt x="3206334" y="600745"/>
                    </a:lnTo>
                    <a:lnTo>
                      <a:pt x="3028318" y="600745"/>
                    </a:lnTo>
                    <a:lnTo>
                      <a:pt x="3028318" y="922726"/>
                    </a:lnTo>
                    <a:cubicBezTo>
                      <a:pt x="3028318" y="961440"/>
                      <a:pt x="3032026" y="987059"/>
                      <a:pt x="3039443" y="999584"/>
                    </a:cubicBezTo>
                    <a:cubicBezTo>
                      <a:pt x="3050853" y="1018945"/>
                      <a:pt x="3074657" y="1027125"/>
                      <a:pt x="3099346" y="1028626"/>
                    </a:cubicBezTo>
                    <a:cubicBezTo>
                      <a:pt x="3124035" y="1030127"/>
                      <a:pt x="3141367" y="1023400"/>
                      <a:pt x="3187578" y="1008593"/>
                    </a:cubicBezTo>
                    <a:cubicBezTo>
                      <a:pt x="3196136" y="1088736"/>
                      <a:pt x="3200339" y="1166702"/>
                      <a:pt x="3208897" y="1246845"/>
                    </a:cubicBezTo>
                    <a:cubicBezTo>
                      <a:pt x="3122750" y="1265672"/>
                      <a:pt x="3059698" y="1275934"/>
                      <a:pt x="2991520" y="1275085"/>
                    </a:cubicBezTo>
                    <a:cubicBezTo>
                      <a:pt x="2923342" y="1274236"/>
                      <a:pt x="2840906" y="1263974"/>
                      <a:pt x="2799829" y="1241751"/>
                    </a:cubicBezTo>
                    <a:cubicBezTo>
                      <a:pt x="2758753" y="1219528"/>
                      <a:pt x="2728373" y="1185768"/>
                      <a:pt x="2708691" y="1140470"/>
                    </a:cubicBezTo>
                    <a:cubicBezTo>
                      <a:pt x="2689008" y="1095173"/>
                      <a:pt x="2679167" y="1021816"/>
                      <a:pt x="2679167" y="920399"/>
                    </a:cubicBezTo>
                    <a:lnTo>
                      <a:pt x="2679167" y="600745"/>
                    </a:lnTo>
                    <a:lnTo>
                      <a:pt x="2580460" y="600745"/>
                    </a:lnTo>
                    <a:lnTo>
                      <a:pt x="2590754" y="625776"/>
                    </a:lnTo>
                    <a:cubicBezTo>
                      <a:pt x="2609438" y="678120"/>
                      <a:pt x="2618780" y="735385"/>
                      <a:pt x="2618780" y="797570"/>
                    </a:cubicBezTo>
                    <a:cubicBezTo>
                      <a:pt x="2618780" y="937345"/>
                      <a:pt x="2572426" y="1051874"/>
                      <a:pt x="2479719" y="1141159"/>
                    </a:cubicBezTo>
                    <a:cubicBezTo>
                      <a:pt x="2387011" y="1230443"/>
                      <a:pt x="2258790" y="1275085"/>
                      <a:pt x="2095054" y="1275085"/>
                    </a:cubicBezTo>
                    <a:cubicBezTo>
                      <a:pt x="1949004" y="1275085"/>
                      <a:pt x="1830909" y="1238002"/>
                      <a:pt x="1740769" y="1163836"/>
                    </a:cubicBezTo>
                    <a:cubicBezTo>
                      <a:pt x="1630090" y="1071985"/>
                      <a:pt x="1574751" y="951608"/>
                      <a:pt x="1574751" y="802705"/>
                    </a:cubicBezTo>
                    <a:cubicBezTo>
                      <a:pt x="1574751" y="768047"/>
                      <a:pt x="1577675" y="734913"/>
                      <a:pt x="1583522" y="703303"/>
                    </a:cubicBezTo>
                    <a:lnTo>
                      <a:pt x="1606967" y="622890"/>
                    </a:lnTo>
                    <a:lnTo>
                      <a:pt x="1600492" y="619927"/>
                    </a:lnTo>
                    <a:lnTo>
                      <a:pt x="1599903" y="621284"/>
                    </a:lnTo>
                    <a:cubicBezTo>
                      <a:pt x="1558826" y="604168"/>
                      <a:pt x="1526307" y="595611"/>
                      <a:pt x="1502346" y="595611"/>
                    </a:cubicBezTo>
                    <a:cubicBezTo>
                      <a:pt x="1456705" y="595611"/>
                      <a:pt x="1421334" y="614437"/>
                      <a:pt x="1396232" y="652091"/>
                    </a:cubicBezTo>
                    <a:cubicBezTo>
                      <a:pt x="1360290" y="705148"/>
                      <a:pt x="1342319" y="804417"/>
                      <a:pt x="1342319" y="949896"/>
                    </a:cubicBezTo>
                    <a:lnTo>
                      <a:pt x="1342319" y="1254547"/>
                    </a:lnTo>
                    <a:lnTo>
                      <a:pt x="992312" y="1254547"/>
                    </a:lnTo>
                    <a:lnTo>
                      <a:pt x="992312" y="922089"/>
                    </a:lnTo>
                    <a:lnTo>
                      <a:pt x="973216" y="1009478"/>
                    </a:lnTo>
                    <a:cubicBezTo>
                      <a:pt x="955102" y="1067171"/>
                      <a:pt x="927932" y="1115914"/>
                      <a:pt x="891704" y="1155707"/>
                    </a:cubicBezTo>
                    <a:cubicBezTo>
                      <a:pt x="819250" y="1235293"/>
                      <a:pt x="727683" y="1275085"/>
                      <a:pt x="617005" y="1275085"/>
                    </a:cubicBezTo>
                    <a:cubicBezTo>
                      <a:pt x="563377" y="1275085"/>
                      <a:pt x="514456" y="1265957"/>
                      <a:pt x="470241" y="1247701"/>
                    </a:cubicBezTo>
                    <a:cubicBezTo>
                      <a:pt x="426027" y="1229445"/>
                      <a:pt x="386519" y="1202346"/>
                      <a:pt x="351718" y="1166404"/>
                    </a:cubicBezTo>
                    <a:lnTo>
                      <a:pt x="351718" y="1600275"/>
                    </a:lnTo>
                    <a:lnTo>
                      <a:pt x="0" y="1600275"/>
                    </a:lnTo>
                    <a:lnTo>
                      <a:pt x="0" y="345728"/>
                    </a:lnTo>
                    <a:lnTo>
                      <a:pt x="326046" y="345728"/>
                    </a:lnTo>
                    <a:lnTo>
                      <a:pt x="326046" y="480083"/>
                    </a:lnTo>
                    <a:cubicBezTo>
                      <a:pt x="371116" y="423603"/>
                      <a:pt x="412478" y="385379"/>
                      <a:pt x="450131" y="365411"/>
                    </a:cubicBezTo>
                    <a:cubicBezTo>
                      <a:pt x="500906" y="338597"/>
                      <a:pt x="557101" y="325190"/>
                      <a:pt x="618716" y="325190"/>
                    </a:cubicBezTo>
                    <a:cubicBezTo>
                      <a:pt x="740234" y="325190"/>
                      <a:pt x="834226" y="371686"/>
                      <a:pt x="900690" y="464679"/>
                    </a:cubicBezTo>
                    <a:cubicBezTo>
                      <a:pt x="933922" y="511176"/>
                      <a:pt x="958846" y="563163"/>
                      <a:pt x="975462" y="620642"/>
                    </a:cubicBezTo>
                    <a:lnTo>
                      <a:pt x="992312" y="702074"/>
                    </a:lnTo>
                    <a:lnTo>
                      <a:pt x="992312" y="345728"/>
                    </a:lnTo>
                    <a:lnTo>
                      <a:pt x="1318357" y="345728"/>
                    </a:lnTo>
                    <a:lnTo>
                      <a:pt x="1318357" y="494631"/>
                    </a:lnTo>
                    <a:cubicBezTo>
                      <a:pt x="1349735" y="430163"/>
                      <a:pt x="1382111" y="385806"/>
                      <a:pt x="1415486" y="361560"/>
                    </a:cubicBezTo>
                    <a:cubicBezTo>
                      <a:pt x="1432174" y="349437"/>
                      <a:pt x="1450822" y="340344"/>
                      <a:pt x="1471432" y="334282"/>
                    </a:cubicBezTo>
                    <a:lnTo>
                      <a:pt x="1525372" y="327039"/>
                    </a:lnTo>
                    <a:lnTo>
                      <a:pt x="1565713" y="326508"/>
                    </a:lnTo>
                    <a:lnTo>
                      <a:pt x="2679167" y="324267"/>
                    </a:lnTo>
                    <a:lnTo>
                      <a:pt x="2679167" y="178855"/>
                    </a:lnTo>
                    <a:lnTo>
                      <a:pt x="3028318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0">
                <a:solidFill>
                  <a:srgbClr val="282828"/>
                </a:soli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3800" b="0" i="0" u="none" strike="noStrike" kern="1200" cap="none" spc="-14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808934" y="2167117"/>
                <a:ext cx="1728394" cy="736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v-SE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actor</a:t>
                </a:r>
                <a:endParaRPr kumimoji="0" lang="sv-S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600125" y="994598"/>
              <a:ext cx="1368735" cy="1551787"/>
              <a:chOff x="3434143" y="-99907"/>
              <a:chExt cx="1723664" cy="1954183"/>
            </a:xfrm>
          </p:grpSpPr>
          <p:sp>
            <p:nvSpPr>
              <p:cNvPr id="18" name="Freeform 17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9000000">
                <a:off x="3434143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2600000" flipH="1">
                <a:off x="4234016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32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  <a:solidFill>
            <a:srgbClr val="FFC021"/>
          </a:solidFill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  <a:solidFill>
            <a:srgbClr val="FFC021"/>
          </a:solidFill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  <a:solidFill>
            <a:srgbClr val="FFC021"/>
          </a:solidFill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  <a:solidFill>
            <a:srgbClr val="FFC021"/>
          </a:solidFill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  <a:solidFill>
            <a:srgbClr val="FFC021"/>
          </a:solidFill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  <a:solidFill>
            <a:srgbClr val="FFC021"/>
          </a:solidFill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smtClean="0"/>
              <a:t>Multithreading</a:t>
            </a:r>
            <a:br>
              <a:rPr lang="sv-SE" sz="4800" b="1" dirty="0" smtClean="0"/>
            </a:br>
            <a:r>
              <a:rPr lang="sv-SE" sz="1600" b="1" dirty="0"/>
              <a:t>Multithreaded systems let us utilize more than one </a:t>
            </a:r>
            <a:r>
              <a:rPr lang="sv-SE" sz="1600" b="1" dirty="0" smtClean="0"/>
              <a:t>core</a:t>
            </a:r>
            <a:br>
              <a:rPr lang="sv-SE" sz="1600" b="1" dirty="0" smtClean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/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Scale</a:t>
            </a:r>
            <a:r>
              <a:rPr lang="sv-SE" sz="4800" b="1" dirty="0" smtClean="0"/>
              <a:t> </a:t>
            </a:r>
            <a:r>
              <a:rPr lang="sv-SE" sz="4800" b="1" dirty="0" err="1" smtClean="0"/>
              <a:t>out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When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CPU is no </a:t>
            </a:r>
            <a:r>
              <a:rPr lang="sv-SE" sz="1600" b="1" dirty="0" err="1" smtClean="0"/>
              <a:t>longer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enough</a:t>
            </a: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261313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4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60" name="Octagon 15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2" name="Freeform 19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3" name="Octagon 19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238" name="Rectangle 237"/>
          <p:cNvSpPr/>
          <p:nvPr/>
        </p:nvSpPr>
        <p:spPr>
          <a:xfrm>
            <a:off x="0" y="1901954"/>
            <a:ext cx="12192000" cy="1929750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36349" y="922376"/>
            <a:ext cx="900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/>
              <a:t>Standard Go technologies</a:t>
            </a:r>
            <a:endParaRPr lang="sv-SE" sz="4800" b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110" name="Straight Connector 109"/>
            <p:cNvCxnSpPr>
              <a:stCxn id="180" idx="2"/>
              <a:endCxn id="179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78" idx="2"/>
              <a:endCxn id="177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78" idx="2"/>
              <a:endCxn id="176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85" idx="4"/>
              <a:endCxn id="178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77" idx="2"/>
              <a:endCxn id="189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77" idx="3"/>
              <a:endCxn id="175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0" idx="4"/>
              <a:endCxn id="181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0" idx="5"/>
              <a:endCxn id="182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5" idx="5"/>
              <a:endCxn id="179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0" idx="6"/>
              <a:endCxn id="183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4" name="Straight Connector 183"/>
            <p:cNvCxnSpPr>
              <a:stCxn id="188" idx="2"/>
              <a:endCxn id="185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6" name="Straight Connector 185"/>
            <p:cNvCxnSpPr>
              <a:stCxn id="188" idx="7"/>
              <a:endCxn id="187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7946746" y="1901954"/>
            <a:ext cx="2819641" cy="1927634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 </a:t>
            </a: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03204" y="2667026"/>
            <a:ext cx="1706723" cy="831721"/>
            <a:chOff x="8463051" y="3047300"/>
            <a:chExt cx="1706723" cy="831721"/>
          </a:xfrm>
        </p:grpSpPr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93174">
              <a:off x="8463051" y="3068074"/>
              <a:ext cx="918691" cy="706413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025" flipH="1">
              <a:off x="9088120" y="3047300"/>
              <a:ext cx="1081654" cy="831721"/>
            </a:xfrm>
            <a:prstGeom prst="rect">
              <a:avLst/>
            </a:prstGeom>
          </p:spPr>
        </p:pic>
      </p:grpSp>
      <p:sp>
        <p:nvSpPr>
          <p:cNvPr id="235" name="Rounded Rectangle 234"/>
          <p:cNvSpPr/>
          <p:nvPr/>
        </p:nvSpPr>
        <p:spPr>
          <a:xfrm>
            <a:off x="4589049" y="1901954"/>
            <a:ext cx="2819641" cy="1927633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net/http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rpc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231352" y="1902036"/>
            <a:ext cx="2819641" cy="1927552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Go routines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Channels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0927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6" grpId="1" animBg="1"/>
      <p:bldP spid="235" grpId="0" animBg="1"/>
      <p:bldP spid="235" grpId="1" animBg="1"/>
      <p:bldP spid="231" grpId="0" animBg="1"/>
      <p:bldP spid="23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0" y="1827114"/>
            <a:ext cx="12192000" cy="2004590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08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14" name="Rounded Rectangle 213"/>
          <p:cNvSpPr/>
          <p:nvPr/>
        </p:nvSpPr>
        <p:spPr>
          <a:xfrm>
            <a:off x="1193589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br>
              <a:rPr lang="sv-SE" dirty="0" smtClean="0">
                <a:solidFill>
                  <a:schemeClr val="tx1"/>
                </a:solidFill>
              </a:rPr>
            </a:br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060" y="1942340"/>
            <a:ext cx="778945" cy="778945"/>
            <a:chOff x="266060" y="1942340"/>
            <a:chExt cx="778945" cy="778945"/>
          </a:xfrm>
        </p:grpSpPr>
        <p:sp>
          <p:nvSpPr>
            <p:cNvPr id="2" name="Oval 1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15" name="Rounded Rectangle 214"/>
          <p:cNvSpPr/>
          <p:nvPr/>
        </p:nvSpPr>
        <p:spPr>
          <a:xfrm>
            <a:off x="4551286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br>
              <a:rPr lang="sv-SE" dirty="0" smtClean="0">
                <a:solidFill>
                  <a:schemeClr val="tx1"/>
                </a:solidFill>
              </a:rPr>
            </a:b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908983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/>
              <a:t>”</a:t>
            </a:r>
            <a:r>
              <a:rPr lang="sv-S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lang="sv-SE" dirty="0" smtClean="0"/>
              <a:t>” package</a:t>
            </a:r>
            <a:br>
              <a:rPr lang="sv-SE" dirty="0" smtClean="0"/>
            </a:b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5" name="Octagon 1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84" name="Group 18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1" name="Octagon 19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95" name="Group 19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201" name="Freeform 20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02" name="Octagon 20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206" name="Straight Connector 205"/>
            <p:cNvCxnSpPr>
              <a:stCxn id="225" idx="2"/>
              <a:endCxn id="22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23" idx="2"/>
              <a:endCxn id="22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23" idx="2"/>
              <a:endCxn id="22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30" idx="4"/>
              <a:endCxn id="22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22" idx="2"/>
              <a:endCxn id="23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22" idx="3"/>
              <a:endCxn id="22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25" idx="4"/>
              <a:endCxn id="22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25" idx="5"/>
              <a:endCxn id="22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30" idx="5"/>
              <a:endCxn id="22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5" idx="6"/>
              <a:endCxn id="22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29" name="Straight Connector 228"/>
            <p:cNvCxnSpPr>
              <a:stCxn id="233" idx="2"/>
              <a:endCxn id="23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31" name="Straight Connector 230"/>
            <p:cNvCxnSpPr>
              <a:stCxn id="233" idx="7"/>
              <a:endCxn id="23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79832" y="317014"/>
            <a:ext cx="3814932" cy="1308626"/>
            <a:chOff x="419691" y="283422"/>
            <a:chExt cx="5137216" cy="1762206"/>
          </a:xfrm>
        </p:grpSpPr>
        <p:grpSp>
          <p:nvGrpSpPr>
            <p:cNvPr id="90" name="Group 89"/>
            <p:cNvGrpSpPr/>
            <p:nvPr/>
          </p:nvGrpSpPr>
          <p:grpSpPr>
            <a:xfrm>
              <a:off x="2068778" y="354359"/>
              <a:ext cx="3488129" cy="1691269"/>
              <a:chOff x="4971971" y="885751"/>
              <a:chExt cx="4392640" cy="2129833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4971971" y="885751"/>
                <a:ext cx="4209455" cy="1600275"/>
              </a:xfrm>
              <a:custGeom>
                <a:avLst/>
                <a:gdLst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32845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65713 w 4209455"/>
                  <a:gd name="connsiteY94" fmla="*/ 326508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4209455" h="1600275">
                    <a:moveTo>
                      <a:pt x="3688010" y="657971"/>
                    </a:moveTo>
                    <a:cubicBezTo>
                      <a:pt x="3738229" y="657971"/>
                      <a:pt x="3778939" y="722791"/>
                      <a:pt x="3778939" y="802751"/>
                    </a:cubicBezTo>
                    <a:cubicBezTo>
                      <a:pt x="3778939" y="882711"/>
                      <a:pt x="3738229" y="947531"/>
                      <a:pt x="3688010" y="947531"/>
                    </a:cubicBezTo>
                    <a:cubicBezTo>
                      <a:pt x="3637791" y="947531"/>
                      <a:pt x="3597081" y="882711"/>
                      <a:pt x="3597081" y="802751"/>
                    </a:cubicBezTo>
                    <a:cubicBezTo>
                      <a:pt x="3597081" y="722791"/>
                      <a:pt x="3637791" y="657971"/>
                      <a:pt x="3688010" y="657971"/>
                    </a:cubicBezTo>
                    <a:close/>
                    <a:moveTo>
                      <a:pt x="504900" y="581063"/>
                    </a:moveTo>
                    <a:cubicBezTo>
                      <a:pt x="460400" y="581063"/>
                      <a:pt x="423317" y="598463"/>
                      <a:pt x="393651" y="633264"/>
                    </a:cubicBezTo>
                    <a:cubicBezTo>
                      <a:pt x="363984" y="668065"/>
                      <a:pt x="349151" y="724545"/>
                      <a:pt x="349151" y="802705"/>
                    </a:cubicBezTo>
                    <a:cubicBezTo>
                      <a:pt x="349151" y="874589"/>
                      <a:pt x="364270" y="927932"/>
                      <a:pt x="394507" y="962732"/>
                    </a:cubicBezTo>
                    <a:cubicBezTo>
                      <a:pt x="424743" y="997533"/>
                      <a:pt x="462968" y="1014934"/>
                      <a:pt x="509179" y="1014934"/>
                    </a:cubicBezTo>
                    <a:cubicBezTo>
                      <a:pt x="549685" y="1014934"/>
                      <a:pt x="583630" y="998247"/>
                      <a:pt x="611014" y="964872"/>
                    </a:cubicBezTo>
                    <a:cubicBezTo>
                      <a:pt x="638399" y="931497"/>
                      <a:pt x="652091" y="874874"/>
                      <a:pt x="652091" y="795003"/>
                    </a:cubicBezTo>
                    <a:cubicBezTo>
                      <a:pt x="652091" y="721408"/>
                      <a:pt x="637828" y="667352"/>
                      <a:pt x="609303" y="632836"/>
                    </a:cubicBezTo>
                    <a:cubicBezTo>
                      <a:pt x="580777" y="598321"/>
                      <a:pt x="545976" y="581063"/>
                      <a:pt x="504900" y="581063"/>
                    </a:cubicBezTo>
                    <a:close/>
                    <a:moveTo>
                      <a:pt x="3690008" y="564803"/>
                    </a:moveTo>
                    <a:cubicBezTo>
                      <a:pt x="3639233" y="564803"/>
                      <a:pt x="3597300" y="584343"/>
                      <a:pt x="3564211" y="623423"/>
                    </a:cubicBezTo>
                    <a:cubicBezTo>
                      <a:pt x="3531121" y="662503"/>
                      <a:pt x="3514577" y="721978"/>
                      <a:pt x="3514577" y="801849"/>
                    </a:cubicBezTo>
                    <a:cubicBezTo>
                      <a:pt x="3514577" y="882861"/>
                      <a:pt x="3530978" y="942765"/>
                      <a:pt x="3563783" y="981559"/>
                    </a:cubicBezTo>
                    <a:cubicBezTo>
                      <a:pt x="3596587" y="1020354"/>
                      <a:pt x="3637806" y="1039751"/>
                      <a:pt x="3687440" y="1039751"/>
                    </a:cubicBezTo>
                    <a:cubicBezTo>
                      <a:pt x="3737645" y="1039751"/>
                      <a:pt x="3778864" y="1020639"/>
                      <a:pt x="3811098" y="982415"/>
                    </a:cubicBezTo>
                    <a:cubicBezTo>
                      <a:pt x="3843332" y="944191"/>
                      <a:pt x="3859449" y="882861"/>
                      <a:pt x="3859449" y="798426"/>
                    </a:cubicBezTo>
                    <a:cubicBezTo>
                      <a:pt x="3859449" y="719696"/>
                      <a:pt x="3843189" y="661076"/>
                      <a:pt x="3810670" y="622567"/>
                    </a:cubicBezTo>
                    <a:cubicBezTo>
                      <a:pt x="3778151" y="584058"/>
                      <a:pt x="3737930" y="564803"/>
                      <a:pt x="3690008" y="564803"/>
                    </a:cubicBezTo>
                    <a:close/>
                    <a:moveTo>
                      <a:pt x="2099333" y="564803"/>
                    </a:moveTo>
                    <a:cubicBezTo>
                      <a:pt x="2048558" y="564803"/>
                      <a:pt x="2006625" y="584343"/>
                      <a:pt x="1973536" y="623423"/>
                    </a:cubicBezTo>
                    <a:cubicBezTo>
                      <a:pt x="1940446" y="662503"/>
                      <a:pt x="1923902" y="721978"/>
                      <a:pt x="1923902" y="801849"/>
                    </a:cubicBezTo>
                    <a:cubicBezTo>
                      <a:pt x="1923902" y="882861"/>
                      <a:pt x="1940304" y="942765"/>
                      <a:pt x="1973108" y="981559"/>
                    </a:cubicBezTo>
                    <a:cubicBezTo>
                      <a:pt x="2005912" y="1020354"/>
                      <a:pt x="2047131" y="1039751"/>
                      <a:pt x="2096765" y="1039751"/>
                    </a:cubicBezTo>
                    <a:cubicBezTo>
                      <a:pt x="2146970" y="1039751"/>
                      <a:pt x="2188189" y="1020639"/>
                      <a:pt x="2220423" y="982415"/>
                    </a:cubicBezTo>
                    <a:cubicBezTo>
                      <a:pt x="2252657" y="944191"/>
                      <a:pt x="2268774" y="882861"/>
                      <a:pt x="2268774" y="798426"/>
                    </a:cubicBezTo>
                    <a:cubicBezTo>
                      <a:pt x="2268774" y="719696"/>
                      <a:pt x="2252514" y="661076"/>
                      <a:pt x="2219995" y="622567"/>
                    </a:cubicBezTo>
                    <a:cubicBezTo>
                      <a:pt x="2187476" y="584058"/>
                      <a:pt x="2147255" y="564803"/>
                      <a:pt x="2099333" y="564803"/>
                    </a:cubicBezTo>
                    <a:close/>
                    <a:moveTo>
                      <a:pt x="3028318" y="0"/>
                    </a:moveTo>
                    <a:lnTo>
                      <a:pt x="3028318" y="324267"/>
                    </a:lnTo>
                    <a:lnTo>
                      <a:pt x="3675301" y="324267"/>
                    </a:lnTo>
                    <a:lnTo>
                      <a:pt x="3675301" y="325902"/>
                    </a:lnTo>
                    <a:lnTo>
                      <a:pt x="3684873" y="325190"/>
                    </a:lnTo>
                    <a:cubicBezTo>
                      <a:pt x="3866865" y="325190"/>
                      <a:pt x="4004358" y="377962"/>
                      <a:pt x="4097350" y="483506"/>
                    </a:cubicBezTo>
                    <a:cubicBezTo>
                      <a:pt x="4172087" y="568512"/>
                      <a:pt x="4209455" y="673200"/>
                      <a:pt x="4209455" y="797570"/>
                    </a:cubicBezTo>
                    <a:cubicBezTo>
                      <a:pt x="4209455" y="937345"/>
                      <a:pt x="4163101" y="1051874"/>
                      <a:pt x="4070394" y="1141159"/>
                    </a:cubicBezTo>
                    <a:cubicBezTo>
                      <a:pt x="3977686" y="1230443"/>
                      <a:pt x="3849465" y="1275085"/>
                      <a:pt x="3685729" y="1275085"/>
                    </a:cubicBezTo>
                    <a:cubicBezTo>
                      <a:pt x="3539679" y="1275085"/>
                      <a:pt x="3421584" y="1238002"/>
                      <a:pt x="3331444" y="1163836"/>
                    </a:cubicBezTo>
                    <a:cubicBezTo>
                      <a:pt x="3220765" y="1071985"/>
                      <a:pt x="3165426" y="951608"/>
                      <a:pt x="3165426" y="802705"/>
                    </a:cubicBezTo>
                    <a:cubicBezTo>
                      <a:pt x="3165426" y="733388"/>
                      <a:pt x="3177121" y="670169"/>
                      <a:pt x="3200512" y="613047"/>
                    </a:cubicBezTo>
                    <a:lnTo>
                      <a:pt x="3206334" y="600745"/>
                    </a:lnTo>
                    <a:lnTo>
                      <a:pt x="3028318" y="600745"/>
                    </a:lnTo>
                    <a:lnTo>
                      <a:pt x="3028318" y="922726"/>
                    </a:lnTo>
                    <a:cubicBezTo>
                      <a:pt x="3028318" y="961440"/>
                      <a:pt x="3032026" y="987059"/>
                      <a:pt x="3039443" y="999584"/>
                    </a:cubicBezTo>
                    <a:cubicBezTo>
                      <a:pt x="3050853" y="1018945"/>
                      <a:pt x="3074657" y="1027125"/>
                      <a:pt x="3099346" y="1028626"/>
                    </a:cubicBezTo>
                    <a:cubicBezTo>
                      <a:pt x="3124035" y="1030127"/>
                      <a:pt x="3141367" y="1023400"/>
                      <a:pt x="3187578" y="1008593"/>
                    </a:cubicBezTo>
                    <a:cubicBezTo>
                      <a:pt x="3196136" y="1088736"/>
                      <a:pt x="3200339" y="1166702"/>
                      <a:pt x="3208897" y="1246845"/>
                    </a:cubicBezTo>
                    <a:cubicBezTo>
                      <a:pt x="3122750" y="1265672"/>
                      <a:pt x="3059698" y="1275934"/>
                      <a:pt x="2991520" y="1275085"/>
                    </a:cubicBezTo>
                    <a:cubicBezTo>
                      <a:pt x="2923342" y="1274236"/>
                      <a:pt x="2840906" y="1263974"/>
                      <a:pt x="2799829" y="1241751"/>
                    </a:cubicBezTo>
                    <a:cubicBezTo>
                      <a:pt x="2758753" y="1219528"/>
                      <a:pt x="2728373" y="1185768"/>
                      <a:pt x="2708691" y="1140470"/>
                    </a:cubicBezTo>
                    <a:cubicBezTo>
                      <a:pt x="2689008" y="1095173"/>
                      <a:pt x="2679167" y="1021816"/>
                      <a:pt x="2679167" y="920399"/>
                    </a:cubicBezTo>
                    <a:lnTo>
                      <a:pt x="2679167" y="600745"/>
                    </a:lnTo>
                    <a:lnTo>
                      <a:pt x="2580460" y="600745"/>
                    </a:lnTo>
                    <a:lnTo>
                      <a:pt x="2590754" y="625776"/>
                    </a:lnTo>
                    <a:cubicBezTo>
                      <a:pt x="2609438" y="678120"/>
                      <a:pt x="2618780" y="735385"/>
                      <a:pt x="2618780" y="797570"/>
                    </a:cubicBezTo>
                    <a:cubicBezTo>
                      <a:pt x="2618780" y="937345"/>
                      <a:pt x="2572426" y="1051874"/>
                      <a:pt x="2479719" y="1141159"/>
                    </a:cubicBezTo>
                    <a:cubicBezTo>
                      <a:pt x="2387011" y="1230443"/>
                      <a:pt x="2258790" y="1275085"/>
                      <a:pt x="2095054" y="1275085"/>
                    </a:cubicBezTo>
                    <a:cubicBezTo>
                      <a:pt x="1949004" y="1275085"/>
                      <a:pt x="1830909" y="1238002"/>
                      <a:pt x="1740769" y="1163836"/>
                    </a:cubicBezTo>
                    <a:cubicBezTo>
                      <a:pt x="1630090" y="1071985"/>
                      <a:pt x="1574751" y="951608"/>
                      <a:pt x="1574751" y="802705"/>
                    </a:cubicBezTo>
                    <a:cubicBezTo>
                      <a:pt x="1574751" y="768047"/>
                      <a:pt x="1577675" y="734913"/>
                      <a:pt x="1583522" y="703303"/>
                    </a:cubicBezTo>
                    <a:lnTo>
                      <a:pt x="1606967" y="622890"/>
                    </a:lnTo>
                    <a:lnTo>
                      <a:pt x="1600492" y="619927"/>
                    </a:lnTo>
                    <a:lnTo>
                      <a:pt x="1599903" y="621284"/>
                    </a:lnTo>
                    <a:cubicBezTo>
                      <a:pt x="1558826" y="604168"/>
                      <a:pt x="1526307" y="595611"/>
                      <a:pt x="1502346" y="595611"/>
                    </a:cubicBezTo>
                    <a:cubicBezTo>
                      <a:pt x="1456705" y="595611"/>
                      <a:pt x="1421334" y="614437"/>
                      <a:pt x="1396232" y="652091"/>
                    </a:cubicBezTo>
                    <a:cubicBezTo>
                      <a:pt x="1360290" y="705148"/>
                      <a:pt x="1342319" y="804417"/>
                      <a:pt x="1342319" y="949896"/>
                    </a:cubicBezTo>
                    <a:lnTo>
                      <a:pt x="1342319" y="1254547"/>
                    </a:lnTo>
                    <a:lnTo>
                      <a:pt x="992312" y="1254547"/>
                    </a:lnTo>
                    <a:lnTo>
                      <a:pt x="992312" y="922089"/>
                    </a:lnTo>
                    <a:lnTo>
                      <a:pt x="973216" y="1009478"/>
                    </a:lnTo>
                    <a:cubicBezTo>
                      <a:pt x="955102" y="1067171"/>
                      <a:pt x="927932" y="1115914"/>
                      <a:pt x="891704" y="1155707"/>
                    </a:cubicBezTo>
                    <a:cubicBezTo>
                      <a:pt x="819250" y="1235293"/>
                      <a:pt x="727683" y="1275085"/>
                      <a:pt x="617005" y="1275085"/>
                    </a:cubicBezTo>
                    <a:cubicBezTo>
                      <a:pt x="563377" y="1275085"/>
                      <a:pt x="514456" y="1265957"/>
                      <a:pt x="470241" y="1247701"/>
                    </a:cubicBezTo>
                    <a:cubicBezTo>
                      <a:pt x="426027" y="1229445"/>
                      <a:pt x="386519" y="1202346"/>
                      <a:pt x="351718" y="1166404"/>
                    </a:cubicBezTo>
                    <a:lnTo>
                      <a:pt x="351718" y="1600275"/>
                    </a:lnTo>
                    <a:lnTo>
                      <a:pt x="0" y="1600275"/>
                    </a:lnTo>
                    <a:lnTo>
                      <a:pt x="0" y="345728"/>
                    </a:lnTo>
                    <a:lnTo>
                      <a:pt x="326046" y="345728"/>
                    </a:lnTo>
                    <a:lnTo>
                      <a:pt x="326046" y="480083"/>
                    </a:lnTo>
                    <a:cubicBezTo>
                      <a:pt x="371116" y="423603"/>
                      <a:pt x="412478" y="385379"/>
                      <a:pt x="450131" y="365411"/>
                    </a:cubicBezTo>
                    <a:cubicBezTo>
                      <a:pt x="500906" y="338597"/>
                      <a:pt x="557101" y="325190"/>
                      <a:pt x="618716" y="325190"/>
                    </a:cubicBezTo>
                    <a:cubicBezTo>
                      <a:pt x="740234" y="325190"/>
                      <a:pt x="834226" y="371686"/>
                      <a:pt x="900690" y="464679"/>
                    </a:cubicBezTo>
                    <a:cubicBezTo>
                      <a:pt x="933922" y="511176"/>
                      <a:pt x="958846" y="563163"/>
                      <a:pt x="975462" y="620642"/>
                    </a:cubicBezTo>
                    <a:lnTo>
                      <a:pt x="992312" y="702074"/>
                    </a:lnTo>
                    <a:lnTo>
                      <a:pt x="992312" y="345728"/>
                    </a:lnTo>
                    <a:lnTo>
                      <a:pt x="1318357" y="345728"/>
                    </a:lnTo>
                    <a:lnTo>
                      <a:pt x="1318357" y="494631"/>
                    </a:lnTo>
                    <a:cubicBezTo>
                      <a:pt x="1349735" y="430163"/>
                      <a:pt x="1382111" y="385806"/>
                      <a:pt x="1415486" y="361560"/>
                    </a:cubicBezTo>
                    <a:cubicBezTo>
                      <a:pt x="1432174" y="349437"/>
                      <a:pt x="1450822" y="340344"/>
                      <a:pt x="1471432" y="334282"/>
                    </a:cubicBezTo>
                    <a:lnTo>
                      <a:pt x="1525372" y="327039"/>
                    </a:lnTo>
                    <a:lnTo>
                      <a:pt x="1565713" y="326508"/>
                    </a:lnTo>
                    <a:lnTo>
                      <a:pt x="2679167" y="324267"/>
                    </a:lnTo>
                    <a:lnTo>
                      <a:pt x="2679167" y="178855"/>
                    </a:lnTo>
                    <a:lnTo>
                      <a:pt x="3028318" y="0"/>
                    </a:lnTo>
                    <a:close/>
                  </a:path>
                </a:pathLst>
              </a:custGeom>
              <a:solidFill>
                <a:schemeClr val="tx1"/>
              </a:solidFill>
              <a:ln w="19050">
                <a:solidFill>
                  <a:schemeClr val="bg1"/>
                </a:soli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sv-SE" sz="13800" spc="-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037143" y="2023924"/>
                <a:ext cx="2327468" cy="991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3200" dirty="0" smtClean="0">
                    <a:latin typeface="Arial Black" panose="020B0A04020102020204" pitchFamily="34" charset="0"/>
                  </a:rPr>
                  <a:t>actor</a:t>
                </a:r>
                <a:endParaRPr lang="sv-SE" sz="2400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419691" y="283422"/>
              <a:ext cx="1368735" cy="1551787"/>
              <a:chOff x="3434143" y="-99907"/>
              <a:chExt cx="1723664" cy="1954183"/>
            </a:xfrm>
          </p:grpSpPr>
          <p:sp>
            <p:nvSpPr>
              <p:cNvPr id="92" name="Freeform 91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9000000">
                <a:off x="3434143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4" name="Freeform 93"/>
              <p:cNvSpPr/>
              <p:nvPr/>
            </p:nvSpPr>
            <p:spPr>
              <a:xfrm rot="12600000" flipH="1">
                <a:off x="4234016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5" name="Freeform 94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Freeform 95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7" name="Freeform 96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8" name="Freeform 97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9" name="Freeform 98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0" name="Freeform 99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6984206" y="2305226"/>
            <a:ext cx="924777" cy="1450770"/>
            <a:chOff x="6984206" y="2305226"/>
            <a:chExt cx="924777" cy="1450770"/>
          </a:xfrm>
        </p:grpSpPr>
        <p:sp>
          <p:nvSpPr>
            <p:cNvPr id="104" name="Freeform 103"/>
            <p:cNvSpPr/>
            <p:nvPr/>
          </p:nvSpPr>
          <p:spPr>
            <a:xfrm>
              <a:off x="7444469" y="3009377"/>
              <a:ext cx="464514" cy="746619"/>
            </a:xfrm>
            <a:custGeom>
              <a:avLst/>
              <a:gdLst>
                <a:gd name="connsiteX0" fmla="*/ 387903 w 885594"/>
                <a:gd name="connsiteY0" fmla="*/ 0 h 1423428"/>
                <a:gd name="connsiteX1" fmla="*/ 671190 w 885594"/>
                <a:gd name="connsiteY1" fmla="*/ 283287 h 1423428"/>
                <a:gd name="connsiteX2" fmla="*/ 648928 w 885594"/>
                <a:gd name="connsiteY2" fmla="*/ 393555 h 1423428"/>
                <a:gd name="connsiteX3" fmla="*/ 627608 w 885594"/>
                <a:gd name="connsiteY3" fmla="*/ 432834 h 1423428"/>
                <a:gd name="connsiteX4" fmla="*/ 669738 w 885594"/>
                <a:gd name="connsiteY4" fmla="*/ 461238 h 1423428"/>
                <a:gd name="connsiteX5" fmla="*/ 734316 w 885594"/>
                <a:gd name="connsiteY5" fmla="*/ 617145 h 1423428"/>
                <a:gd name="connsiteX6" fmla="*/ 716990 w 885594"/>
                <a:gd name="connsiteY6" fmla="*/ 702968 h 1423428"/>
                <a:gd name="connsiteX7" fmla="*/ 684208 w 885594"/>
                <a:gd name="connsiteY7" fmla="*/ 751589 h 1423428"/>
                <a:gd name="connsiteX8" fmla="*/ 685474 w 885594"/>
                <a:gd name="connsiteY8" fmla="*/ 753466 h 1423428"/>
                <a:gd name="connsiteX9" fmla="*/ 701713 w 885594"/>
                <a:gd name="connsiteY9" fmla="*/ 833900 h 1423428"/>
                <a:gd name="connsiteX10" fmla="*/ 697515 w 885594"/>
                <a:gd name="connsiteY10" fmla="*/ 875545 h 1423428"/>
                <a:gd name="connsiteX11" fmla="*/ 694432 w 885594"/>
                <a:gd name="connsiteY11" fmla="*/ 885477 h 1423428"/>
                <a:gd name="connsiteX12" fmla="*/ 750188 w 885594"/>
                <a:gd name="connsiteY12" fmla="*/ 896734 h 1423428"/>
                <a:gd name="connsiteX13" fmla="*/ 855178 w 885594"/>
                <a:gd name="connsiteY13" fmla="*/ 1055127 h 1423428"/>
                <a:gd name="connsiteX14" fmla="*/ 841669 w 885594"/>
                <a:gd name="connsiteY14" fmla="*/ 1122039 h 1423428"/>
                <a:gd name="connsiteX15" fmla="*/ 818913 w 885594"/>
                <a:gd name="connsiteY15" fmla="*/ 1155791 h 1423428"/>
                <a:gd name="connsiteX16" fmla="*/ 842391 w 885594"/>
                <a:gd name="connsiteY16" fmla="*/ 1171620 h 1423428"/>
                <a:gd name="connsiteX17" fmla="*/ 885594 w 885594"/>
                <a:gd name="connsiteY17" fmla="*/ 1275922 h 1423428"/>
                <a:gd name="connsiteX18" fmla="*/ 738088 w 885594"/>
                <a:gd name="connsiteY18" fmla="*/ 1423428 h 1423428"/>
                <a:gd name="connsiteX19" fmla="*/ 590582 w 885594"/>
                <a:gd name="connsiteY19" fmla="*/ 1275922 h 1423428"/>
                <a:gd name="connsiteX20" fmla="*/ 602174 w 885594"/>
                <a:gd name="connsiteY20" fmla="*/ 1218506 h 1423428"/>
                <a:gd name="connsiteX21" fmla="*/ 608920 w 885594"/>
                <a:gd name="connsiteY21" fmla="*/ 1208501 h 1423428"/>
                <a:gd name="connsiteX22" fmla="*/ 561723 w 885594"/>
                <a:gd name="connsiteY22" fmla="*/ 1176680 h 1423428"/>
                <a:gd name="connsiteX23" fmla="*/ 511374 w 885594"/>
                <a:gd name="connsiteY23" fmla="*/ 1055127 h 1423428"/>
                <a:gd name="connsiteX24" fmla="*/ 515137 w 885594"/>
                <a:gd name="connsiteY24" fmla="*/ 1036489 h 1423428"/>
                <a:gd name="connsiteX25" fmla="*/ 495073 w 885594"/>
                <a:gd name="connsiteY25" fmla="*/ 1040540 h 1423428"/>
                <a:gd name="connsiteX26" fmla="*/ 288433 w 885594"/>
                <a:gd name="connsiteY26" fmla="*/ 833900 h 1423428"/>
                <a:gd name="connsiteX27" fmla="*/ 304672 w 885594"/>
                <a:gd name="connsiteY27" fmla="*/ 753466 h 1423428"/>
                <a:gd name="connsiteX28" fmla="*/ 324696 w 885594"/>
                <a:gd name="connsiteY28" fmla="*/ 723767 h 1423428"/>
                <a:gd name="connsiteX29" fmla="*/ 322058 w 885594"/>
                <a:gd name="connsiteY29" fmla="*/ 719855 h 1423428"/>
                <a:gd name="connsiteX30" fmla="*/ 306308 w 885594"/>
                <a:gd name="connsiteY30" fmla="*/ 730474 h 1423428"/>
                <a:gd name="connsiteX31" fmla="*/ 220485 w 885594"/>
                <a:gd name="connsiteY31" fmla="*/ 747801 h 1423428"/>
                <a:gd name="connsiteX32" fmla="*/ 0 w 885594"/>
                <a:gd name="connsiteY32" fmla="*/ 527316 h 1423428"/>
                <a:gd name="connsiteX33" fmla="*/ 64578 w 885594"/>
                <a:gd name="connsiteY33" fmla="*/ 371409 h 1423428"/>
                <a:gd name="connsiteX34" fmla="*/ 110411 w 885594"/>
                <a:gd name="connsiteY34" fmla="*/ 340508 h 1423428"/>
                <a:gd name="connsiteX35" fmla="*/ 110371 w 885594"/>
                <a:gd name="connsiteY35" fmla="*/ 340379 h 1423428"/>
                <a:gd name="connsiteX36" fmla="*/ 104616 w 885594"/>
                <a:gd name="connsiteY36" fmla="*/ 283287 h 1423428"/>
                <a:gd name="connsiteX37" fmla="*/ 387903 w 885594"/>
                <a:gd name="connsiteY37" fmla="*/ 0 h 142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85594" h="1423428">
                  <a:moveTo>
                    <a:pt x="387903" y="0"/>
                  </a:moveTo>
                  <a:cubicBezTo>
                    <a:pt x="544358" y="0"/>
                    <a:pt x="671190" y="126832"/>
                    <a:pt x="671190" y="283287"/>
                  </a:cubicBezTo>
                  <a:cubicBezTo>
                    <a:pt x="671190" y="322401"/>
                    <a:pt x="663263" y="359663"/>
                    <a:pt x="648928" y="393555"/>
                  </a:cubicBezTo>
                  <a:lnTo>
                    <a:pt x="627608" y="432834"/>
                  </a:lnTo>
                  <a:lnTo>
                    <a:pt x="669738" y="461238"/>
                  </a:lnTo>
                  <a:cubicBezTo>
                    <a:pt x="709638" y="501138"/>
                    <a:pt x="734316" y="556259"/>
                    <a:pt x="734316" y="617145"/>
                  </a:cubicBezTo>
                  <a:cubicBezTo>
                    <a:pt x="734316" y="647588"/>
                    <a:pt x="728147" y="676589"/>
                    <a:pt x="716990" y="702968"/>
                  </a:cubicBezTo>
                  <a:lnTo>
                    <a:pt x="684208" y="751589"/>
                  </a:lnTo>
                  <a:lnTo>
                    <a:pt x="685474" y="753466"/>
                  </a:lnTo>
                  <a:cubicBezTo>
                    <a:pt x="695931" y="778188"/>
                    <a:pt x="701713" y="805369"/>
                    <a:pt x="701713" y="833900"/>
                  </a:cubicBezTo>
                  <a:cubicBezTo>
                    <a:pt x="701713" y="848165"/>
                    <a:pt x="700268" y="862093"/>
                    <a:pt x="697515" y="875545"/>
                  </a:cubicBezTo>
                  <a:lnTo>
                    <a:pt x="694432" y="885477"/>
                  </a:lnTo>
                  <a:lnTo>
                    <a:pt x="750188" y="896734"/>
                  </a:lnTo>
                  <a:cubicBezTo>
                    <a:pt x="811887" y="922830"/>
                    <a:pt x="855178" y="983923"/>
                    <a:pt x="855178" y="1055127"/>
                  </a:cubicBezTo>
                  <a:cubicBezTo>
                    <a:pt x="855178" y="1078862"/>
                    <a:pt x="850368" y="1101473"/>
                    <a:pt x="841669" y="1122039"/>
                  </a:cubicBezTo>
                  <a:lnTo>
                    <a:pt x="818913" y="1155791"/>
                  </a:lnTo>
                  <a:lnTo>
                    <a:pt x="842391" y="1171620"/>
                  </a:lnTo>
                  <a:cubicBezTo>
                    <a:pt x="869084" y="1198313"/>
                    <a:pt x="885594" y="1235190"/>
                    <a:pt x="885594" y="1275922"/>
                  </a:cubicBezTo>
                  <a:cubicBezTo>
                    <a:pt x="885594" y="1357387"/>
                    <a:pt x="819553" y="1423428"/>
                    <a:pt x="738088" y="1423428"/>
                  </a:cubicBezTo>
                  <a:cubicBezTo>
                    <a:pt x="656623" y="1423428"/>
                    <a:pt x="590582" y="1357387"/>
                    <a:pt x="590582" y="1275922"/>
                  </a:cubicBezTo>
                  <a:cubicBezTo>
                    <a:pt x="590582" y="1255556"/>
                    <a:pt x="594710" y="1236154"/>
                    <a:pt x="602174" y="1218506"/>
                  </a:cubicBezTo>
                  <a:lnTo>
                    <a:pt x="608920" y="1208501"/>
                  </a:lnTo>
                  <a:lnTo>
                    <a:pt x="561723" y="1176680"/>
                  </a:lnTo>
                  <a:cubicBezTo>
                    <a:pt x="530615" y="1145572"/>
                    <a:pt x="511374" y="1102596"/>
                    <a:pt x="511374" y="1055127"/>
                  </a:cubicBezTo>
                  <a:lnTo>
                    <a:pt x="515137" y="1036489"/>
                  </a:lnTo>
                  <a:lnTo>
                    <a:pt x="495073" y="1040540"/>
                  </a:lnTo>
                  <a:cubicBezTo>
                    <a:pt x="380949" y="1040540"/>
                    <a:pt x="288433" y="948024"/>
                    <a:pt x="288433" y="833900"/>
                  </a:cubicBezTo>
                  <a:cubicBezTo>
                    <a:pt x="288433" y="805369"/>
                    <a:pt x="294215" y="778188"/>
                    <a:pt x="304672" y="753466"/>
                  </a:cubicBezTo>
                  <a:lnTo>
                    <a:pt x="324696" y="723767"/>
                  </a:lnTo>
                  <a:lnTo>
                    <a:pt x="322058" y="719855"/>
                  </a:lnTo>
                  <a:lnTo>
                    <a:pt x="306308" y="730474"/>
                  </a:lnTo>
                  <a:cubicBezTo>
                    <a:pt x="279929" y="741631"/>
                    <a:pt x="250928" y="747801"/>
                    <a:pt x="220485" y="747801"/>
                  </a:cubicBezTo>
                  <a:cubicBezTo>
                    <a:pt x="98714" y="747801"/>
                    <a:pt x="0" y="649087"/>
                    <a:pt x="0" y="527316"/>
                  </a:cubicBezTo>
                  <a:cubicBezTo>
                    <a:pt x="0" y="466430"/>
                    <a:pt x="24678" y="411309"/>
                    <a:pt x="64578" y="371409"/>
                  </a:cubicBezTo>
                  <a:lnTo>
                    <a:pt x="110411" y="340508"/>
                  </a:lnTo>
                  <a:lnTo>
                    <a:pt x="110371" y="340379"/>
                  </a:lnTo>
                  <a:cubicBezTo>
                    <a:pt x="106598" y="321938"/>
                    <a:pt x="104616" y="302844"/>
                    <a:pt x="104616" y="283287"/>
                  </a:cubicBezTo>
                  <a:cubicBezTo>
                    <a:pt x="104616" y="126832"/>
                    <a:pt x="231448" y="0"/>
                    <a:pt x="387903" y="0"/>
                  </a:cubicBezTo>
                  <a:close/>
                </a:path>
              </a:pathLst>
            </a:custGeom>
            <a:solidFill>
              <a:schemeClr val="tx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05" name="Group 104"/>
            <p:cNvGrpSpPr/>
            <p:nvPr/>
          </p:nvGrpSpPr>
          <p:grpSpPr>
            <a:xfrm rot="20246657">
              <a:off x="6984206" y="2305226"/>
              <a:ext cx="757991" cy="1011825"/>
              <a:chOff x="4843297" y="2717725"/>
              <a:chExt cx="1445107" cy="1929040"/>
            </a:xfrm>
          </p:grpSpPr>
          <p:sp>
            <p:nvSpPr>
              <p:cNvPr id="106" name="Freeform 105"/>
              <p:cNvSpPr/>
              <p:nvPr/>
            </p:nvSpPr>
            <p:spPr>
              <a:xfrm rot="8743542">
                <a:off x="4843297" y="3684645"/>
                <a:ext cx="356549" cy="206239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7" name="Freeform 106"/>
              <p:cNvSpPr/>
              <p:nvPr/>
            </p:nvSpPr>
            <p:spPr>
              <a:xfrm>
                <a:off x="4959997" y="3551313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8" name="Freeform 107"/>
              <p:cNvSpPr/>
              <p:nvPr/>
            </p:nvSpPr>
            <p:spPr>
              <a:xfrm>
                <a:off x="5142628" y="2717725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Freeform 108"/>
              <p:cNvSpPr/>
              <p:nvPr/>
            </p:nvSpPr>
            <p:spPr>
              <a:xfrm>
                <a:off x="5823265" y="2745506"/>
                <a:ext cx="313980" cy="264467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0" name="Oval 23"/>
              <p:cNvSpPr/>
              <p:nvPr/>
            </p:nvSpPr>
            <p:spPr>
              <a:xfrm rot="442141">
                <a:off x="5846597" y="4058773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1" name="Oval 22"/>
              <p:cNvSpPr/>
              <p:nvPr/>
            </p:nvSpPr>
            <p:spPr>
              <a:xfrm>
                <a:off x="5217182" y="4037496"/>
                <a:ext cx="242720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2" name="Rounded Rectangle 8"/>
              <p:cNvSpPr/>
              <p:nvPr/>
            </p:nvSpPr>
            <p:spPr>
              <a:xfrm rot="72546">
                <a:off x="5041591" y="2770546"/>
                <a:ext cx="1246813" cy="1773408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342821 w 4152914"/>
                  <a:gd name="connsiteY9" fmla="*/ 3163394 h 6079787"/>
                  <a:gd name="connsiteX10" fmla="*/ 0 w 4152914"/>
                  <a:gd name="connsiteY10" fmla="*/ 1754223 h 6079787"/>
                  <a:gd name="connsiteX0" fmla="*/ 0 w 4152781"/>
                  <a:gd name="connsiteY0" fmla="*/ 1754223 h 6079787"/>
                  <a:gd name="connsiteX1" fmla="*/ 1754223 w 4152781"/>
                  <a:gd name="connsiteY1" fmla="*/ 0 h 6079787"/>
                  <a:gd name="connsiteX2" fmla="*/ 2223738 w 4152781"/>
                  <a:gd name="connsiteY2" fmla="*/ 7940 h 6079787"/>
                  <a:gd name="connsiteX3" fmla="*/ 3898087 w 4152781"/>
                  <a:gd name="connsiteY3" fmla="*/ 1637928 h 6079787"/>
                  <a:gd name="connsiteX4" fmla="*/ 3521924 w 4152781"/>
                  <a:gd name="connsiteY4" fmla="*/ 2856486 h 6079787"/>
                  <a:gd name="connsiteX5" fmla="*/ 4152568 w 4152781"/>
                  <a:gd name="connsiteY5" fmla="*/ 4613832 h 6079787"/>
                  <a:gd name="connsiteX6" fmla="*/ 2175752 w 4152781"/>
                  <a:gd name="connsiteY6" fmla="*/ 6079787 h 6079787"/>
                  <a:gd name="connsiteX7" fmla="*/ 1754223 w 4152781"/>
                  <a:gd name="connsiteY7" fmla="*/ 6079787 h 6079787"/>
                  <a:gd name="connsiteX8" fmla="*/ 0 w 4152781"/>
                  <a:gd name="connsiteY8" fmla="*/ 4325564 h 6079787"/>
                  <a:gd name="connsiteX9" fmla="*/ 342821 w 4152781"/>
                  <a:gd name="connsiteY9" fmla="*/ 3163394 h 6079787"/>
                  <a:gd name="connsiteX10" fmla="*/ 0 w 4152781"/>
                  <a:gd name="connsiteY10" fmla="*/ 1754223 h 6079787"/>
                  <a:gd name="connsiteX0" fmla="*/ 0 w 4152778"/>
                  <a:gd name="connsiteY0" fmla="*/ 1876559 h 6202123"/>
                  <a:gd name="connsiteX1" fmla="*/ 1354792 w 4152778"/>
                  <a:gd name="connsiteY1" fmla="*/ -1 h 6202123"/>
                  <a:gd name="connsiteX2" fmla="*/ 2223738 w 4152778"/>
                  <a:gd name="connsiteY2" fmla="*/ 130276 h 6202123"/>
                  <a:gd name="connsiteX3" fmla="*/ 3898087 w 4152778"/>
                  <a:gd name="connsiteY3" fmla="*/ 1760264 h 6202123"/>
                  <a:gd name="connsiteX4" fmla="*/ 3521924 w 4152778"/>
                  <a:gd name="connsiteY4" fmla="*/ 2978822 h 6202123"/>
                  <a:gd name="connsiteX5" fmla="*/ 4152568 w 4152778"/>
                  <a:gd name="connsiteY5" fmla="*/ 4736168 h 6202123"/>
                  <a:gd name="connsiteX6" fmla="*/ 2175752 w 4152778"/>
                  <a:gd name="connsiteY6" fmla="*/ 6202123 h 6202123"/>
                  <a:gd name="connsiteX7" fmla="*/ 1754223 w 4152778"/>
                  <a:gd name="connsiteY7" fmla="*/ 6202123 h 6202123"/>
                  <a:gd name="connsiteX8" fmla="*/ 0 w 4152778"/>
                  <a:gd name="connsiteY8" fmla="*/ 4447900 h 6202123"/>
                  <a:gd name="connsiteX9" fmla="*/ 342821 w 4152778"/>
                  <a:gd name="connsiteY9" fmla="*/ 3285730 h 6202123"/>
                  <a:gd name="connsiteX10" fmla="*/ 0 w 4152778"/>
                  <a:gd name="connsiteY10" fmla="*/ 1876559 h 6202123"/>
                  <a:gd name="connsiteX0" fmla="*/ 0 w 4152778"/>
                  <a:gd name="connsiteY0" fmla="*/ 1879694 h 6205258"/>
                  <a:gd name="connsiteX1" fmla="*/ 1354792 w 4152778"/>
                  <a:gd name="connsiteY1" fmla="*/ 3134 h 6205258"/>
                  <a:gd name="connsiteX2" fmla="*/ 2320321 w 4152778"/>
                  <a:gd name="connsiteY2" fmla="*/ -1 h 6205258"/>
                  <a:gd name="connsiteX3" fmla="*/ 3898087 w 4152778"/>
                  <a:gd name="connsiteY3" fmla="*/ 1763399 h 6205258"/>
                  <a:gd name="connsiteX4" fmla="*/ 3521924 w 4152778"/>
                  <a:gd name="connsiteY4" fmla="*/ 2981957 h 6205258"/>
                  <a:gd name="connsiteX5" fmla="*/ 4152568 w 4152778"/>
                  <a:gd name="connsiteY5" fmla="*/ 4739303 h 6205258"/>
                  <a:gd name="connsiteX6" fmla="*/ 2175752 w 4152778"/>
                  <a:gd name="connsiteY6" fmla="*/ 6205258 h 6205258"/>
                  <a:gd name="connsiteX7" fmla="*/ 1754223 w 4152778"/>
                  <a:gd name="connsiteY7" fmla="*/ 6205258 h 6205258"/>
                  <a:gd name="connsiteX8" fmla="*/ 0 w 4152778"/>
                  <a:gd name="connsiteY8" fmla="*/ 4451035 h 6205258"/>
                  <a:gd name="connsiteX9" fmla="*/ 342821 w 4152778"/>
                  <a:gd name="connsiteY9" fmla="*/ 3288865 h 6205258"/>
                  <a:gd name="connsiteX10" fmla="*/ 0 w 4152778"/>
                  <a:gd name="connsiteY10" fmla="*/ 1879694 h 6205258"/>
                  <a:gd name="connsiteX0" fmla="*/ 0 w 4152778"/>
                  <a:gd name="connsiteY0" fmla="*/ 1935123 h 6260687"/>
                  <a:gd name="connsiteX1" fmla="*/ 1626554 w 4152778"/>
                  <a:gd name="connsiteY1" fmla="*/ -2 h 6260687"/>
                  <a:gd name="connsiteX2" fmla="*/ 2320321 w 4152778"/>
                  <a:gd name="connsiteY2" fmla="*/ 55428 h 6260687"/>
                  <a:gd name="connsiteX3" fmla="*/ 3898087 w 4152778"/>
                  <a:gd name="connsiteY3" fmla="*/ 1818828 h 6260687"/>
                  <a:gd name="connsiteX4" fmla="*/ 3521924 w 4152778"/>
                  <a:gd name="connsiteY4" fmla="*/ 3037386 h 6260687"/>
                  <a:gd name="connsiteX5" fmla="*/ 4152568 w 4152778"/>
                  <a:gd name="connsiteY5" fmla="*/ 4794732 h 6260687"/>
                  <a:gd name="connsiteX6" fmla="*/ 2175752 w 4152778"/>
                  <a:gd name="connsiteY6" fmla="*/ 6260687 h 6260687"/>
                  <a:gd name="connsiteX7" fmla="*/ 1754223 w 4152778"/>
                  <a:gd name="connsiteY7" fmla="*/ 6260687 h 6260687"/>
                  <a:gd name="connsiteX8" fmla="*/ 0 w 4152778"/>
                  <a:gd name="connsiteY8" fmla="*/ 4506464 h 6260687"/>
                  <a:gd name="connsiteX9" fmla="*/ 342821 w 4152778"/>
                  <a:gd name="connsiteY9" fmla="*/ 3344294 h 6260687"/>
                  <a:gd name="connsiteX10" fmla="*/ 0 w 4152778"/>
                  <a:gd name="connsiteY10" fmla="*/ 1935123 h 6260687"/>
                  <a:gd name="connsiteX0" fmla="*/ 7635 w 4160413"/>
                  <a:gd name="connsiteY0" fmla="*/ 1935127 h 6260691"/>
                  <a:gd name="connsiteX1" fmla="*/ 1634189 w 4160413"/>
                  <a:gd name="connsiteY1" fmla="*/ 2 h 6260691"/>
                  <a:gd name="connsiteX2" fmla="*/ 2327956 w 4160413"/>
                  <a:gd name="connsiteY2" fmla="*/ 55432 h 6260691"/>
                  <a:gd name="connsiteX3" fmla="*/ 3905722 w 4160413"/>
                  <a:gd name="connsiteY3" fmla="*/ 1818832 h 6260691"/>
                  <a:gd name="connsiteX4" fmla="*/ 3529559 w 4160413"/>
                  <a:gd name="connsiteY4" fmla="*/ 3037390 h 6260691"/>
                  <a:gd name="connsiteX5" fmla="*/ 4160203 w 4160413"/>
                  <a:gd name="connsiteY5" fmla="*/ 4794736 h 6260691"/>
                  <a:gd name="connsiteX6" fmla="*/ 2183387 w 4160413"/>
                  <a:gd name="connsiteY6" fmla="*/ 6260691 h 6260691"/>
                  <a:gd name="connsiteX7" fmla="*/ 1761858 w 4160413"/>
                  <a:gd name="connsiteY7" fmla="*/ 6260691 h 6260691"/>
                  <a:gd name="connsiteX8" fmla="*/ 2 w 4160413"/>
                  <a:gd name="connsiteY8" fmla="*/ 4651379 h 6260691"/>
                  <a:gd name="connsiteX9" fmla="*/ 350456 w 4160413"/>
                  <a:gd name="connsiteY9" fmla="*/ 3344298 h 6260691"/>
                  <a:gd name="connsiteX10" fmla="*/ 7635 w 4160413"/>
                  <a:gd name="connsiteY10" fmla="*/ 1935127 h 6260691"/>
                  <a:gd name="connsiteX0" fmla="*/ 7632 w 4160410"/>
                  <a:gd name="connsiteY0" fmla="*/ 1935123 h 6260687"/>
                  <a:gd name="connsiteX1" fmla="*/ 1634186 w 4160410"/>
                  <a:gd name="connsiteY1" fmla="*/ -2 h 6260687"/>
                  <a:gd name="connsiteX2" fmla="*/ 2327953 w 4160410"/>
                  <a:gd name="connsiteY2" fmla="*/ 55428 h 6260687"/>
                  <a:gd name="connsiteX3" fmla="*/ 3905719 w 4160410"/>
                  <a:gd name="connsiteY3" fmla="*/ 1818828 h 6260687"/>
                  <a:gd name="connsiteX4" fmla="*/ 3529556 w 4160410"/>
                  <a:gd name="connsiteY4" fmla="*/ 3037386 h 6260687"/>
                  <a:gd name="connsiteX5" fmla="*/ 4160200 w 4160410"/>
                  <a:gd name="connsiteY5" fmla="*/ 4794732 h 6260687"/>
                  <a:gd name="connsiteX6" fmla="*/ 2183384 w 4160410"/>
                  <a:gd name="connsiteY6" fmla="*/ 6260687 h 6260687"/>
                  <a:gd name="connsiteX7" fmla="*/ 1761855 w 4160410"/>
                  <a:gd name="connsiteY7" fmla="*/ 6260687 h 6260687"/>
                  <a:gd name="connsiteX8" fmla="*/ -1 w 4160410"/>
                  <a:gd name="connsiteY8" fmla="*/ 4651375 h 6260687"/>
                  <a:gd name="connsiteX9" fmla="*/ 350453 w 4160410"/>
                  <a:gd name="connsiteY9" fmla="*/ 3344294 h 6260687"/>
                  <a:gd name="connsiteX10" fmla="*/ 7632 w 4160410"/>
                  <a:gd name="connsiteY10" fmla="*/ 1935123 h 626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60410" h="6260687">
                    <a:moveTo>
                      <a:pt x="7632" y="1935123"/>
                    </a:moveTo>
                    <a:cubicBezTo>
                      <a:pt x="7632" y="966292"/>
                      <a:pt x="665355" y="-2"/>
                      <a:pt x="1634186" y="-2"/>
                    </a:cubicBezTo>
                    <a:lnTo>
                      <a:pt x="2327953" y="55428"/>
                    </a:lnTo>
                    <a:cubicBezTo>
                      <a:pt x="3256723" y="189995"/>
                      <a:pt x="3905719" y="849997"/>
                      <a:pt x="3905719" y="1818828"/>
                    </a:cubicBezTo>
                    <a:cubicBezTo>
                      <a:pt x="3881604" y="2385076"/>
                      <a:pt x="3564008" y="2633230"/>
                      <a:pt x="3529556" y="3037386"/>
                    </a:cubicBezTo>
                    <a:cubicBezTo>
                      <a:pt x="3479112" y="3828726"/>
                      <a:pt x="4174299" y="4276042"/>
                      <a:pt x="4160200" y="4794732"/>
                    </a:cubicBezTo>
                    <a:cubicBezTo>
                      <a:pt x="4160200" y="5763563"/>
                      <a:pt x="3152215" y="6260687"/>
                      <a:pt x="2183384" y="6260687"/>
                    </a:cubicBezTo>
                    <a:lnTo>
                      <a:pt x="1761855" y="6260687"/>
                    </a:lnTo>
                    <a:cubicBezTo>
                      <a:pt x="793024" y="6260687"/>
                      <a:pt x="-1" y="5620206"/>
                      <a:pt x="-1" y="4651375"/>
                    </a:cubicBezTo>
                    <a:cubicBezTo>
                      <a:pt x="27015" y="4110057"/>
                      <a:pt x="236179" y="3731684"/>
                      <a:pt x="350453" y="3344294"/>
                    </a:cubicBezTo>
                    <a:cubicBezTo>
                      <a:pt x="336429" y="2924834"/>
                      <a:pt x="21656" y="2354583"/>
                      <a:pt x="7632" y="1935123"/>
                    </a:cubicBezTo>
                    <a:close/>
                  </a:path>
                </a:pathLst>
              </a:cu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3" name="Freeform 112"/>
              <p:cNvSpPr/>
              <p:nvPr/>
            </p:nvSpPr>
            <p:spPr>
              <a:xfrm rot="3225449">
                <a:off x="5997937" y="3738267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4" name="Freeform 113"/>
              <p:cNvSpPr/>
              <p:nvPr/>
            </p:nvSpPr>
            <p:spPr>
              <a:xfrm>
                <a:off x="5920764" y="3573986"/>
                <a:ext cx="307127" cy="289742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5" name="Freeform 114"/>
              <p:cNvSpPr/>
              <p:nvPr/>
            </p:nvSpPr>
            <p:spPr>
              <a:xfrm>
                <a:off x="5128763" y="2894650"/>
                <a:ext cx="957091" cy="763003"/>
              </a:xfrm>
              <a:custGeom>
                <a:avLst/>
                <a:gdLst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201253 w 957092"/>
                  <a:gd name="connsiteY15" fmla="*/ 520958 h 778243"/>
                  <a:gd name="connsiteX16" fmla="*/ 182586 w 957092"/>
                  <a:gd name="connsiteY16" fmla="*/ 518802 h 778243"/>
                  <a:gd name="connsiteX17" fmla="*/ 0 w 957092"/>
                  <a:gd name="connsiteY17" fmla="*/ 262063 h 778243"/>
                  <a:gd name="connsiteX18" fmla="*/ 228671 w 957092"/>
                  <a:gd name="connsiteY18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51880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22365 w 957092"/>
                  <a:gd name="connsiteY14" fmla="*/ 729283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47763"/>
                  <a:gd name="connsiteX1" fmla="*/ 356524 w 957092"/>
                  <a:gd name="connsiteY1" fmla="*/ 44756 h 747763"/>
                  <a:gd name="connsiteX2" fmla="*/ 370019 w 957092"/>
                  <a:gd name="connsiteY2" fmla="*/ 57517 h 747763"/>
                  <a:gd name="connsiteX3" fmla="*/ 373245 w 957092"/>
                  <a:gd name="connsiteY3" fmla="*/ 55613 h 747763"/>
                  <a:gd name="connsiteX4" fmla="*/ 478835 w 957092"/>
                  <a:gd name="connsiteY4" fmla="*/ 108306 h 747763"/>
                  <a:gd name="connsiteX5" fmla="*/ 550837 w 957092"/>
                  <a:gd name="connsiteY5" fmla="*/ 61117 h 747763"/>
                  <a:gd name="connsiteX6" fmla="*/ 577484 w 957092"/>
                  <a:gd name="connsiteY6" fmla="*/ 65161 h 747763"/>
                  <a:gd name="connsiteX7" fmla="*/ 597144 w 957092"/>
                  <a:gd name="connsiteY7" fmla="*/ 47188 h 747763"/>
                  <a:gd name="connsiteX8" fmla="*/ 726754 w 957092"/>
                  <a:gd name="connsiteY8" fmla="*/ 195 h 747763"/>
                  <a:gd name="connsiteX9" fmla="*/ 773892 w 957092"/>
                  <a:gd name="connsiteY9" fmla="*/ 4166 h 747763"/>
                  <a:gd name="connsiteX10" fmla="*/ 951371 w 957092"/>
                  <a:gd name="connsiteY10" fmla="*/ 306781 h 747763"/>
                  <a:gd name="connsiteX11" fmla="*/ 671391 w 957092"/>
                  <a:gd name="connsiteY11" fmla="*/ 518171 h 747763"/>
                  <a:gd name="connsiteX12" fmla="*/ 667399 w 957092"/>
                  <a:gd name="connsiteY12" fmla="*/ 516955 h 747763"/>
                  <a:gd name="connsiteX13" fmla="*/ 552597 w 957092"/>
                  <a:gd name="connsiteY13" fmla="*/ 747763 h 747763"/>
                  <a:gd name="connsiteX14" fmla="*/ 222365 w 957092"/>
                  <a:gd name="connsiteY14" fmla="*/ 729283 h 747763"/>
                  <a:gd name="connsiteX15" fmla="*/ 182586 w 957092"/>
                  <a:gd name="connsiteY15" fmla="*/ 473082 h 747763"/>
                  <a:gd name="connsiteX16" fmla="*/ 0 w 957092"/>
                  <a:gd name="connsiteY16" fmla="*/ 262063 h 747763"/>
                  <a:gd name="connsiteX17" fmla="*/ 228671 w 957092"/>
                  <a:gd name="connsiteY17" fmla="*/ 0 h 74776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8835 w 957092"/>
                  <a:gd name="connsiteY4" fmla="*/ 108306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65500 w 957092"/>
                  <a:gd name="connsiteY4" fmla="*/ 11402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5025 w 957092"/>
                  <a:gd name="connsiteY4" fmla="*/ 12164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57092" h="763003">
                    <a:moveTo>
                      <a:pt x="228671" y="0"/>
                    </a:moveTo>
                    <a:cubicBezTo>
                      <a:pt x="276031" y="0"/>
                      <a:pt x="320028" y="16500"/>
                      <a:pt x="356524" y="44756"/>
                    </a:cubicBezTo>
                    <a:lnTo>
                      <a:pt x="370019" y="57517"/>
                    </a:lnTo>
                    <a:lnTo>
                      <a:pt x="373245" y="55613"/>
                    </a:lnTo>
                    <a:cubicBezTo>
                      <a:pt x="409691" y="45209"/>
                      <a:pt x="454113" y="72971"/>
                      <a:pt x="475025" y="121641"/>
                    </a:cubicBezTo>
                    <a:cubicBezTo>
                      <a:pt x="492288" y="90833"/>
                      <a:pt x="523842" y="63098"/>
                      <a:pt x="550837" y="61117"/>
                    </a:cubicBezTo>
                    <a:lnTo>
                      <a:pt x="577484" y="65161"/>
                    </a:lnTo>
                    <a:lnTo>
                      <a:pt x="597144" y="47188"/>
                    </a:lnTo>
                    <a:cubicBezTo>
                      <a:pt x="635144" y="18497"/>
                      <a:pt x="680037" y="1558"/>
                      <a:pt x="726754" y="195"/>
                    </a:cubicBezTo>
                    <a:cubicBezTo>
                      <a:pt x="742326" y="-260"/>
                      <a:pt x="758102" y="1017"/>
                      <a:pt x="773892" y="4166"/>
                    </a:cubicBezTo>
                    <a:cubicBezTo>
                      <a:pt x="900215" y="29357"/>
                      <a:pt x="979675" y="164843"/>
                      <a:pt x="951371" y="306781"/>
                    </a:cubicBezTo>
                    <a:cubicBezTo>
                      <a:pt x="923066" y="448719"/>
                      <a:pt x="797714" y="543362"/>
                      <a:pt x="671391" y="518171"/>
                    </a:cubicBezTo>
                    <a:lnTo>
                      <a:pt x="667399" y="516955"/>
                    </a:lnTo>
                    <a:lnTo>
                      <a:pt x="558312" y="763003"/>
                    </a:lnTo>
                    <a:lnTo>
                      <a:pt x="222365" y="729283"/>
                    </a:lnTo>
                    <a:lnTo>
                      <a:pt x="182586" y="473082"/>
                    </a:lnTo>
                    <a:cubicBezTo>
                      <a:pt x="78384" y="448645"/>
                      <a:pt x="0" y="388705"/>
                      <a:pt x="0" y="262063"/>
                    </a:cubicBezTo>
                    <a:cubicBezTo>
                      <a:pt x="0" y="117330"/>
                      <a:pt x="102379" y="0"/>
                      <a:pt x="228671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5645431" y="2972983"/>
                <a:ext cx="378239" cy="360715"/>
              </a:xfrm>
              <a:prstGeom prst="ellipse">
                <a:avLst/>
              </a:prstGeom>
              <a:solidFill>
                <a:srgbClr val="D7F5FF"/>
              </a:solidFill>
              <a:ln w="1905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5186628" y="2972839"/>
                <a:ext cx="346248" cy="316290"/>
              </a:xfrm>
              <a:prstGeom prst="ellipse">
                <a:avLst/>
              </a:prstGeom>
              <a:solidFill>
                <a:srgbClr val="D7F5FF"/>
              </a:solidFill>
              <a:ln w="1905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 rot="21382337">
                <a:off x="5440589" y="3423793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 rot="317318">
                <a:off x="5525245" y="3419476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0" name="Oval 9"/>
              <p:cNvSpPr/>
              <p:nvPr/>
            </p:nvSpPr>
            <p:spPr>
              <a:xfrm rot="298080">
                <a:off x="5375591" y="3348635"/>
                <a:ext cx="329147" cy="140293"/>
              </a:xfrm>
              <a:prstGeom prst="roundRect">
                <a:avLst>
                  <a:gd name="adj" fmla="val 31430"/>
                </a:avLst>
              </a:pr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1" name="Oval 120"/>
              <p:cNvSpPr/>
              <p:nvPr/>
            </p:nvSpPr>
            <p:spPr>
              <a:xfrm rot="117027">
                <a:off x="5457927" y="3284832"/>
                <a:ext cx="154514" cy="10740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val 121"/>
              <p:cNvSpPr/>
              <p:nvPr/>
            </p:nvSpPr>
            <p:spPr>
              <a:xfrm rot="636239">
                <a:off x="5488789" y="3308444"/>
                <a:ext cx="49175" cy="3413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5396140" y="4150629"/>
                <a:ext cx="209937" cy="168728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5317986" y="3886001"/>
                <a:ext cx="413906" cy="334837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5320269" y="3694170"/>
                <a:ext cx="416612" cy="37969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  <a:effectLst>
                <a:innerShdw dist="76200" dir="3180000">
                  <a:schemeClr val="accent1">
                    <a:lumMod val="75000"/>
                    <a:alpha val="3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5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 animBg="1"/>
      <p:bldP spid="2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67" name="Freeform 166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65" name="Freeform 64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52" name="Group 51"/>
          <p:cNvGrpSpPr/>
          <p:nvPr>
            <p:custDataLst>
              <p:custData r:id="rId1"/>
            </p:custDataLst>
          </p:nvPr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53" name="Oval 52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55" name="Group 5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Octagon 6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68" name="Group 6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75" name="Freeform 7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6" name="Octagon 7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1" name="Straight Connector 90"/>
            <p:cNvCxnSpPr>
              <a:stCxn id="110" idx="2"/>
              <a:endCxn id="107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6" idx="2"/>
              <a:endCxn id="105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06" idx="2"/>
              <a:endCxn id="104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6" idx="4"/>
              <a:endCxn id="106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5" idx="2"/>
              <a:endCxn id="12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05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0" idx="4"/>
              <a:endCxn id="112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10" idx="5"/>
              <a:endCxn id="113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6" idx="5"/>
              <a:endCxn id="107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10" idx="6"/>
              <a:endCxn id="114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5" name="Straight Connector 114"/>
            <p:cNvCxnSpPr>
              <a:stCxn id="123" idx="2"/>
              <a:endCxn id="116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1" name="Straight Connector 120"/>
            <p:cNvCxnSpPr>
              <a:stCxn id="123" idx="7"/>
              <a:endCxn id="12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469450" y="271705"/>
            <a:ext cx="1763085" cy="2765889"/>
            <a:chOff x="5469450" y="271705"/>
            <a:chExt cx="1763085" cy="2765889"/>
          </a:xfrm>
        </p:grpSpPr>
        <p:sp>
          <p:nvSpPr>
            <p:cNvPr id="79" name="Freeform 78"/>
            <p:cNvSpPr/>
            <p:nvPr/>
          </p:nvSpPr>
          <p:spPr>
            <a:xfrm>
              <a:off x="6346941" y="1614166"/>
              <a:ext cx="885594" cy="1423428"/>
            </a:xfrm>
            <a:custGeom>
              <a:avLst/>
              <a:gdLst>
                <a:gd name="connsiteX0" fmla="*/ 387903 w 885594"/>
                <a:gd name="connsiteY0" fmla="*/ 0 h 1423428"/>
                <a:gd name="connsiteX1" fmla="*/ 671190 w 885594"/>
                <a:gd name="connsiteY1" fmla="*/ 283287 h 1423428"/>
                <a:gd name="connsiteX2" fmla="*/ 648928 w 885594"/>
                <a:gd name="connsiteY2" fmla="*/ 393555 h 1423428"/>
                <a:gd name="connsiteX3" fmla="*/ 627608 w 885594"/>
                <a:gd name="connsiteY3" fmla="*/ 432834 h 1423428"/>
                <a:gd name="connsiteX4" fmla="*/ 669738 w 885594"/>
                <a:gd name="connsiteY4" fmla="*/ 461238 h 1423428"/>
                <a:gd name="connsiteX5" fmla="*/ 734316 w 885594"/>
                <a:gd name="connsiteY5" fmla="*/ 617145 h 1423428"/>
                <a:gd name="connsiteX6" fmla="*/ 716990 w 885594"/>
                <a:gd name="connsiteY6" fmla="*/ 702968 h 1423428"/>
                <a:gd name="connsiteX7" fmla="*/ 684208 w 885594"/>
                <a:gd name="connsiteY7" fmla="*/ 751589 h 1423428"/>
                <a:gd name="connsiteX8" fmla="*/ 685474 w 885594"/>
                <a:gd name="connsiteY8" fmla="*/ 753466 h 1423428"/>
                <a:gd name="connsiteX9" fmla="*/ 701713 w 885594"/>
                <a:gd name="connsiteY9" fmla="*/ 833900 h 1423428"/>
                <a:gd name="connsiteX10" fmla="*/ 697515 w 885594"/>
                <a:gd name="connsiteY10" fmla="*/ 875545 h 1423428"/>
                <a:gd name="connsiteX11" fmla="*/ 694432 w 885594"/>
                <a:gd name="connsiteY11" fmla="*/ 885477 h 1423428"/>
                <a:gd name="connsiteX12" fmla="*/ 750188 w 885594"/>
                <a:gd name="connsiteY12" fmla="*/ 896734 h 1423428"/>
                <a:gd name="connsiteX13" fmla="*/ 855178 w 885594"/>
                <a:gd name="connsiteY13" fmla="*/ 1055127 h 1423428"/>
                <a:gd name="connsiteX14" fmla="*/ 841669 w 885594"/>
                <a:gd name="connsiteY14" fmla="*/ 1122039 h 1423428"/>
                <a:gd name="connsiteX15" fmla="*/ 818913 w 885594"/>
                <a:gd name="connsiteY15" fmla="*/ 1155791 h 1423428"/>
                <a:gd name="connsiteX16" fmla="*/ 842391 w 885594"/>
                <a:gd name="connsiteY16" fmla="*/ 1171620 h 1423428"/>
                <a:gd name="connsiteX17" fmla="*/ 885594 w 885594"/>
                <a:gd name="connsiteY17" fmla="*/ 1275922 h 1423428"/>
                <a:gd name="connsiteX18" fmla="*/ 738088 w 885594"/>
                <a:gd name="connsiteY18" fmla="*/ 1423428 h 1423428"/>
                <a:gd name="connsiteX19" fmla="*/ 590582 w 885594"/>
                <a:gd name="connsiteY19" fmla="*/ 1275922 h 1423428"/>
                <a:gd name="connsiteX20" fmla="*/ 602174 w 885594"/>
                <a:gd name="connsiteY20" fmla="*/ 1218506 h 1423428"/>
                <a:gd name="connsiteX21" fmla="*/ 608920 w 885594"/>
                <a:gd name="connsiteY21" fmla="*/ 1208501 h 1423428"/>
                <a:gd name="connsiteX22" fmla="*/ 561723 w 885594"/>
                <a:gd name="connsiteY22" fmla="*/ 1176680 h 1423428"/>
                <a:gd name="connsiteX23" fmla="*/ 511374 w 885594"/>
                <a:gd name="connsiteY23" fmla="*/ 1055127 h 1423428"/>
                <a:gd name="connsiteX24" fmla="*/ 515137 w 885594"/>
                <a:gd name="connsiteY24" fmla="*/ 1036489 h 1423428"/>
                <a:gd name="connsiteX25" fmla="*/ 495073 w 885594"/>
                <a:gd name="connsiteY25" fmla="*/ 1040540 h 1423428"/>
                <a:gd name="connsiteX26" fmla="*/ 288433 w 885594"/>
                <a:gd name="connsiteY26" fmla="*/ 833900 h 1423428"/>
                <a:gd name="connsiteX27" fmla="*/ 304672 w 885594"/>
                <a:gd name="connsiteY27" fmla="*/ 753466 h 1423428"/>
                <a:gd name="connsiteX28" fmla="*/ 324696 w 885594"/>
                <a:gd name="connsiteY28" fmla="*/ 723767 h 1423428"/>
                <a:gd name="connsiteX29" fmla="*/ 322058 w 885594"/>
                <a:gd name="connsiteY29" fmla="*/ 719855 h 1423428"/>
                <a:gd name="connsiteX30" fmla="*/ 306308 w 885594"/>
                <a:gd name="connsiteY30" fmla="*/ 730474 h 1423428"/>
                <a:gd name="connsiteX31" fmla="*/ 220485 w 885594"/>
                <a:gd name="connsiteY31" fmla="*/ 747801 h 1423428"/>
                <a:gd name="connsiteX32" fmla="*/ 0 w 885594"/>
                <a:gd name="connsiteY32" fmla="*/ 527316 h 1423428"/>
                <a:gd name="connsiteX33" fmla="*/ 64578 w 885594"/>
                <a:gd name="connsiteY33" fmla="*/ 371409 h 1423428"/>
                <a:gd name="connsiteX34" fmla="*/ 110411 w 885594"/>
                <a:gd name="connsiteY34" fmla="*/ 340508 h 1423428"/>
                <a:gd name="connsiteX35" fmla="*/ 110371 w 885594"/>
                <a:gd name="connsiteY35" fmla="*/ 340379 h 1423428"/>
                <a:gd name="connsiteX36" fmla="*/ 104616 w 885594"/>
                <a:gd name="connsiteY36" fmla="*/ 283287 h 1423428"/>
                <a:gd name="connsiteX37" fmla="*/ 387903 w 885594"/>
                <a:gd name="connsiteY37" fmla="*/ 0 h 142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85594" h="1423428">
                  <a:moveTo>
                    <a:pt x="387903" y="0"/>
                  </a:moveTo>
                  <a:cubicBezTo>
                    <a:pt x="544358" y="0"/>
                    <a:pt x="671190" y="126832"/>
                    <a:pt x="671190" y="283287"/>
                  </a:cubicBezTo>
                  <a:cubicBezTo>
                    <a:pt x="671190" y="322401"/>
                    <a:pt x="663263" y="359663"/>
                    <a:pt x="648928" y="393555"/>
                  </a:cubicBezTo>
                  <a:lnTo>
                    <a:pt x="627608" y="432834"/>
                  </a:lnTo>
                  <a:lnTo>
                    <a:pt x="669738" y="461238"/>
                  </a:lnTo>
                  <a:cubicBezTo>
                    <a:pt x="709638" y="501138"/>
                    <a:pt x="734316" y="556259"/>
                    <a:pt x="734316" y="617145"/>
                  </a:cubicBezTo>
                  <a:cubicBezTo>
                    <a:pt x="734316" y="647588"/>
                    <a:pt x="728147" y="676589"/>
                    <a:pt x="716990" y="702968"/>
                  </a:cubicBezTo>
                  <a:lnTo>
                    <a:pt x="684208" y="751589"/>
                  </a:lnTo>
                  <a:lnTo>
                    <a:pt x="685474" y="753466"/>
                  </a:lnTo>
                  <a:cubicBezTo>
                    <a:pt x="695931" y="778188"/>
                    <a:pt x="701713" y="805369"/>
                    <a:pt x="701713" y="833900"/>
                  </a:cubicBezTo>
                  <a:cubicBezTo>
                    <a:pt x="701713" y="848165"/>
                    <a:pt x="700268" y="862093"/>
                    <a:pt x="697515" y="875545"/>
                  </a:cubicBezTo>
                  <a:lnTo>
                    <a:pt x="694432" y="885477"/>
                  </a:lnTo>
                  <a:lnTo>
                    <a:pt x="750188" y="896734"/>
                  </a:lnTo>
                  <a:cubicBezTo>
                    <a:pt x="811887" y="922830"/>
                    <a:pt x="855178" y="983923"/>
                    <a:pt x="855178" y="1055127"/>
                  </a:cubicBezTo>
                  <a:cubicBezTo>
                    <a:pt x="855178" y="1078862"/>
                    <a:pt x="850368" y="1101473"/>
                    <a:pt x="841669" y="1122039"/>
                  </a:cubicBezTo>
                  <a:lnTo>
                    <a:pt x="818913" y="1155791"/>
                  </a:lnTo>
                  <a:lnTo>
                    <a:pt x="842391" y="1171620"/>
                  </a:lnTo>
                  <a:cubicBezTo>
                    <a:pt x="869084" y="1198313"/>
                    <a:pt x="885594" y="1235190"/>
                    <a:pt x="885594" y="1275922"/>
                  </a:cubicBezTo>
                  <a:cubicBezTo>
                    <a:pt x="885594" y="1357387"/>
                    <a:pt x="819553" y="1423428"/>
                    <a:pt x="738088" y="1423428"/>
                  </a:cubicBezTo>
                  <a:cubicBezTo>
                    <a:pt x="656623" y="1423428"/>
                    <a:pt x="590582" y="1357387"/>
                    <a:pt x="590582" y="1275922"/>
                  </a:cubicBezTo>
                  <a:cubicBezTo>
                    <a:pt x="590582" y="1255556"/>
                    <a:pt x="594710" y="1236154"/>
                    <a:pt x="602174" y="1218506"/>
                  </a:cubicBezTo>
                  <a:lnTo>
                    <a:pt x="608920" y="1208501"/>
                  </a:lnTo>
                  <a:lnTo>
                    <a:pt x="561723" y="1176680"/>
                  </a:lnTo>
                  <a:cubicBezTo>
                    <a:pt x="530615" y="1145572"/>
                    <a:pt x="511374" y="1102596"/>
                    <a:pt x="511374" y="1055127"/>
                  </a:cubicBezTo>
                  <a:lnTo>
                    <a:pt x="515137" y="1036489"/>
                  </a:lnTo>
                  <a:lnTo>
                    <a:pt x="495073" y="1040540"/>
                  </a:lnTo>
                  <a:cubicBezTo>
                    <a:pt x="380949" y="1040540"/>
                    <a:pt x="288433" y="948024"/>
                    <a:pt x="288433" y="833900"/>
                  </a:cubicBezTo>
                  <a:cubicBezTo>
                    <a:pt x="288433" y="805369"/>
                    <a:pt x="294215" y="778188"/>
                    <a:pt x="304672" y="753466"/>
                  </a:cubicBezTo>
                  <a:lnTo>
                    <a:pt x="324696" y="723767"/>
                  </a:lnTo>
                  <a:lnTo>
                    <a:pt x="322058" y="719855"/>
                  </a:lnTo>
                  <a:lnTo>
                    <a:pt x="306308" y="730474"/>
                  </a:lnTo>
                  <a:cubicBezTo>
                    <a:pt x="279929" y="741631"/>
                    <a:pt x="250928" y="747801"/>
                    <a:pt x="220485" y="747801"/>
                  </a:cubicBezTo>
                  <a:cubicBezTo>
                    <a:pt x="98714" y="747801"/>
                    <a:pt x="0" y="649087"/>
                    <a:pt x="0" y="527316"/>
                  </a:cubicBezTo>
                  <a:cubicBezTo>
                    <a:pt x="0" y="466430"/>
                    <a:pt x="24678" y="411309"/>
                    <a:pt x="64578" y="371409"/>
                  </a:cubicBezTo>
                  <a:lnTo>
                    <a:pt x="110411" y="340508"/>
                  </a:lnTo>
                  <a:lnTo>
                    <a:pt x="110371" y="340379"/>
                  </a:lnTo>
                  <a:cubicBezTo>
                    <a:pt x="106598" y="321938"/>
                    <a:pt x="104616" y="302844"/>
                    <a:pt x="104616" y="283287"/>
                  </a:cubicBezTo>
                  <a:cubicBezTo>
                    <a:pt x="104616" y="126832"/>
                    <a:pt x="231448" y="0"/>
                    <a:pt x="387903" y="0"/>
                  </a:cubicBezTo>
                  <a:close/>
                </a:path>
              </a:pathLst>
            </a:custGeom>
            <a:solidFill>
              <a:schemeClr val="tx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0" name="Group 79"/>
            <p:cNvGrpSpPr/>
            <p:nvPr/>
          </p:nvGrpSpPr>
          <p:grpSpPr>
            <a:xfrm rot="20246657">
              <a:off x="5469450" y="271705"/>
              <a:ext cx="1445108" cy="1929041"/>
              <a:chOff x="4843297" y="2717725"/>
              <a:chExt cx="1445107" cy="1929040"/>
            </a:xfrm>
          </p:grpSpPr>
          <p:sp>
            <p:nvSpPr>
              <p:cNvPr id="81" name="Freeform 80"/>
              <p:cNvSpPr/>
              <p:nvPr/>
            </p:nvSpPr>
            <p:spPr>
              <a:xfrm rot="8743542">
                <a:off x="4843297" y="3684645"/>
                <a:ext cx="356549" cy="206239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4959997" y="3551313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5142628" y="2717725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5823265" y="2745506"/>
                <a:ext cx="313980" cy="264467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5" name="Oval 23"/>
              <p:cNvSpPr/>
              <p:nvPr/>
            </p:nvSpPr>
            <p:spPr>
              <a:xfrm rot="442141">
                <a:off x="5846597" y="4058773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6" name="Oval 22"/>
              <p:cNvSpPr/>
              <p:nvPr/>
            </p:nvSpPr>
            <p:spPr>
              <a:xfrm>
                <a:off x="5217182" y="4037496"/>
                <a:ext cx="242720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7" name="Rounded Rectangle 8"/>
              <p:cNvSpPr/>
              <p:nvPr/>
            </p:nvSpPr>
            <p:spPr>
              <a:xfrm rot="72546">
                <a:off x="5041591" y="2770546"/>
                <a:ext cx="1246813" cy="1773408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342821 w 4152914"/>
                  <a:gd name="connsiteY9" fmla="*/ 3163394 h 6079787"/>
                  <a:gd name="connsiteX10" fmla="*/ 0 w 4152914"/>
                  <a:gd name="connsiteY10" fmla="*/ 1754223 h 6079787"/>
                  <a:gd name="connsiteX0" fmla="*/ 0 w 4152781"/>
                  <a:gd name="connsiteY0" fmla="*/ 1754223 h 6079787"/>
                  <a:gd name="connsiteX1" fmla="*/ 1754223 w 4152781"/>
                  <a:gd name="connsiteY1" fmla="*/ 0 h 6079787"/>
                  <a:gd name="connsiteX2" fmla="*/ 2223738 w 4152781"/>
                  <a:gd name="connsiteY2" fmla="*/ 7940 h 6079787"/>
                  <a:gd name="connsiteX3" fmla="*/ 3898087 w 4152781"/>
                  <a:gd name="connsiteY3" fmla="*/ 1637928 h 6079787"/>
                  <a:gd name="connsiteX4" fmla="*/ 3521924 w 4152781"/>
                  <a:gd name="connsiteY4" fmla="*/ 2856486 h 6079787"/>
                  <a:gd name="connsiteX5" fmla="*/ 4152568 w 4152781"/>
                  <a:gd name="connsiteY5" fmla="*/ 4613832 h 6079787"/>
                  <a:gd name="connsiteX6" fmla="*/ 2175752 w 4152781"/>
                  <a:gd name="connsiteY6" fmla="*/ 6079787 h 6079787"/>
                  <a:gd name="connsiteX7" fmla="*/ 1754223 w 4152781"/>
                  <a:gd name="connsiteY7" fmla="*/ 6079787 h 6079787"/>
                  <a:gd name="connsiteX8" fmla="*/ 0 w 4152781"/>
                  <a:gd name="connsiteY8" fmla="*/ 4325564 h 6079787"/>
                  <a:gd name="connsiteX9" fmla="*/ 342821 w 4152781"/>
                  <a:gd name="connsiteY9" fmla="*/ 3163394 h 6079787"/>
                  <a:gd name="connsiteX10" fmla="*/ 0 w 4152781"/>
                  <a:gd name="connsiteY10" fmla="*/ 1754223 h 6079787"/>
                  <a:gd name="connsiteX0" fmla="*/ 0 w 4152778"/>
                  <a:gd name="connsiteY0" fmla="*/ 1876559 h 6202123"/>
                  <a:gd name="connsiteX1" fmla="*/ 1354792 w 4152778"/>
                  <a:gd name="connsiteY1" fmla="*/ -1 h 6202123"/>
                  <a:gd name="connsiteX2" fmla="*/ 2223738 w 4152778"/>
                  <a:gd name="connsiteY2" fmla="*/ 130276 h 6202123"/>
                  <a:gd name="connsiteX3" fmla="*/ 3898087 w 4152778"/>
                  <a:gd name="connsiteY3" fmla="*/ 1760264 h 6202123"/>
                  <a:gd name="connsiteX4" fmla="*/ 3521924 w 4152778"/>
                  <a:gd name="connsiteY4" fmla="*/ 2978822 h 6202123"/>
                  <a:gd name="connsiteX5" fmla="*/ 4152568 w 4152778"/>
                  <a:gd name="connsiteY5" fmla="*/ 4736168 h 6202123"/>
                  <a:gd name="connsiteX6" fmla="*/ 2175752 w 4152778"/>
                  <a:gd name="connsiteY6" fmla="*/ 6202123 h 6202123"/>
                  <a:gd name="connsiteX7" fmla="*/ 1754223 w 4152778"/>
                  <a:gd name="connsiteY7" fmla="*/ 6202123 h 6202123"/>
                  <a:gd name="connsiteX8" fmla="*/ 0 w 4152778"/>
                  <a:gd name="connsiteY8" fmla="*/ 4447900 h 6202123"/>
                  <a:gd name="connsiteX9" fmla="*/ 342821 w 4152778"/>
                  <a:gd name="connsiteY9" fmla="*/ 3285730 h 6202123"/>
                  <a:gd name="connsiteX10" fmla="*/ 0 w 4152778"/>
                  <a:gd name="connsiteY10" fmla="*/ 1876559 h 6202123"/>
                  <a:gd name="connsiteX0" fmla="*/ 0 w 4152778"/>
                  <a:gd name="connsiteY0" fmla="*/ 1879694 h 6205258"/>
                  <a:gd name="connsiteX1" fmla="*/ 1354792 w 4152778"/>
                  <a:gd name="connsiteY1" fmla="*/ 3134 h 6205258"/>
                  <a:gd name="connsiteX2" fmla="*/ 2320321 w 4152778"/>
                  <a:gd name="connsiteY2" fmla="*/ -1 h 6205258"/>
                  <a:gd name="connsiteX3" fmla="*/ 3898087 w 4152778"/>
                  <a:gd name="connsiteY3" fmla="*/ 1763399 h 6205258"/>
                  <a:gd name="connsiteX4" fmla="*/ 3521924 w 4152778"/>
                  <a:gd name="connsiteY4" fmla="*/ 2981957 h 6205258"/>
                  <a:gd name="connsiteX5" fmla="*/ 4152568 w 4152778"/>
                  <a:gd name="connsiteY5" fmla="*/ 4739303 h 6205258"/>
                  <a:gd name="connsiteX6" fmla="*/ 2175752 w 4152778"/>
                  <a:gd name="connsiteY6" fmla="*/ 6205258 h 6205258"/>
                  <a:gd name="connsiteX7" fmla="*/ 1754223 w 4152778"/>
                  <a:gd name="connsiteY7" fmla="*/ 6205258 h 6205258"/>
                  <a:gd name="connsiteX8" fmla="*/ 0 w 4152778"/>
                  <a:gd name="connsiteY8" fmla="*/ 4451035 h 6205258"/>
                  <a:gd name="connsiteX9" fmla="*/ 342821 w 4152778"/>
                  <a:gd name="connsiteY9" fmla="*/ 3288865 h 6205258"/>
                  <a:gd name="connsiteX10" fmla="*/ 0 w 4152778"/>
                  <a:gd name="connsiteY10" fmla="*/ 1879694 h 6205258"/>
                  <a:gd name="connsiteX0" fmla="*/ 0 w 4152778"/>
                  <a:gd name="connsiteY0" fmla="*/ 1935123 h 6260687"/>
                  <a:gd name="connsiteX1" fmla="*/ 1626554 w 4152778"/>
                  <a:gd name="connsiteY1" fmla="*/ -2 h 6260687"/>
                  <a:gd name="connsiteX2" fmla="*/ 2320321 w 4152778"/>
                  <a:gd name="connsiteY2" fmla="*/ 55428 h 6260687"/>
                  <a:gd name="connsiteX3" fmla="*/ 3898087 w 4152778"/>
                  <a:gd name="connsiteY3" fmla="*/ 1818828 h 6260687"/>
                  <a:gd name="connsiteX4" fmla="*/ 3521924 w 4152778"/>
                  <a:gd name="connsiteY4" fmla="*/ 3037386 h 6260687"/>
                  <a:gd name="connsiteX5" fmla="*/ 4152568 w 4152778"/>
                  <a:gd name="connsiteY5" fmla="*/ 4794732 h 6260687"/>
                  <a:gd name="connsiteX6" fmla="*/ 2175752 w 4152778"/>
                  <a:gd name="connsiteY6" fmla="*/ 6260687 h 6260687"/>
                  <a:gd name="connsiteX7" fmla="*/ 1754223 w 4152778"/>
                  <a:gd name="connsiteY7" fmla="*/ 6260687 h 6260687"/>
                  <a:gd name="connsiteX8" fmla="*/ 0 w 4152778"/>
                  <a:gd name="connsiteY8" fmla="*/ 4506464 h 6260687"/>
                  <a:gd name="connsiteX9" fmla="*/ 342821 w 4152778"/>
                  <a:gd name="connsiteY9" fmla="*/ 3344294 h 6260687"/>
                  <a:gd name="connsiteX10" fmla="*/ 0 w 4152778"/>
                  <a:gd name="connsiteY10" fmla="*/ 1935123 h 6260687"/>
                  <a:gd name="connsiteX0" fmla="*/ 7635 w 4160413"/>
                  <a:gd name="connsiteY0" fmla="*/ 1935127 h 6260691"/>
                  <a:gd name="connsiteX1" fmla="*/ 1634189 w 4160413"/>
                  <a:gd name="connsiteY1" fmla="*/ 2 h 6260691"/>
                  <a:gd name="connsiteX2" fmla="*/ 2327956 w 4160413"/>
                  <a:gd name="connsiteY2" fmla="*/ 55432 h 6260691"/>
                  <a:gd name="connsiteX3" fmla="*/ 3905722 w 4160413"/>
                  <a:gd name="connsiteY3" fmla="*/ 1818832 h 6260691"/>
                  <a:gd name="connsiteX4" fmla="*/ 3529559 w 4160413"/>
                  <a:gd name="connsiteY4" fmla="*/ 3037390 h 6260691"/>
                  <a:gd name="connsiteX5" fmla="*/ 4160203 w 4160413"/>
                  <a:gd name="connsiteY5" fmla="*/ 4794736 h 6260691"/>
                  <a:gd name="connsiteX6" fmla="*/ 2183387 w 4160413"/>
                  <a:gd name="connsiteY6" fmla="*/ 6260691 h 6260691"/>
                  <a:gd name="connsiteX7" fmla="*/ 1761858 w 4160413"/>
                  <a:gd name="connsiteY7" fmla="*/ 6260691 h 6260691"/>
                  <a:gd name="connsiteX8" fmla="*/ 2 w 4160413"/>
                  <a:gd name="connsiteY8" fmla="*/ 4651379 h 6260691"/>
                  <a:gd name="connsiteX9" fmla="*/ 350456 w 4160413"/>
                  <a:gd name="connsiteY9" fmla="*/ 3344298 h 6260691"/>
                  <a:gd name="connsiteX10" fmla="*/ 7635 w 4160413"/>
                  <a:gd name="connsiteY10" fmla="*/ 1935127 h 6260691"/>
                  <a:gd name="connsiteX0" fmla="*/ 7632 w 4160410"/>
                  <a:gd name="connsiteY0" fmla="*/ 1935123 h 6260687"/>
                  <a:gd name="connsiteX1" fmla="*/ 1634186 w 4160410"/>
                  <a:gd name="connsiteY1" fmla="*/ -2 h 6260687"/>
                  <a:gd name="connsiteX2" fmla="*/ 2327953 w 4160410"/>
                  <a:gd name="connsiteY2" fmla="*/ 55428 h 6260687"/>
                  <a:gd name="connsiteX3" fmla="*/ 3905719 w 4160410"/>
                  <a:gd name="connsiteY3" fmla="*/ 1818828 h 6260687"/>
                  <a:gd name="connsiteX4" fmla="*/ 3529556 w 4160410"/>
                  <a:gd name="connsiteY4" fmla="*/ 3037386 h 6260687"/>
                  <a:gd name="connsiteX5" fmla="*/ 4160200 w 4160410"/>
                  <a:gd name="connsiteY5" fmla="*/ 4794732 h 6260687"/>
                  <a:gd name="connsiteX6" fmla="*/ 2183384 w 4160410"/>
                  <a:gd name="connsiteY6" fmla="*/ 6260687 h 6260687"/>
                  <a:gd name="connsiteX7" fmla="*/ 1761855 w 4160410"/>
                  <a:gd name="connsiteY7" fmla="*/ 6260687 h 6260687"/>
                  <a:gd name="connsiteX8" fmla="*/ -1 w 4160410"/>
                  <a:gd name="connsiteY8" fmla="*/ 4651375 h 6260687"/>
                  <a:gd name="connsiteX9" fmla="*/ 350453 w 4160410"/>
                  <a:gd name="connsiteY9" fmla="*/ 3344294 h 6260687"/>
                  <a:gd name="connsiteX10" fmla="*/ 7632 w 4160410"/>
                  <a:gd name="connsiteY10" fmla="*/ 1935123 h 626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60410" h="6260687">
                    <a:moveTo>
                      <a:pt x="7632" y="1935123"/>
                    </a:moveTo>
                    <a:cubicBezTo>
                      <a:pt x="7632" y="966292"/>
                      <a:pt x="665355" y="-2"/>
                      <a:pt x="1634186" y="-2"/>
                    </a:cubicBezTo>
                    <a:lnTo>
                      <a:pt x="2327953" y="55428"/>
                    </a:lnTo>
                    <a:cubicBezTo>
                      <a:pt x="3256723" y="189995"/>
                      <a:pt x="3905719" y="849997"/>
                      <a:pt x="3905719" y="1818828"/>
                    </a:cubicBezTo>
                    <a:cubicBezTo>
                      <a:pt x="3881604" y="2385076"/>
                      <a:pt x="3564008" y="2633230"/>
                      <a:pt x="3529556" y="3037386"/>
                    </a:cubicBezTo>
                    <a:cubicBezTo>
                      <a:pt x="3479112" y="3828726"/>
                      <a:pt x="4174299" y="4276042"/>
                      <a:pt x="4160200" y="4794732"/>
                    </a:cubicBezTo>
                    <a:cubicBezTo>
                      <a:pt x="4160200" y="5763563"/>
                      <a:pt x="3152215" y="6260687"/>
                      <a:pt x="2183384" y="6260687"/>
                    </a:cubicBezTo>
                    <a:lnTo>
                      <a:pt x="1761855" y="6260687"/>
                    </a:lnTo>
                    <a:cubicBezTo>
                      <a:pt x="793024" y="6260687"/>
                      <a:pt x="-1" y="5620206"/>
                      <a:pt x="-1" y="4651375"/>
                    </a:cubicBezTo>
                    <a:cubicBezTo>
                      <a:pt x="27015" y="4110057"/>
                      <a:pt x="236179" y="3731684"/>
                      <a:pt x="350453" y="3344294"/>
                    </a:cubicBezTo>
                    <a:cubicBezTo>
                      <a:pt x="336429" y="2924834"/>
                      <a:pt x="21656" y="2354583"/>
                      <a:pt x="7632" y="1935123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3225449">
                <a:off x="5997937" y="3738267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5920764" y="3573986"/>
                <a:ext cx="307127" cy="289742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5128763" y="2894650"/>
                <a:ext cx="957091" cy="763003"/>
              </a:xfrm>
              <a:custGeom>
                <a:avLst/>
                <a:gdLst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201253 w 957092"/>
                  <a:gd name="connsiteY15" fmla="*/ 520958 h 778243"/>
                  <a:gd name="connsiteX16" fmla="*/ 182586 w 957092"/>
                  <a:gd name="connsiteY16" fmla="*/ 518802 h 778243"/>
                  <a:gd name="connsiteX17" fmla="*/ 0 w 957092"/>
                  <a:gd name="connsiteY17" fmla="*/ 262063 h 778243"/>
                  <a:gd name="connsiteX18" fmla="*/ 228671 w 957092"/>
                  <a:gd name="connsiteY18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51880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22365 w 957092"/>
                  <a:gd name="connsiteY14" fmla="*/ 729283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47763"/>
                  <a:gd name="connsiteX1" fmla="*/ 356524 w 957092"/>
                  <a:gd name="connsiteY1" fmla="*/ 44756 h 747763"/>
                  <a:gd name="connsiteX2" fmla="*/ 370019 w 957092"/>
                  <a:gd name="connsiteY2" fmla="*/ 57517 h 747763"/>
                  <a:gd name="connsiteX3" fmla="*/ 373245 w 957092"/>
                  <a:gd name="connsiteY3" fmla="*/ 55613 h 747763"/>
                  <a:gd name="connsiteX4" fmla="*/ 478835 w 957092"/>
                  <a:gd name="connsiteY4" fmla="*/ 108306 h 747763"/>
                  <a:gd name="connsiteX5" fmla="*/ 550837 w 957092"/>
                  <a:gd name="connsiteY5" fmla="*/ 61117 h 747763"/>
                  <a:gd name="connsiteX6" fmla="*/ 577484 w 957092"/>
                  <a:gd name="connsiteY6" fmla="*/ 65161 h 747763"/>
                  <a:gd name="connsiteX7" fmla="*/ 597144 w 957092"/>
                  <a:gd name="connsiteY7" fmla="*/ 47188 h 747763"/>
                  <a:gd name="connsiteX8" fmla="*/ 726754 w 957092"/>
                  <a:gd name="connsiteY8" fmla="*/ 195 h 747763"/>
                  <a:gd name="connsiteX9" fmla="*/ 773892 w 957092"/>
                  <a:gd name="connsiteY9" fmla="*/ 4166 h 747763"/>
                  <a:gd name="connsiteX10" fmla="*/ 951371 w 957092"/>
                  <a:gd name="connsiteY10" fmla="*/ 306781 h 747763"/>
                  <a:gd name="connsiteX11" fmla="*/ 671391 w 957092"/>
                  <a:gd name="connsiteY11" fmla="*/ 518171 h 747763"/>
                  <a:gd name="connsiteX12" fmla="*/ 667399 w 957092"/>
                  <a:gd name="connsiteY12" fmla="*/ 516955 h 747763"/>
                  <a:gd name="connsiteX13" fmla="*/ 552597 w 957092"/>
                  <a:gd name="connsiteY13" fmla="*/ 747763 h 747763"/>
                  <a:gd name="connsiteX14" fmla="*/ 222365 w 957092"/>
                  <a:gd name="connsiteY14" fmla="*/ 729283 h 747763"/>
                  <a:gd name="connsiteX15" fmla="*/ 182586 w 957092"/>
                  <a:gd name="connsiteY15" fmla="*/ 473082 h 747763"/>
                  <a:gd name="connsiteX16" fmla="*/ 0 w 957092"/>
                  <a:gd name="connsiteY16" fmla="*/ 262063 h 747763"/>
                  <a:gd name="connsiteX17" fmla="*/ 228671 w 957092"/>
                  <a:gd name="connsiteY17" fmla="*/ 0 h 74776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8835 w 957092"/>
                  <a:gd name="connsiteY4" fmla="*/ 108306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65500 w 957092"/>
                  <a:gd name="connsiteY4" fmla="*/ 11402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5025 w 957092"/>
                  <a:gd name="connsiteY4" fmla="*/ 12164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57092" h="763003">
                    <a:moveTo>
                      <a:pt x="228671" y="0"/>
                    </a:moveTo>
                    <a:cubicBezTo>
                      <a:pt x="276031" y="0"/>
                      <a:pt x="320028" y="16500"/>
                      <a:pt x="356524" y="44756"/>
                    </a:cubicBezTo>
                    <a:lnTo>
                      <a:pt x="370019" y="57517"/>
                    </a:lnTo>
                    <a:lnTo>
                      <a:pt x="373245" y="55613"/>
                    </a:lnTo>
                    <a:cubicBezTo>
                      <a:pt x="409691" y="45209"/>
                      <a:pt x="454113" y="72971"/>
                      <a:pt x="475025" y="121641"/>
                    </a:cubicBezTo>
                    <a:cubicBezTo>
                      <a:pt x="492288" y="90833"/>
                      <a:pt x="523842" y="63098"/>
                      <a:pt x="550837" y="61117"/>
                    </a:cubicBezTo>
                    <a:lnTo>
                      <a:pt x="577484" y="65161"/>
                    </a:lnTo>
                    <a:lnTo>
                      <a:pt x="597144" y="47188"/>
                    </a:lnTo>
                    <a:cubicBezTo>
                      <a:pt x="635144" y="18497"/>
                      <a:pt x="680037" y="1558"/>
                      <a:pt x="726754" y="195"/>
                    </a:cubicBezTo>
                    <a:cubicBezTo>
                      <a:pt x="742326" y="-260"/>
                      <a:pt x="758102" y="1017"/>
                      <a:pt x="773892" y="4166"/>
                    </a:cubicBezTo>
                    <a:cubicBezTo>
                      <a:pt x="900215" y="29357"/>
                      <a:pt x="979675" y="164843"/>
                      <a:pt x="951371" y="306781"/>
                    </a:cubicBezTo>
                    <a:cubicBezTo>
                      <a:pt x="923066" y="448719"/>
                      <a:pt x="797714" y="543362"/>
                      <a:pt x="671391" y="518171"/>
                    </a:cubicBezTo>
                    <a:lnTo>
                      <a:pt x="667399" y="516955"/>
                    </a:lnTo>
                    <a:lnTo>
                      <a:pt x="558312" y="763003"/>
                    </a:lnTo>
                    <a:lnTo>
                      <a:pt x="222365" y="729283"/>
                    </a:lnTo>
                    <a:lnTo>
                      <a:pt x="182586" y="473082"/>
                    </a:lnTo>
                    <a:cubicBezTo>
                      <a:pt x="78384" y="448645"/>
                      <a:pt x="0" y="388705"/>
                      <a:pt x="0" y="262063"/>
                    </a:cubicBezTo>
                    <a:cubicBezTo>
                      <a:pt x="0" y="117330"/>
                      <a:pt x="102379" y="0"/>
                      <a:pt x="228671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645431" y="2972983"/>
                <a:ext cx="378239" cy="360715"/>
              </a:xfrm>
              <a:prstGeom prst="ellipse">
                <a:avLst/>
              </a:prstGeom>
              <a:solidFill>
                <a:srgbClr val="D7F5FF"/>
              </a:solidFill>
              <a:ln w="2540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5186628" y="2972839"/>
                <a:ext cx="346248" cy="316290"/>
              </a:xfrm>
              <a:prstGeom prst="ellipse">
                <a:avLst/>
              </a:prstGeom>
              <a:solidFill>
                <a:srgbClr val="D7F5FF"/>
              </a:solidFill>
              <a:ln w="2540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 rot="21382337">
                <a:off x="5440589" y="3423793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 rot="317318">
                <a:off x="5525245" y="3419476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7" name="Oval 9"/>
              <p:cNvSpPr/>
              <p:nvPr/>
            </p:nvSpPr>
            <p:spPr>
              <a:xfrm rot="298080">
                <a:off x="5375591" y="3348635"/>
                <a:ext cx="329147" cy="140293"/>
              </a:xfrm>
              <a:prstGeom prst="roundRect">
                <a:avLst>
                  <a:gd name="adj" fmla="val 31430"/>
                </a:avLst>
              </a:pr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8" name="Oval 117"/>
              <p:cNvSpPr/>
              <p:nvPr/>
            </p:nvSpPr>
            <p:spPr>
              <a:xfrm rot="117027">
                <a:off x="5457927" y="3284832"/>
                <a:ext cx="154514" cy="10740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9" name="Oval 118"/>
              <p:cNvSpPr/>
              <p:nvPr/>
            </p:nvSpPr>
            <p:spPr>
              <a:xfrm rot="636239">
                <a:off x="5488789" y="3308444"/>
                <a:ext cx="49175" cy="34137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0" name="Freeform 119"/>
              <p:cNvSpPr/>
              <p:nvPr/>
            </p:nvSpPr>
            <p:spPr>
              <a:xfrm>
                <a:off x="5396140" y="4150629"/>
                <a:ext cx="209937" cy="168728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Freeform 124"/>
              <p:cNvSpPr/>
              <p:nvPr/>
            </p:nvSpPr>
            <p:spPr>
              <a:xfrm>
                <a:off x="5317986" y="3886001"/>
                <a:ext cx="413906" cy="334837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5320269" y="3694170"/>
                <a:ext cx="416612" cy="379695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  <a:effectLst>
                <a:innerShdw dist="76200" dir="3180000">
                  <a:schemeClr val="accent1">
                    <a:lumMod val="75000"/>
                    <a:alpha val="3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92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5469450" y="271705"/>
            <a:ext cx="1763085" cy="2765889"/>
            <a:chOff x="5469450" y="271705"/>
            <a:chExt cx="1763085" cy="2765889"/>
          </a:xfrm>
        </p:grpSpPr>
        <p:sp>
          <p:nvSpPr>
            <p:cNvPr id="120" name="Freeform 119"/>
            <p:cNvSpPr/>
            <p:nvPr/>
          </p:nvSpPr>
          <p:spPr>
            <a:xfrm>
              <a:off x="6346941" y="1614166"/>
              <a:ext cx="885594" cy="1423428"/>
            </a:xfrm>
            <a:custGeom>
              <a:avLst/>
              <a:gdLst>
                <a:gd name="connsiteX0" fmla="*/ 387903 w 885594"/>
                <a:gd name="connsiteY0" fmla="*/ 0 h 1423428"/>
                <a:gd name="connsiteX1" fmla="*/ 671190 w 885594"/>
                <a:gd name="connsiteY1" fmla="*/ 283287 h 1423428"/>
                <a:gd name="connsiteX2" fmla="*/ 648928 w 885594"/>
                <a:gd name="connsiteY2" fmla="*/ 393555 h 1423428"/>
                <a:gd name="connsiteX3" fmla="*/ 627608 w 885594"/>
                <a:gd name="connsiteY3" fmla="*/ 432834 h 1423428"/>
                <a:gd name="connsiteX4" fmla="*/ 669738 w 885594"/>
                <a:gd name="connsiteY4" fmla="*/ 461238 h 1423428"/>
                <a:gd name="connsiteX5" fmla="*/ 734316 w 885594"/>
                <a:gd name="connsiteY5" fmla="*/ 617145 h 1423428"/>
                <a:gd name="connsiteX6" fmla="*/ 716990 w 885594"/>
                <a:gd name="connsiteY6" fmla="*/ 702968 h 1423428"/>
                <a:gd name="connsiteX7" fmla="*/ 684208 w 885594"/>
                <a:gd name="connsiteY7" fmla="*/ 751589 h 1423428"/>
                <a:gd name="connsiteX8" fmla="*/ 685474 w 885594"/>
                <a:gd name="connsiteY8" fmla="*/ 753466 h 1423428"/>
                <a:gd name="connsiteX9" fmla="*/ 701713 w 885594"/>
                <a:gd name="connsiteY9" fmla="*/ 833900 h 1423428"/>
                <a:gd name="connsiteX10" fmla="*/ 697515 w 885594"/>
                <a:gd name="connsiteY10" fmla="*/ 875545 h 1423428"/>
                <a:gd name="connsiteX11" fmla="*/ 694432 w 885594"/>
                <a:gd name="connsiteY11" fmla="*/ 885477 h 1423428"/>
                <a:gd name="connsiteX12" fmla="*/ 750188 w 885594"/>
                <a:gd name="connsiteY12" fmla="*/ 896734 h 1423428"/>
                <a:gd name="connsiteX13" fmla="*/ 855178 w 885594"/>
                <a:gd name="connsiteY13" fmla="*/ 1055127 h 1423428"/>
                <a:gd name="connsiteX14" fmla="*/ 841669 w 885594"/>
                <a:gd name="connsiteY14" fmla="*/ 1122039 h 1423428"/>
                <a:gd name="connsiteX15" fmla="*/ 818913 w 885594"/>
                <a:gd name="connsiteY15" fmla="*/ 1155791 h 1423428"/>
                <a:gd name="connsiteX16" fmla="*/ 842391 w 885594"/>
                <a:gd name="connsiteY16" fmla="*/ 1171620 h 1423428"/>
                <a:gd name="connsiteX17" fmla="*/ 885594 w 885594"/>
                <a:gd name="connsiteY17" fmla="*/ 1275922 h 1423428"/>
                <a:gd name="connsiteX18" fmla="*/ 738088 w 885594"/>
                <a:gd name="connsiteY18" fmla="*/ 1423428 h 1423428"/>
                <a:gd name="connsiteX19" fmla="*/ 590582 w 885594"/>
                <a:gd name="connsiteY19" fmla="*/ 1275922 h 1423428"/>
                <a:gd name="connsiteX20" fmla="*/ 602174 w 885594"/>
                <a:gd name="connsiteY20" fmla="*/ 1218506 h 1423428"/>
                <a:gd name="connsiteX21" fmla="*/ 608920 w 885594"/>
                <a:gd name="connsiteY21" fmla="*/ 1208501 h 1423428"/>
                <a:gd name="connsiteX22" fmla="*/ 561723 w 885594"/>
                <a:gd name="connsiteY22" fmla="*/ 1176680 h 1423428"/>
                <a:gd name="connsiteX23" fmla="*/ 511374 w 885594"/>
                <a:gd name="connsiteY23" fmla="*/ 1055127 h 1423428"/>
                <a:gd name="connsiteX24" fmla="*/ 515137 w 885594"/>
                <a:gd name="connsiteY24" fmla="*/ 1036489 h 1423428"/>
                <a:gd name="connsiteX25" fmla="*/ 495073 w 885594"/>
                <a:gd name="connsiteY25" fmla="*/ 1040540 h 1423428"/>
                <a:gd name="connsiteX26" fmla="*/ 288433 w 885594"/>
                <a:gd name="connsiteY26" fmla="*/ 833900 h 1423428"/>
                <a:gd name="connsiteX27" fmla="*/ 304672 w 885594"/>
                <a:gd name="connsiteY27" fmla="*/ 753466 h 1423428"/>
                <a:gd name="connsiteX28" fmla="*/ 324696 w 885594"/>
                <a:gd name="connsiteY28" fmla="*/ 723767 h 1423428"/>
                <a:gd name="connsiteX29" fmla="*/ 322058 w 885594"/>
                <a:gd name="connsiteY29" fmla="*/ 719855 h 1423428"/>
                <a:gd name="connsiteX30" fmla="*/ 306308 w 885594"/>
                <a:gd name="connsiteY30" fmla="*/ 730474 h 1423428"/>
                <a:gd name="connsiteX31" fmla="*/ 220485 w 885594"/>
                <a:gd name="connsiteY31" fmla="*/ 747801 h 1423428"/>
                <a:gd name="connsiteX32" fmla="*/ 0 w 885594"/>
                <a:gd name="connsiteY32" fmla="*/ 527316 h 1423428"/>
                <a:gd name="connsiteX33" fmla="*/ 64578 w 885594"/>
                <a:gd name="connsiteY33" fmla="*/ 371409 h 1423428"/>
                <a:gd name="connsiteX34" fmla="*/ 110411 w 885594"/>
                <a:gd name="connsiteY34" fmla="*/ 340508 h 1423428"/>
                <a:gd name="connsiteX35" fmla="*/ 110371 w 885594"/>
                <a:gd name="connsiteY35" fmla="*/ 340379 h 1423428"/>
                <a:gd name="connsiteX36" fmla="*/ 104616 w 885594"/>
                <a:gd name="connsiteY36" fmla="*/ 283287 h 1423428"/>
                <a:gd name="connsiteX37" fmla="*/ 387903 w 885594"/>
                <a:gd name="connsiteY37" fmla="*/ 0 h 142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85594" h="1423428">
                  <a:moveTo>
                    <a:pt x="387903" y="0"/>
                  </a:moveTo>
                  <a:cubicBezTo>
                    <a:pt x="544358" y="0"/>
                    <a:pt x="671190" y="126832"/>
                    <a:pt x="671190" y="283287"/>
                  </a:cubicBezTo>
                  <a:cubicBezTo>
                    <a:pt x="671190" y="322401"/>
                    <a:pt x="663263" y="359663"/>
                    <a:pt x="648928" y="393555"/>
                  </a:cubicBezTo>
                  <a:lnTo>
                    <a:pt x="627608" y="432834"/>
                  </a:lnTo>
                  <a:lnTo>
                    <a:pt x="669738" y="461238"/>
                  </a:lnTo>
                  <a:cubicBezTo>
                    <a:pt x="709638" y="501138"/>
                    <a:pt x="734316" y="556259"/>
                    <a:pt x="734316" y="617145"/>
                  </a:cubicBezTo>
                  <a:cubicBezTo>
                    <a:pt x="734316" y="647588"/>
                    <a:pt x="728147" y="676589"/>
                    <a:pt x="716990" y="702968"/>
                  </a:cubicBezTo>
                  <a:lnTo>
                    <a:pt x="684208" y="751589"/>
                  </a:lnTo>
                  <a:lnTo>
                    <a:pt x="685474" y="753466"/>
                  </a:lnTo>
                  <a:cubicBezTo>
                    <a:pt x="695931" y="778188"/>
                    <a:pt x="701713" y="805369"/>
                    <a:pt x="701713" y="833900"/>
                  </a:cubicBezTo>
                  <a:cubicBezTo>
                    <a:pt x="701713" y="848165"/>
                    <a:pt x="700268" y="862093"/>
                    <a:pt x="697515" y="875545"/>
                  </a:cubicBezTo>
                  <a:lnTo>
                    <a:pt x="694432" y="885477"/>
                  </a:lnTo>
                  <a:lnTo>
                    <a:pt x="750188" y="896734"/>
                  </a:lnTo>
                  <a:cubicBezTo>
                    <a:pt x="811887" y="922830"/>
                    <a:pt x="855178" y="983923"/>
                    <a:pt x="855178" y="1055127"/>
                  </a:cubicBezTo>
                  <a:cubicBezTo>
                    <a:pt x="855178" y="1078862"/>
                    <a:pt x="850368" y="1101473"/>
                    <a:pt x="841669" y="1122039"/>
                  </a:cubicBezTo>
                  <a:lnTo>
                    <a:pt x="818913" y="1155791"/>
                  </a:lnTo>
                  <a:lnTo>
                    <a:pt x="842391" y="1171620"/>
                  </a:lnTo>
                  <a:cubicBezTo>
                    <a:pt x="869084" y="1198313"/>
                    <a:pt x="885594" y="1235190"/>
                    <a:pt x="885594" y="1275922"/>
                  </a:cubicBezTo>
                  <a:cubicBezTo>
                    <a:pt x="885594" y="1357387"/>
                    <a:pt x="819553" y="1423428"/>
                    <a:pt x="738088" y="1423428"/>
                  </a:cubicBezTo>
                  <a:cubicBezTo>
                    <a:pt x="656623" y="1423428"/>
                    <a:pt x="590582" y="1357387"/>
                    <a:pt x="590582" y="1275922"/>
                  </a:cubicBezTo>
                  <a:cubicBezTo>
                    <a:pt x="590582" y="1255556"/>
                    <a:pt x="594710" y="1236154"/>
                    <a:pt x="602174" y="1218506"/>
                  </a:cubicBezTo>
                  <a:lnTo>
                    <a:pt x="608920" y="1208501"/>
                  </a:lnTo>
                  <a:lnTo>
                    <a:pt x="561723" y="1176680"/>
                  </a:lnTo>
                  <a:cubicBezTo>
                    <a:pt x="530615" y="1145572"/>
                    <a:pt x="511374" y="1102596"/>
                    <a:pt x="511374" y="1055127"/>
                  </a:cubicBezTo>
                  <a:lnTo>
                    <a:pt x="515137" y="1036489"/>
                  </a:lnTo>
                  <a:lnTo>
                    <a:pt x="495073" y="1040540"/>
                  </a:lnTo>
                  <a:cubicBezTo>
                    <a:pt x="380949" y="1040540"/>
                    <a:pt x="288433" y="948024"/>
                    <a:pt x="288433" y="833900"/>
                  </a:cubicBezTo>
                  <a:cubicBezTo>
                    <a:pt x="288433" y="805369"/>
                    <a:pt x="294215" y="778188"/>
                    <a:pt x="304672" y="753466"/>
                  </a:cubicBezTo>
                  <a:lnTo>
                    <a:pt x="324696" y="723767"/>
                  </a:lnTo>
                  <a:lnTo>
                    <a:pt x="322058" y="719855"/>
                  </a:lnTo>
                  <a:lnTo>
                    <a:pt x="306308" y="730474"/>
                  </a:lnTo>
                  <a:cubicBezTo>
                    <a:pt x="279929" y="741631"/>
                    <a:pt x="250928" y="747801"/>
                    <a:pt x="220485" y="747801"/>
                  </a:cubicBezTo>
                  <a:cubicBezTo>
                    <a:pt x="98714" y="747801"/>
                    <a:pt x="0" y="649087"/>
                    <a:pt x="0" y="527316"/>
                  </a:cubicBezTo>
                  <a:cubicBezTo>
                    <a:pt x="0" y="466430"/>
                    <a:pt x="24678" y="411309"/>
                    <a:pt x="64578" y="371409"/>
                  </a:cubicBezTo>
                  <a:lnTo>
                    <a:pt x="110411" y="340508"/>
                  </a:lnTo>
                  <a:lnTo>
                    <a:pt x="110371" y="340379"/>
                  </a:lnTo>
                  <a:cubicBezTo>
                    <a:pt x="106598" y="321938"/>
                    <a:pt x="104616" y="302844"/>
                    <a:pt x="104616" y="283287"/>
                  </a:cubicBezTo>
                  <a:cubicBezTo>
                    <a:pt x="104616" y="126832"/>
                    <a:pt x="231448" y="0"/>
                    <a:pt x="387903" y="0"/>
                  </a:cubicBezTo>
                  <a:close/>
                </a:path>
              </a:pathLst>
            </a:custGeom>
            <a:solidFill>
              <a:schemeClr val="tx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21" name="Group 120"/>
            <p:cNvGrpSpPr/>
            <p:nvPr/>
          </p:nvGrpSpPr>
          <p:grpSpPr>
            <a:xfrm rot="20246657">
              <a:off x="5469450" y="271705"/>
              <a:ext cx="1445108" cy="1929041"/>
              <a:chOff x="4843297" y="2717725"/>
              <a:chExt cx="1445107" cy="1929040"/>
            </a:xfrm>
          </p:grpSpPr>
          <p:sp>
            <p:nvSpPr>
              <p:cNvPr id="122" name="Freeform 121"/>
              <p:cNvSpPr/>
              <p:nvPr/>
            </p:nvSpPr>
            <p:spPr>
              <a:xfrm rot="8743542">
                <a:off x="4843297" y="3684645"/>
                <a:ext cx="356549" cy="206239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4959997" y="3551313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5142628" y="2717725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Freeform 124"/>
              <p:cNvSpPr/>
              <p:nvPr/>
            </p:nvSpPr>
            <p:spPr>
              <a:xfrm>
                <a:off x="5823265" y="2745506"/>
                <a:ext cx="313980" cy="264467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Oval 23"/>
              <p:cNvSpPr/>
              <p:nvPr/>
            </p:nvSpPr>
            <p:spPr>
              <a:xfrm rot="442141">
                <a:off x="5846597" y="4058773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7" name="Oval 22"/>
              <p:cNvSpPr/>
              <p:nvPr/>
            </p:nvSpPr>
            <p:spPr>
              <a:xfrm>
                <a:off x="5217182" y="4037496"/>
                <a:ext cx="242720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8" name="Rounded Rectangle 8"/>
              <p:cNvSpPr/>
              <p:nvPr/>
            </p:nvSpPr>
            <p:spPr>
              <a:xfrm rot="72546">
                <a:off x="5041591" y="2770546"/>
                <a:ext cx="1246813" cy="1773408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342821 w 4152914"/>
                  <a:gd name="connsiteY9" fmla="*/ 3163394 h 6079787"/>
                  <a:gd name="connsiteX10" fmla="*/ 0 w 4152914"/>
                  <a:gd name="connsiteY10" fmla="*/ 1754223 h 6079787"/>
                  <a:gd name="connsiteX0" fmla="*/ 0 w 4152781"/>
                  <a:gd name="connsiteY0" fmla="*/ 1754223 h 6079787"/>
                  <a:gd name="connsiteX1" fmla="*/ 1754223 w 4152781"/>
                  <a:gd name="connsiteY1" fmla="*/ 0 h 6079787"/>
                  <a:gd name="connsiteX2" fmla="*/ 2223738 w 4152781"/>
                  <a:gd name="connsiteY2" fmla="*/ 7940 h 6079787"/>
                  <a:gd name="connsiteX3" fmla="*/ 3898087 w 4152781"/>
                  <a:gd name="connsiteY3" fmla="*/ 1637928 h 6079787"/>
                  <a:gd name="connsiteX4" fmla="*/ 3521924 w 4152781"/>
                  <a:gd name="connsiteY4" fmla="*/ 2856486 h 6079787"/>
                  <a:gd name="connsiteX5" fmla="*/ 4152568 w 4152781"/>
                  <a:gd name="connsiteY5" fmla="*/ 4613832 h 6079787"/>
                  <a:gd name="connsiteX6" fmla="*/ 2175752 w 4152781"/>
                  <a:gd name="connsiteY6" fmla="*/ 6079787 h 6079787"/>
                  <a:gd name="connsiteX7" fmla="*/ 1754223 w 4152781"/>
                  <a:gd name="connsiteY7" fmla="*/ 6079787 h 6079787"/>
                  <a:gd name="connsiteX8" fmla="*/ 0 w 4152781"/>
                  <a:gd name="connsiteY8" fmla="*/ 4325564 h 6079787"/>
                  <a:gd name="connsiteX9" fmla="*/ 342821 w 4152781"/>
                  <a:gd name="connsiteY9" fmla="*/ 3163394 h 6079787"/>
                  <a:gd name="connsiteX10" fmla="*/ 0 w 4152781"/>
                  <a:gd name="connsiteY10" fmla="*/ 1754223 h 6079787"/>
                  <a:gd name="connsiteX0" fmla="*/ 0 w 4152778"/>
                  <a:gd name="connsiteY0" fmla="*/ 1876559 h 6202123"/>
                  <a:gd name="connsiteX1" fmla="*/ 1354792 w 4152778"/>
                  <a:gd name="connsiteY1" fmla="*/ -1 h 6202123"/>
                  <a:gd name="connsiteX2" fmla="*/ 2223738 w 4152778"/>
                  <a:gd name="connsiteY2" fmla="*/ 130276 h 6202123"/>
                  <a:gd name="connsiteX3" fmla="*/ 3898087 w 4152778"/>
                  <a:gd name="connsiteY3" fmla="*/ 1760264 h 6202123"/>
                  <a:gd name="connsiteX4" fmla="*/ 3521924 w 4152778"/>
                  <a:gd name="connsiteY4" fmla="*/ 2978822 h 6202123"/>
                  <a:gd name="connsiteX5" fmla="*/ 4152568 w 4152778"/>
                  <a:gd name="connsiteY5" fmla="*/ 4736168 h 6202123"/>
                  <a:gd name="connsiteX6" fmla="*/ 2175752 w 4152778"/>
                  <a:gd name="connsiteY6" fmla="*/ 6202123 h 6202123"/>
                  <a:gd name="connsiteX7" fmla="*/ 1754223 w 4152778"/>
                  <a:gd name="connsiteY7" fmla="*/ 6202123 h 6202123"/>
                  <a:gd name="connsiteX8" fmla="*/ 0 w 4152778"/>
                  <a:gd name="connsiteY8" fmla="*/ 4447900 h 6202123"/>
                  <a:gd name="connsiteX9" fmla="*/ 342821 w 4152778"/>
                  <a:gd name="connsiteY9" fmla="*/ 3285730 h 6202123"/>
                  <a:gd name="connsiteX10" fmla="*/ 0 w 4152778"/>
                  <a:gd name="connsiteY10" fmla="*/ 1876559 h 6202123"/>
                  <a:gd name="connsiteX0" fmla="*/ 0 w 4152778"/>
                  <a:gd name="connsiteY0" fmla="*/ 1879694 h 6205258"/>
                  <a:gd name="connsiteX1" fmla="*/ 1354792 w 4152778"/>
                  <a:gd name="connsiteY1" fmla="*/ 3134 h 6205258"/>
                  <a:gd name="connsiteX2" fmla="*/ 2320321 w 4152778"/>
                  <a:gd name="connsiteY2" fmla="*/ -1 h 6205258"/>
                  <a:gd name="connsiteX3" fmla="*/ 3898087 w 4152778"/>
                  <a:gd name="connsiteY3" fmla="*/ 1763399 h 6205258"/>
                  <a:gd name="connsiteX4" fmla="*/ 3521924 w 4152778"/>
                  <a:gd name="connsiteY4" fmla="*/ 2981957 h 6205258"/>
                  <a:gd name="connsiteX5" fmla="*/ 4152568 w 4152778"/>
                  <a:gd name="connsiteY5" fmla="*/ 4739303 h 6205258"/>
                  <a:gd name="connsiteX6" fmla="*/ 2175752 w 4152778"/>
                  <a:gd name="connsiteY6" fmla="*/ 6205258 h 6205258"/>
                  <a:gd name="connsiteX7" fmla="*/ 1754223 w 4152778"/>
                  <a:gd name="connsiteY7" fmla="*/ 6205258 h 6205258"/>
                  <a:gd name="connsiteX8" fmla="*/ 0 w 4152778"/>
                  <a:gd name="connsiteY8" fmla="*/ 4451035 h 6205258"/>
                  <a:gd name="connsiteX9" fmla="*/ 342821 w 4152778"/>
                  <a:gd name="connsiteY9" fmla="*/ 3288865 h 6205258"/>
                  <a:gd name="connsiteX10" fmla="*/ 0 w 4152778"/>
                  <a:gd name="connsiteY10" fmla="*/ 1879694 h 6205258"/>
                  <a:gd name="connsiteX0" fmla="*/ 0 w 4152778"/>
                  <a:gd name="connsiteY0" fmla="*/ 1935123 h 6260687"/>
                  <a:gd name="connsiteX1" fmla="*/ 1626554 w 4152778"/>
                  <a:gd name="connsiteY1" fmla="*/ -2 h 6260687"/>
                  <a:gd name="connsiteX2" fmla="*/ 2320321 w 4152778"/>
                  <a:gd name="connsiteY2" fmla="*/ 55428 h 6260687"/>
                  <a:gd name="connsiteX3" fmla="*/ 3898087 w 4152778"/>
                  <a:gd name="connsiteY3" fmla="*/ 1818828 h 6260687"/>
                  <a:gd name="connsiteX4" fmla="*/ 3521924 w 4152778"/>
                  <a:gd name="connsiteY4" fmla="*/ 3037386 h 6260687"/>
                  <a:gd name="connsiteX5" fmla="*/ 4152568 w 4152778"/>
                  <a:gd name="connsiteY5" fmla="*/ 4794732 h 6260687"/>
                  <a:gd name="connsiteX6" fmla="*/ 2175752 w 4152778"/>
                  <a:gd name="connsiteY6" fmla="*/ 6260687 h 6260687"/>
                  <a:gd name="connsiteX7" fmla="*/ 1754223 w 4152778"/>
                  <a:gd name="connsiteY7" fmla="*/ 6260687 h 6260687"/>
                  <a:gd name="connsiteX8" fmla="*/ 0 w 4152778"/>
                  <a:gd name="connsiteY8" fmla="*/ 4506464 h 6260687"/>
                  <a:gd name="connsiteX9" fmla="*/ 342821 w 4152778"/>
                  <a:gd name="connsiteY9" fmla="*/ 3344294 h 6260687"/>
                  <a:gd name="connsiteX10" fmla="*/ 0 w 4152778"/>
                  <a:gd name="connsiteY10" fmla="*/ 1935123 h 6260687"/>
                  <a:gd name="connsiteX0" fmla="*/ 7635 w 4160413"/>
                  <a:gd name="connsiteY0" fmla="*/ 1935127 h 6260691"/>
                  <a:gd name="connsiteX1" fmla="*/ 1634189 w 4160413"/>
                  <a:gd name="connsiteY1" fmla="*/ 2 h 6260691"/>
                  <a:gd name="connsiteX2" fmla="*/ 2327956 w 4160413"/>
                  <a:gd name="connsiteY2" fmla="*/ 55432 h 6260691"/>
                  <a:gd name="connsiteX3" fmla="*/ 3905722 w 4160413"/>
                  <a:gd name="connsiteY3" fmla="*/ 1818832 h 6260691"/>
                  <a:gd name="connsiteX4" fmla="*/ 3529559 w 4160413"/>
                  <a:gd name="connsiteY4" fmla="*/ 3037390 h 6260691"/>
                  <a:gd name="connsiteX5" fmla="*/ 4160203 w 4160413"/>
                  <a:gd name="connsiteY5" fmla="*/ 4794736 h 6260691"/>
                  <a:gd name="connsiteX6" fmla="*/ 2183387 w 4160413"/>
                  <a:gd name="connsiteY6" fmla="*/ 6260691 h 6260691"/>
                  <a:gd name="connsiteX7" fmla="*/ 1761858 w 4160413"/>
                  <a:gd name="connsiteY7" fmla="*/ 6260691 h 6260691"/>
                  <a:gd name="connsiteX8" fmla="*/ 2 w 4160413"/>
                  <a:gd name="connsiteY8" fmla="*/ 4651379 h 6260691"/>
                  <a:gd name="connsiteX9" fmla="*/ 350456 w 4160413"/>
                  <a:gd name="connsiteY9" fmla="*/ 3344298 h 6260691"/>
                  <a:gd name="connsiteX10" fmla="*/ 7635 w 4160413"/>
                  <a:gd name="connsiteY10" fmla="*/ 1935127 h 6260691"/>
                  <a:gd name="connsiteX0" fmla="*/ 7632 w 4160410"/>
                  <a:gd name="connsiteY0" fmla="*/ 1935123 h 6260687"/>
                  <a:gd name="connsiteX1" fmla="*/ 1634186 w 4160410"/>
                  <a:gd name="connsiteY1" fmla="*/ -2 h 6260687"/>
                  <a:gd name="connsiteX2" fmla="*/ 2327953 w 4160410"/>
                  <a:gd name="connsiteY2" fmla="*/ 55428 h 6260687"/>
                  <a:gd name="connsiteX3" fmla="*/ 3905719 w 4160410"/>
                  <a:gd name="connsiteY3" fmla="*/ 1818828 h 6260687"/>
                  <a:gd name="connsiteX4" fmla="*/ 3529556 w 4160410"/>
                  <a:gd name="connsiteY4" fmla="*/ 3037386 h 6260687"/>
                  <a:gd name="connsiteX5" fmla="*/ 4160200 w 4160410"/>
                  <a:gd name="connsiteY5" fmla="*/ 4794732 h 6260687"/>
                  <a:gd name="connsiteX6" fmla="*/ 2183384 w 4160410"/>
                  <a:gd name="connsiteY6" fmla="*/ 6260687 h 6260687"/>
                  <a:gd name="connsiteX7" fmla="*/ 1761855 w 4160410"/>
                  <a:gd name="connsiteY7" fmla="*/ 6260687 h 6260687"/>
                  <a:gd name="connsiteX8" fmla="*/ -1 w 4160410"/>
                  <a:gd name="connsiteY8" fmla="*/ 4651375 h 6260687"/>
                  <a:gd name="connsiteX9" fmla="*/ 350453 w 4160410"/>
                  <a:gd name="connsiteY9" fmla="*/ 3344294 h 6260687"/>
                  <a:gd name="connsiteX10" fmla="*/ 7632 w 4160410"/>
                  <a:gd name="connsiteY10" fmla="*/ 1935123 h 626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60410" h="6260687">
                    <a:moveTo>
                      <a:pt x="7632" y="1935123"/>
                    </a:moveTo>
                    <a:cubicBezTo>
                      <a:pt x="7632" y="966292"/>
                      <a:pt x="665355" y="-2"/>
                      <a:pt x="1634186" y="-2"/>
                    </a:cubicBezTo>
                    <a:lnTo>
                      <a:pt x="2327953" y="55428"/>
                    </a:lnTo>
                    <a:cubicBezTo>
                      <a:pt x="3256723" y="189995"/>
                      <a:pt x="3905719" y="849997"/>
                      <a:pt x="3905719" y="1818828"/>
                    </a:cubicBezTo>
                    <a:cubicBezTo>
                      <a:pt x="3881604" y="2385076"/>
                      <a:pt x="3564008" y="2633230"/>
                      <a:pt x="3529556" y="3037386"/>
                    </a:cubicBezTo>
                    <a:cubicBezTo>
                      <a:pt x="3479112" y="3828726"/>
                      <a:pt x="4174299" y="4276042"/>
                      <a:pt x="4160200" y="4794732"/>
                    </a:cubicBezTo>
                    <a:cubicBezTo>
                      <a:pt x="4160200" y="5763563"/>
                      <a:pt x="3152215" y="6260687"/>
                      <a:pt x="2183384" y="6260687"/>
                    </a:cubicBezTo>
                    <a:lnTo>
                      <a:pt x="1761855" y="6260687"/>
                    </a:lnTo>
                    <a:cubicBezTo>
                      <a:pt x="793024" y="6260687"/>
                      <a:pt x="-1" y="5620206"/>
                      <a:pt x="-1" y="4651375"/>
                    </a:cubicBezTo>
                    <a:cubicBezTo>
                      <a:pt x="27015" y="4110057"/>
                      <a:pt x="236179" y="3731684"/>
                      <a:pt x="350453" y="3344294"/>
                    </a:cubicBezTo>
                    <a:cubicBezTo>
                      <a:pt x="336429" y="2924834"/>
                      <a:pt x="21656" y="2354583"/>
                      <a:pt x="7632" y="1935123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9" name="Freeform 128"/>
              <p:cNvSpPr/>
              <p:nvPr/>
            </p:nvSpPr>
            <p:spPr>
              <a:xfrm rot="3225449">
                <a:off x="5997937" y="3738267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0" name="Freeform 129"/>
              <p:cNvSpPr/>
              <p:nvPr/>
            </p:nvSpPr>
            <p:spPr>
              <a:xfrm>
                <a:off x="5920764" y="3573986"/>
                <a:ext cx="307127" cy="289742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1" name="Freeform 130"/>
              <p:cNvSpPr/>
              <p:nvPr/>
            </p:nvSpPr>
            <p:spPr>
              <a:xfrm>
                <a:off x="5128763" y="2894650"/>
                <a:ext cx="957091" cy="763003"/>
              </a:xfrm>
              <a:custGeom>
                <a:avLst/>
                <a:gdLst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201253 w 957092"/>
                  <a:gd name="connsiteY15" fmla="*/ 520958 h 778243"/>
                  <a:gd name="connsiteX16" fmla="*/ 182586 w 957092"/>
                  <a:gd name="connsiteY16" fmla="*/ 518802 h 778243"/>
                  <a:gd name="connsiteX17" fmla="*/ 0 w 957092"/>
                  <a:gd name="connsiteY17" fmla="*/ 262063 h 778243"/>
                  <a:gd name="connsiteX18" fmla="*/ 228671 w 957092"/>
                  <a:gd name="connsiteY18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51880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22365 w 957092"/>
                  <a:gd name="connsiteY14" fmla="*/ 729283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47763"/>
                  <a:gd name="connsiteX1" fmla="*/ 356524 w 957092"/>
                  <a:gd name="connsiteY1" fmla="*/ 44756 h 747763"/>
                  <a:gd name="connsiteX2" fmla="*/ 370019 w 957092"/>
                  <a:gd name="connsiteY2" fmla="*/ 57517 h 747763"/>
                  <a:gd name="connsiteX3" fmla="*/ 373245 w 957092"/>
                  <a:gd name="connsiteY3" fmla="*/ 55613 h 747763"/>
                  <a:gd name="connsiteX4" fmla="*/ 478835 w 957092"/>
                  <a:gd name="connsiteY4" fmla="*/ 108306 h 747763"/>
                  <a:gd name="connsiteX5" fmla="*/ 550837 w 957092"/>
                  <a:gd name="connsiteY5" fmla="*/ 61117 h 747763"/>
                  <a:gd name="connsiteX6" fmla="*/ 577484 w 957092"/>
                  <a:gd name="connsiteY6" fmla="*/ 65161 h 747763"/>
                  <a:gd name="connsiteX7" fmla="*/ 597144 w 957092"/>
                  <a:gd name="connsiteY7" fmla="*/ 47188 h 747763"/>
                  <a:gd name="connsiteX8" fmla="*/ 726754 w 957092"/>
                  <a:gd name="connsiteY8" fmla="*/ 195 h 747763"/>
                  <a:gd name="connsiteX9" fmla="*/ 773892 w 957092"/>
                  <a:gd name="connsiteY9" fmla="*/ 4166 h 747763"/>
                  <a:gd name="connsiteX10" fmla="*/ 951371 w 957092"/>
                  <a:gd name="connsiteY10" fmla="*/ 306781 h 747763"/>
                  <a:gd name="connsiteX11" fmla="*/ 671391 w 957092"/>
                  <a:gd name="connsiteY11" fmla="*/ 518171 h 747763"/>
                  <a:gd name="connsiteX12" fmla="*/ 667399 w 957092"/>
                  <a:gd name="connsiteY12" fmla="*/ 516955 h 747763"/>
                  <a:gd name="connsiteX13" fmla="*/ 552597 w 957092"/>
                  <a:gd name="connsiteY13" fmla="*/ 747763 h 747763"/>
                  <a:gd name="connsiteX14" fmla="*/ 222365 w 957092"/>
                  <a:gd name="connsiteY14" fmla="*/ 729283 h 747763"/>
                  <a:gd name="connsiteX15" fmla="*/ 182586 w 957092"/>
                  <a:gd name="connsiteY15" fmla="*/ 473082 h 747763"/>
                  <a:gd name="connsiteX16" fmla="*/ 0 w 957092"/>
                  <a:gd name="connsiteY16" fmla="*/ 262063 h 747763"/>
                  <a:gd name="connsiteX17" fmla="*/ 228671 w 957092"/>
                  <a:gd name="connsiteY17" fmla="*/ 0 h 74776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8835 w 957092"/>
                  <a:gd name="connsiteY4" fmla="*/ 108306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65500 w 957092"/>
                  <a:gd name="connsiteY4" fmla="*/ 11402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5025 w 957092"/>
                  <a:gd name="connsiteY4" fmla="*/ 12164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57092" h="763003">
                    <a:moveTo>
                      <a:pt x="228671" y="0"/>
                    </a:moveTo>
                    <a:cubicBezTo>
                      <a:pt x="276031" y="0"/>
                      <a:pt x="320028" y="16500"/>
                      <a:pt x="356524" y="44756"/>
                    </a:cubicBezTo>
                    <a:lnTo>
                      <a:pt x="370019" y="57517"/>
                    </a:lnTo>
                    <a:lnTo>
                      <a:pt x="373245" y="55613"/>
                    </a:lnTo>
                    <a:cubicBezTo>
                      <a:pt x="409691" y="45209"/>
                      <a:pt x="454113" y="72971"/>
                      <a:pt x="475025" y="121641"/>
                    </a:cubicBezTo>
                    <a:cubicBezTo>
                      <a:pt x="492288" y="90833"/>
                      <a:pt x="523842" y="63098"/>
                      <a:pt x="550837" y="61117"/>
                    </a:cubicBezTo>
                    <a:lnTo>
                      <a:pt x="577484" y="65161"/>
                    </a:lnTo>
                    <a:lnTo>
                      <a:pt x="597144" y="47188"/>
                    </a:lnTo>
                    <a:cubicBezTo>
                      <a:pt x="635144" y="18497"/>
                      <a:pt x="680037" y="1558"/>
                      <a:pt x="726754" y="195"/>
                    </a:cubicBezTo>
                    <a:cubicBezTo>
                      <a:pt x="742326" y="-260"/>
                      <a:pt x="758102" y="1017"/>
                      <a:pt x="773892" y="4166"/>
                    </a:cubicBezTo>
                    <a:cubicBezTo>
                      <a:pt x="900215" y="29357"/>
                      <a:pt x="979675" y="164843"/>
                      <a:pt x="951371" y="306781"/>
                    </a:cubicBezTo>
                    <a:cubicBezTo>
                      <a:pt x="923066" y="448719"/>
                      <a:pt x="797714" y="543362"/>
                      <a:pt x="671391" y="518171"/>
                    </a:cubicBezTo>
                    <a:lnTo>
                      <a:pt x="667399" y="516955"/>
                    </a:lnTo>
                    <a:lnTo>
                      <a:pt x="558312" y="763003"/>
                    </a:lnTo>
                    <a:lnTo>
                      <a:pt x="222365" y="729283"/>
                    </a:lnTo>
                    <a:lnTo>
                      <a:pt x="182586" y="473082"/>
                    </a:lnTo>
                    <a:cubicBezTo>
                      <a:pt x="78384" y="448645"/>
                      <a:pt x="0" y="388705"/>
                      <a:pt x="0" y="262063"/>
                    </a:cubicBezTo>
                    <a:cubicBezTo>
                      <a:pt x="0" y="117330"/>
                      <a:pt x="102379" y="0"/>
                      <a:pt x="228671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5645431" y="2972983"/>
                <a:ext cx="378239" cy="360715"/>
              </a:xfrm>
              <a:prstGeom prst="ellipse">
                <a:avLst/>
              </a:prstGeom>
              <a:solidFill>
                <a:srgbClr val="D7F5FF"/>
              </a:solidFill>
              <a:ln w="2540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5186628" y="2972839"/>
                <a:ext cx="346248" cy="316290"/>
              </a:xfrm>
              <a:prstGeom prst="ellipse">
                <a:avLst/>
              </a:prstGeom>
              <a:solidFill>
                <a:srgbClr val="D7F5FF"/>
              </a:solidFill>
              <a:ln w="2540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 rot="21382337">
                <a:off x="5440589" y="3423793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 rot="317318">
                <a:off x="5525245" y="3419476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6" name="Oval 9"/>
              <p:cNvSpPr/>
              <p:nvPr/>
            </p:nvSpPr>
            <p:spPr>
              <a:xfrm rot="298080">
                <a:off x="5375591" y="3348635"/>
                <a:ext cx="329147" cy="140293"/>
              </a:xfrm>
              <a:prstGeom prst="roundRect">
                <a:avLst>
                  <a:gd name="adj" fmla="val 31430"/>
                </a:avLst>
              </a:pr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7" name="Oval 136"/>
              <p:cNvSpPr/>
              <p:nvPr/>
            </p:nvSpPr>
            <p:spPr>
              <a:xfrm rot="117027">
                <a:off x="5457927" y="3284832"/>
                <a:ext cx="154514" cy="10740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val 137"/>
              <p:cNvSpPr/>
              <p:nvPr/>
            </p:nvSpPr>
            <p:spPr>
              <a:xfrm rot="636239">
                <a:off x="5488789" y="3308444"/>
                <a:ext cx="49175" cy="34137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Freeform 138"/>
              <p:cNvSpPr/>
              <p:nvPr/>
            </p:nvSpPr>
            <p:spPr>
              <a:xfrm>
                <a:off x="5396140" y="4150629"/>
                <a:ext cx="209937" cy="168728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0" name="Freeform 139"/>
              <p:cNvSpPr/>
              <p:nvPr/>
            </p:nvSpPr>
            <p:spPr>
              <a:xfrm>
                <a:off x="5317986" y="3886001"/>
                <a:ext cx="413906" cy="334837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320269" y="3694170"/>
                <a:ext cx="416612" cy="379695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  <a:effectLst>
                <a:innerShdw dist="76200" dir="3180000">
                  <a:schemeClr val="accent1">
                    <a:lumMod val="75000"/>
                    <a:alpha val="3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smtClean="0"/>
                  <a:t>PID</a:t>
                </a:r>
                <a:endParaRPr lang="sv-SE" sz="14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 rot="16200000">
            <a:off x="-173855" y="3253406"/>
            <a:ext cx="2182849" cy="466435"/>
          </a:xfrm>
          <a:prstGeom prst="roundRect">
            <a:avLst/>
          </a:prstGeom>
          <a:solidFill>
            <a:srgbClr val="E95959"/>
          </a:solidFill>
          <a:ln w="85725" cap="rnd">
            <a:solidFill>
              <a:srgbClr val="8C4A4A">
                <a:alpha val="41000"/>
              </a:srgb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Thread</a:t>
            </a:r>
            <a:r>
              <a:rPr lang="sv-SE" b="1" dirty="0" smtClean="0"/>
              <a:t> Pool</a:t>
            </a:r>
            <a:endParaRPr lang="sv-SE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Multiplex</a:t>
            </a:r>
            <a:r>
              <a:rPr lang="sv-SE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Scheduling</a:t>
            </a:r>
            <a:endParaRPr lang="sv-SE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786" y="4356052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/>
          <p:cNvSpPr/>
          <p:nvPr/>
        </p:nvSpPr>
        <p:spPr>
          <a:xfrm>
            <a:off x="1150786" y="345036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150787" y="253735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>
            <a:off x="1453276" y="2387876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35493" y="2387876"/>
            <a:ext cx="842819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18973" y="2387876"/>
            <a:ext cx="868218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53275" y="3286978"/>
            <a:ext cx="1457035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89709" y="3291956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53276" y="4206573"/>
            <a:ext cx="868218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53112" y="4206573"/>
            <a:ext cx="3110346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221871" y="3286978"/>
            <a:ext cx="187497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Cheaper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than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threads</a:t>
            </a:r>
            <a:r>
              <a:rPr lang="sv-SE" sz="2800" b="1" dirty="0" smtClean="0"/>
              <a:t>, no </a:t>
            </a:r>
            <a:r>
              <a:rPr lang="sv-SE" sz="2800" b="1" dirty="0" err="1" smtClean="0"/>
              <a:t>context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switching</a:t>
            </a:r>
            <a:endParaRPr lang="sv-SE" sz="28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820035" y="2388288"/>
            <a:ext cx="1793416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140671" y="2395199"/>
            <a:ext cx="1259049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506745" y="3291956"/>
            <a:ext cx="1148157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02096" y="2385945"/>
            <a:ext cx="2179317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930164" y="4206573"/>
            <a:ext cx="2787994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144079" y="3286978"/>
            <a:ext cx="1637334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1150785" y="4941115"/>
            <a:ext cx="10419609" cy="45719"/>
          </a:xfrm>
          <a:prstGeom prst="rightArrow">
            <a:avLst/>
          </a:prstGeom>
          <a:ln w="31750" cap="rnd">
            <a:solidFill>
              <a:schemeClr val="bg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ounded Rectangle 29"/>
          <p:cNvSpPr/>
          <p:nvPr/>
        </p:nvSpPr>
        <p:spPr>
          <a:xfrm>
            <a:off x="1304008" y="1905400"/>
            <a:ext cx="309564" cy="3282067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3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068333" y="4681308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Time</a:t>
            </a:r>
            <a:endParaRPr lang="sv-SE" sz="11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78659 3.7037E-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148206" y="3220599"/>
            <a:ext cx="3998037" cy="2498452"/>
            <a:chOff x="3786485" y="3048004"/>
            <a:chExt cx="3998037" cy="2498452"/>
          </a:xfrm>
        </p:grpSpPr>
        <p:sp>
          <p:nvSpPr>
            <p:cNvPr id="41" name="Oval 40"/>
            <p:cNvSpPr/>
            <p:nvPr/>
          </p:nvSpPr>
          <p:spPr>
            <a:xfrm rot="3733843">
              <a:off x="5581679" y="3090736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786485" y="4314147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bg1">
                    <a:alpha val="0"/>
                  </a:schemeClr>
                </a:gs>
                <a:gs pos="18000">
                  <a:schemeClr val="bg1">
                    <a:alpha val="23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23"/>
            <p:cNvSpPr/>
            <p:nvPr/>
          </p:nvSpPr>
          <p:spPr>
            <a:xfrm rot="21349167">
              <a:off x="5706221" y="4466605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22"/>
            <p:cNvSpPr/>
            <p:nvPr/>
          </p:nvSpPr>
          <p:spPr>
            <a:xfrm rot="3537645">
              <a:off x="5088475" y="408181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5072613" y="3193497"/>
              <a:ext cx="1525175" cy="1738645"/>
            </a:xfrm>
            <a:custGeom>
              <a:avLst/>
              <a:gdLst>
                <a:gd name="connsiteX0" fmla="*/ 857743 w 1525175"/>
                <a:gd name="connsiteY0" fmla="*/ 147 h 1738645"/>
                <a:gd name="connsiteX1" fmla="*/ 1153111 w 1525175"/>
                <a:gd name="connsiteY1" fmla="*/ 79870 h 1738645"/>
                <a:gd name="connsiteX2" fmla="*/ 1272290 w 1525175"/>
                <a:gd name="connsiteY2" fmla="*/ 154703 h 1738645"/>
                <a:gd name="connsiteX3" fmla="*/ 1462210 w 1525175"/>
                <a:gd name="connsiteY3" fmla="*/ 809599 h 1738645"/>
                <a:gd name="connsiteX4" fmla="*/ 1257758 w 1525175"/>
                <a:gd name="connsiteY4" fmla="*/ 1087292 h 1738645"/>
                <a:gd name="connsiteX5" fmla="*/ 1090648 w 1525175"/>
                <a:gd name="connsiteY5" fmla="*/ 1570083 h 1738645"/>
                <a:gd name="connsiteX6" fmla="*/ 368793 w 1525175"/>
                <a:gd name="connsiteY6" fmla="*/ 1618265 h 1738645"/>
                <a:gd name="connsiteX7" fmla="*/ 260749 w 1525175"/>
                <a:gd name="connsiteY7" fmla="*/ 1552808 h 1738645"/>
                <a:gd name="connsiteX8" fmla="*/ 68590 w 1525175"/>
                <a:gd name="connsiteY8" fmla="*/ 855409 h 1738645"/>
                <a:gd name="connsiteX9" fmla="*/ 324475 w 1525175"/>
                <a:gd name="connsiteY9" fmla="*/ 505737 h 1738645"/>
                <a:gd name="connsiteX10" fmla="*/ 446000 w 1525175"/>
                <a:gd name="connsiteY10" fmla="*/ 232456 h 1738645"/>
                <a:gd name="connsiteX11" fmla="*/ 857743 w 1525175"/>
                <a:gd name="connsiteY11" fmla="*/ 147 h 173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5175" h="1738645">
                  <a:moveTo>
                    <a:pt x="857743" y="147"/>
                  </a:moveTo>
                  <a:cubicBezTo>
                    <a:pt x="957268" y="-2201"/>
                    <a:pt x="1059989" y="23453"/>
                    <a:pt x="1153111" y="79870"/>
                  </a:cubicBezTo>
                  <a:lnTo>
                    <a:pt x="1272290" y="154703"/>
                  </a:lnTo>
                  <a:cubicBezTo>
                    <a:pt x="1490597" y="331529"/>
                    <a:pt x="1604411" y="574883"/>
                    <a:pt x="1462210" y="809599"/>
                  </a:cubicBezTo>
                  <a:cubicBezTo>
                    <a:pt x="1372918" y="943038"/>
                    <a:pt x="1325909" y="994728"/>
                    <a:pt x="1257758" y="1087292"/>
                  </a:cubicBezTo>
                  <a:cubicBezTo>
                    <a:pt x="1128679" y="1271175"/>
                    <a:pt x="1170393" y="1446611"/>
                    <a:pt x="1090648" y="1570083"/>
                  </a:cubicBezTo>
                  <a:cubicBezTo>
                    <a:pt x="948448" y="1804800"/>
                    <a:pt x="617120" y="1768711"/>
                    <a:pt x="368793" y="1618265"/>
                  </a:cubicBezTo>
                  <a:lnTo>
                    <a:pt x="260749" y="1552808"/>
                  </a:lnTo>
                  <a:cubicBezTo>
                    <a:pt x="12422" y="1402362"/>
                    <a:pt x="-73610" y="1090126"/>
                    <a:pt x="68590" y="855409"/>
                  </a:cubicBezTo>
                  <a:lnTo>
                    <a:pt x="324475" y="505737"/>
                  </a:lnTo>
                  <a:cubicBezTo>
                    <a:pt x="382447" y="401938"/>
                    <a:pt x="388028" y="336255"/>
                    <a:pt x="446000" y="232456"/>
                  </a:cubicBezTo>
                  <a:cubicBezTo>
                    <a:pt x="534875" y="85758"/>
                    <a:pt x="691869" y="4060"/>
                    <a:pt x="857743" y="147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 rot="4451302">
              <a:off x="5641249" y="3138032"/>
              <a:ext cx="163822" cy="114745"/>
            </a:xfrm>
            <a:prstGeom prst="ellipse">
              <a:avLst/>
            </a:pr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 rot="2436239">
              <a:off x="6025315" y="3590970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 rot="2436239">
              <a:off x="5653787" y="3338581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6002127" y="3536128"/>
              <a:ext cx="368293" cy="33565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 rot="1201861">
              <a:off x="5767369" y="3767226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 rot="1955068">
              <a:off x="5843045" y="3809517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9"/>
            <p:cNvSpPr/>
            <p:nvPr/>
          </p:nvSpPr>
          <p:spPr>
            <a:xfrm rot="1892648">
              <a:off x="5712775" y="3737157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 rot="2436239">
              <a:off x="6124556" y="3653229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 rot="2436239">
              <a:off x="6142266" y="3658775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 rot="1917027">
              <a:off x="5832477" y="3664262"/>
              <a:ext cx="154514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2436239">
              <a:off x="5868262" y="3672040"/>
              <a:ext cx="49175" cy="3413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20"/>
            <p:cNvSpPr/>
            <p:nvPr/>
          </p:nvSpPr>
          <p:spPr>
            <a:xfrm rot="1529767">
              <a:off x="5282806" y="3937574"/>
              <a:ext cx="731915" cy="77470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5" h="774706">
                  <a:moveTo>
                    <a:pt x="1" y="411662"/>
                  </a:moveTo>
                  <a:cubicBezTo>
                    <a:pt x="639" y="282544"/>
                    <a:pt x="167676" y="0"/>
                    <a:pt x="369788" y="0"/>
                  </a:cubicBezTo>
                  <a:cubicBezTo>
                    <a:pt x="571900" y="0"/>
                    <a:pt x="731915" y="211158"/>
                    <a:pt x="731915" y="411662"/>
                  </a:cubicBezTo>
                  <a:cubicBezTo>
                    <a:pt x="731915" y="612166"/>
                    <a:pt x="568070" y="774706"/>
                    <a:pt x="365958" y="774706"/>
                  </a:cubicBezTo>
                  <a:cubicBezTo>
                    <a:pt x="163846" y="774706"/>
                    <a:pt x="-637" y="540780"/>
                    <a:pt x="1" y="411662"/>
                  </a:cubicBezTo>
                  <a:close/>
                </a:path>
              </a:pathLst>
            </a:cu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170433">
              <a:off x="5550025" y="4336021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723612">
              <a:off x="6156647" y="4224903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191"/>
            <p:cNvSpPr/>
            <p:nvPr/>
          </p:nvSpPr>
          <p:spPr>
            <a:xfrm rot="21115235">
              <a:off x="6384421" y="3423275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192"/>
            <p:cNvSpPr/>
            <p:nvPr/>
          </p:nvSpPr>
          <p:spPr>
            <a:xfrm rot="15561527">
              <a:off x="6456513" y="3462160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3544470">
              <a:off x="6290208" y="3538477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21130243">
              <a:off x="5643654" y="3169503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Arc 63"/>
            <p:cNvSpPr/>
            <p:nvPr/>
          </p:nvSpPr>
          <p:spPr>
            <a:xfrm rot="21130243" flipH="1">
              <a:off x="5725402" y="3154932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Arc 64"/>
            <p:cNvSpPr/>
            <p:nvPr/>
          </p:nvSpPr>
          <p:spPr>
            <a:xfrm rot="3904390">
              <a:off x="6438005" y="3461290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Arc 65"/>
            <p:cNvSpPr/>
            <p:nvPr/>
          </p:nvSpPr>
          <p:spPr>
            <a:xfrm rot="3904390" flipH="1">
              <a:off x="6475964" y="3535142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 rot="21108796">
              <a:off x="5659380" y="3316242"/>
              <a:ext cx="358154" cy="31563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2436239">
              <a:off x="5784768" y="3435624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 rot="2436239">
              <a:off x="5806402" y="3446750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718165">
              <a:off x="5433386" y="3194754"/>
              <a:ext cx="1066517" cy="936419"/>
            </a:xfrm>
            <a:custGeom>
              <a:avLst/>
              <a:gdLst>
                <a:gd name="connsiteX0" fmla="*/ 237060 w 1066517"/>
                <a:gd name="connsiteY0" fmla="*/ 593835 h 1015949"/>
                <a:gd name="connsiteX1" fmla="*/ 533259 w 1066517"/>
                <a:gd name="connsiteY1" fmla="*/ 853284 h 1015949"/>
                <a:gd name="connsiteX2" fmla="*/ 829458 w 1066517"/>
                <a:gd name="connsiteY2" fmla="*/ 593835 h 1015949"/>
                <a:gd name="connsiteX3" fmla="*/ 533259 w 1066517"/>
                <a:gd name="connsiteY3" fmla="*/ 710343 h 1015949"/>
                <a:gd name="connsiteX4" fmla="*/ 237060 w 1066517"/>
                <a:gd name="connsiteY4" fmla="*/ 593835 h 1015949"/>
                <a:gd name="connsiteX5" fmla="*/ 311060 w 1066517"/>
                <a:gd name="connsiteY5" fmla="*/ 170137 h 1015949"/>
                <a:gd name="connsiteX6" fmla="*/ 156281 w 1066517"/>
                <a:gd name="connsiteY6" fmla="*/ 363999 h 1015949"/>
                <a:gd name="connsiteX7" fmla="*/ 356006 w 1066517"/>
                <a:gd name="connsiteY7" fmla="*/ 503447 h 1015949"/>
                <a:gd name="connsiteX8" fmla="*/ 510785 w 1066517"/>
                <a:gd name="connsiteY8" fmla="*/ 309587 h 1015949"/>
                <a:gd name="connsiteX9" fmla="*/ 311060 w 1066517"/>
                <a:gd name="connsiteY9" fmla="*/ 170137 h 1015949"/>
                <a:gd name="connsiteX10" fmla="*/ 710511 w 1066517"/>
                <a:gd name="connsiteY10" fmla="*/ 170136 h 1015949"/>
                <a:gd name="connsiteX11" fmla="*/ 555732 w 1066517"/>
                <a:gd name="connsiteY11" fmla="*/ 363997 h 1015949"/>
                <a:gd name="connsiteX12" fmla="*/ 755457 w 1066517"/>
                <a:gd name="connsiteY12" fmla="*/ 503446 h 1015949"/>
                <a:gd name="connsiteX13" fmla="*/ 910236 w 1066517"/>
                <a:gd name="connsiteY13" fmla="*/ 309586 h 1015949"/>
                <a:gd name="connsiteX14" fmla="*/ 710511 w 1066517"/>
                <a:gd name="connsiteY14" fmla="*/ 170136 h 1015949"/>
                <a:gd name="connsiteX15" fmla="*/ 87596 w 1066517"/>
                <a:gd name="connsiteY15" fmla="*/ 0 h 1015949"/>
                <a:gd name="connsiteX16" fmla="*/ 998010 w 1066517"/>
                <a:gd name="connsiteY16" fmla="*/ 0 h 1015949"/>
                <a:gd name="connsiteX17" fmla="*/ 542802 w 1066517"/>
                <a:gd name="connsiteY17" fmla="*/ 1015948 h 1015949"/>
                <a:gd name="connsiteX18" fmla="*/ 87596 w 1066517"/>
                <a:gd name="connsiteY18" fmla="*/ 0 h 101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517" h="1015949">
                  <a:moveTo>
                    <a:pt x="237060" y="593835"/>
                  </a:moveTo>
                  <a:cubicBezTo>
                    <a:pt x="237060" y="737125"/>
                    <a:pt x="369673" y="853284"/>
                    <a:pt x="533259" y="853284"/>
                  </a:cubicBezTo>
                  <a:cubicBezTo>
                    <a:pt x="696845" y="853284"/>
                    <a:pt x="829458" y="737125"/>
                    <a:pt x="829458" y="593835"/>
                  </a:cubicBezTo>
                  <a:cubicBezTo>
                    <a:pt x="754252" y="667942"/>
                    <a:pt x="646457" y="710343"/>
                    <a:pt x="533259" y="710343"/>
                  </a:cubicBezTo>
                  <a:cubicBezTo>
                    <a:pt x="420061" y="710343"/>
                    <a:pt x="312266" y="667943"/>
                    <a:pt x="237060" y="593835"/>
                  </a:cubicBezTo>
                  <a:close/>
                  <a:moveTo>
                    <a:pt x="311060" y="170137"/>
                  </a:moveTo>
                  <a:cubicBezTo>
                    <a:pt x="213167" y="185163"/>
                    <a:pt x="143869" y="271958"/>
                    <a:pt x="156281" y="363999"/>
                  </a:cubicBezTo>
                  <a:cubicBezTo>
                    <a:pt x="168693" y="456038"/>
                    <a:pt x="258113" y="518472"/>
                    <a:pt x="356006" y="503447"/>
                  </a:cubicBezTo>
                  <a:cubicBezTo>
                    <a:pt x="453899" y="488422"/>
                    <a:pt x="523197" y="401627"/>
                    <a:pt x="510785" y="309587"/>
                  </a:cubicBezTo>
                  <a:cubicBezTo>
                    <a:pt x="498374" y="217547"/>
                    <a:pt x="408953" y="155113"/>
                    <a:pt x="311060" y="170137"/>
                  </a:cubicBezTo>
                  <a:close/>
                  <a:moveTo>
                    <a:pt x="710511" y="170136"/>
                  </a:moveTo>
                  <a:cubicBezTo>
                    <a:pt x="612618" y="185162"/>
                    <a:pt x="543320" y="271957"/>
                    <a:pt x="555732" y="363997"/>
                  </a:cubicBezTo>
                  <a:cubicBezTo>
                    <a:pt x="568144" y="456037"/>
                    <a:pt x="657564" y="518471"/>
                    <a:pt x="755457" y="503446"/>
                  </a:cubicBezTo>
                  <a:cubicBezTo>
                    <a:pt x="853351" y="488421"/>
                    <a:pt x="922648" y="401626"/>
                    <a:pt x="910236" y="309586"/>
                  </a:cubicBezTo>
                  <a:cubicBezTo>
                    <a:pt x="897825" y="217546"/>
                    <a:pt x="808404" y="155112"/>
                    <a:pt x="710511" y="170136"/>
                  </a:cubicBezTo>
                  <a:close/>
                  <a:moveTo>
                    <a:pt x="87596" y="0"/>
                  </a:moveTo>
                  <a:cubicBezTo>
                    <a:pt x="419349" y="80814"/>
                    <a:pt x="524843" y="138538"/>
                    <a:pt x="998010" y="0"/>
                  </a:cubicBezTo>
                  <a:cubicBezTo>
                    <a:pt x="1260542" y="1075597"/>
                    <a:pt x="694538" y="1006327"/>
                    <a:pt x="542802" y="1015948"/>
                  </a:cubicBezTo>
                  <a:cubicBezTo>
                    <a:pt x="391066" y="1015948"/>
                    <a:pt x="-225843" y="1023646"/>
                    <a:pt x="87596" y="0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1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3327734">
              <a:off x="6359478" y="4039592"/>
              <a:ext cx="1066517" cy="917633"/>
            </a:xfrm>
            <a:custGeom>
              <a:avLst/>
              <a:gdLst>
                <a:gd name="connsiteX0" fmla="*/ 533258 w 1066517"/>
                <a:gd name="connsiteY0" fmla="*/ 598141 h 1015949"/>
                <a:gd name="connsiteX1" fmla="*/ 237059 w 1066517"/>
                <a:gd name="connsiteY1" fmla="*/ 784197 h 1015949"/>
                <a:gd name="connsiteX2" fmla="*/ 533258 w 1066517"/>
                <a:gd name="connsiteY2" fmla="*/ 700646 h 1015949"/>
                <a:gd name="connsiteX3" fmla="*/ 829457 w 1066517"/>
                <a:gd name="connsiteY3" fmla="*/ 784197 h 1015949"/>
                <a:gd name="connsiteX4" fmla="*/ 533258 w 1066517"/>
                <a:gd name="connsiteY4" fmla="*/ 598141 h 1015949"/>
                <a:gd name="connsiteX5" fmla="*/ 311060 w 1066517"/>
                <a:gd name="connsiteY5" fmla="*/ 170137 h 1015949"/>
                <a:gd name="connsiteX6" fmla="*/ 156281 w 1066517"/>
                <a:gd name="connsiteY6" fmla="*/ 363999 h 1015949"/>
                <a:gd name="connsiteX7" fmla="*/ 356006 w 1066517"/>
                <a:gd name="connsiteY7" fmla="*/ 503447 h 1015949"/>
                <a:gd name="connsiteX8" fmla="*/ 510785 w 1066517"/>
                <a:gd name="connsiteY8" fmla="*/ 309587 h 1015949"/>
                <a:gd name="connsiteX9" fmla="*/ 311060 w 1066517"/>
                <a:gd name="connsiteY9" fmla="*/ 170137 h 1015949"/>
                <a:gd name="connsiteX10" fmla="*/ 710511 w 1066517"/>
                <a:gd name="connsiteY10" fmla="*/ 170136 h 1015949"/>
                <a:gd name="connsiteX11" fmla="*/ 555732 w 1066517"/>
                <a:gd name="connsiteY11" fmla="*/ 363997 h 1015949"/>
                <a:gd name="connsiteX12" fmla="*/ 755457 w 1066517"/>
                <a:gd name="connsiteY12" fmla="*/ 503446 h 1015949"/>
                <a:gd name="connsiteX13" fmla="*/ 910236 w 1066517"/>
                <a:gd name="connsiteY13" fmla="*/ 309586 h 1015949"/>
                <a:gd name="connsiteX14" fmla="*/ 710511 w 1066517"/>
                <a:gd name="connsiteY14" fmla="*/ 170136 h 1015949"/>
                <a:gd name="connsiteX15" fmla="*/ 87596 w 1066517"/>
                <a:gd name="connsiteY15" fmla="*/ 0 h 1015949"/>
                <a:gd name="connsiteX16" fmla="*/ 998010 w 1066517"/>
                <a:gd name="connsiteY16" fmla="*/ 0 h 1015949"/>
                <a:gd name="connsiteX17" fmla="*/ 542802 w 1066517"/>
                <a:gd name="connsiteY17" fmla="*/ 1015948 h 1015949"/>
                <a:gd name="connsiteX18" fmla="*/ 87596 w 1066517"/>
                <a:gd name="connsiteY18" fmla="*/ 0 h 101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517" h="1015949">
                  <a:moveTo>
                    <a:pt x="533258" y="598141"/>
                  </a:moveTo>
                  <a:cubicBezTo>
                    <a:pt x="369672" y="598141"/>
                    <a:pt x="237059" y="681441"/>
                    <a:pt x="237059" y="784197"/>
                  </a:cubicBezTo>
                  <a:cubicBezTo>
                    <a:pt x="312265" y="731052"/>
                    <a:pt x="420060" y="700646"/>
                    <a:pt x="533258" y="700646"/>
                  </a:cubicBezTo>
                  <a:cubicBezTo>
                    <a:pt x="646456" y="700646"/>
                    <a:pt x="754251" y="731053"/>
                    <a:pt x="829457" y="784197"/>
                  </a:cubicBezTo>
                  <a:cubicBezTo>
                    <a:pt x="829457" y="681441"/>
                    <a:pt x="696844" y="598141"/>
                    <a:pt x="533258" y="598141"/>
                  </a:cubicBezTo>
                  <a:close/>
                  <a:moveTo>
                    <a:pt x="311060" y="170137"/>
                  </a:moveTo>
                  <a:cubicBezTo>
                    <a:pt x="213167" y="185163"/>
                    <a:pt x="143869" y="271958"/>
                    <a:pt x="156281" y="363999"/>
                  </a:cubicBezTo>
                  <a:cubicBezTo>
                    <a:pt x="168693" y="456038"/>
                    <a:pt x="258113" y="518472"/>
                    <a:pt x="356006" y="503447"/>
                  </a:cubicBezTo>
                  <a:cubicBezTo>
                    <a:pt x="453899" y="488422"/>
                    <a:pt x="523197" y="401627"/>
                    <a:pt x="510785" y="309587"/>
                  </a:cubicBezTo>
                  <a:cubicBezTo>
                    <a:pt x="498374" y="217547"/>
                    <a:pt x="408953" y="155113"/>
                    <a:pt x="311060" y="170137"/>
                  </a:cubicBezTo>
                  <a:close/>
                  <a:moveTo>
                    <a:pt x="710511" y="170136"/>
                  </a:moveTo>
                  <a:cubicBezTo>
                    <a:pt x="612618" y="185162"/>
                    <a:pt x="543320" y="271957"/>
                    <a:pt x="555732" y="363997"/>
                  </a:cubicBezTo>
                  <a:cubicBezTo>
                    <a:pt x="568144" y="456037"/>
                    <a:pt x="657564" y="518471"/>
                    <a:pt x="755457" y="503446"/>
                  </a:cubicBezTo>
                  <a:cubicBezTo>
                    <a:pt x="853351" y="488421"/>
                    <a:pt x="922648" y="401626"/>
                    <a:pt x="910236" y="309586"/>
                  </a:cubicBezTo>
                  <a:cubicBezTo>
                    <a:pt x="897825" y="217546"/>
                    <a:pt x="808404" y="155112"/>
                    <a:pt x="710511" y="170136"/>
                  </a:cubicBezTo>
                  <a:close/>
                  <a:moveTo>
                    <a:pt x="87596" y="0"/>
                  </a:moveTo>
                  <a:cubicBezTo>
                    <a:pt x="419349" y="80814"/>
                    <a:pt x="524843" y="138538"/>
                    <a:pt x="998010" y="0"/>
                  </a:cubicBezTo>
                  <a:cubicBezTo>
                    <a:pt x="1260542" y="1075597"/>
                    <a:pt x="694538" y="1006327"/>
                    <a:pt x="542802" y="1015948"/>
                  </a:cubicBezTo>
                  <a:cubicBezTo>
                    <a:pt x="391066" y="1015948"/>
                    <a:pt x="-225843" y="1023646"/>
                    <a:pt x="87596" y="0"/>
                  </a:cubicBezTo>
                  <a:close/>
                </a:path>
              </a:pathLst>
            </a:custGeom>
            <a:solidFill>
              <a:srgbClr val="FF493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1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 rot="17440842">
              <a:off x="5211849" y="3706114"/>
              <a:ext cx="400288" cy="18024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Create</a:t>
            </a:r>
            <a:r>
              <a:rPr lang="sv-SE" b="1" dirty="0" smtClean="0"/>
              <a:t>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dirty="0" err="1" smtClean="0"/>
              <a:t>first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789455" y="3698812"/>
            <a:ext cx="2613089" cy="2613088"/>
            <a:chOff x="1299223" y="3898196"/>
            <a:chExt cx="2613089" cy="2613088"/>
          </a:xfrm>
        </p:grpSpPr>
        <p:grpSp>
          <p:nvGrpSpPr>
            <p:cNvPr id="14" name="Group 13"/>
            <p:cNvGrpSpPr/>
            <p:nvPr/>
          </p:nvGrpSpPr>
          <p:grpSpPr>
            <a:xfrm>
              <a:off x="1299223" y="3898196"/>
              <a:ext cx="2613089" cy="2613088"/>
              <a:chOff x="4662738" y="3954548"/>
              <a:chExt cx="2613089" cy="261308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662738" y="3954548"/>
                <a:ext cx="2613089" cy="2613088"/>
                <a:chOff x="2500643" y="316321"/>
                <a:chExt cx="2613089" cy="2613088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500643" y="316321"/>
                  <a:ext cx="2613089" cy="2613088"/>
                </a:xfrm>
                <a:custGeom>
                  <a:avLst/>
                  <a:gdLst>
                    <a:gd name="connsiteX0" fmla="*/ 675551 w 2613089"/>
                    <a:gd name="connsiteY0" fmla="*/ 2336863 h 2613088"/>
                    <a:gd name="connsiteX1" fmla="*/ 927753 w 2613089"/>
                    <a:gd name="connsiteY1" fmla="*/ 2336863 h 2613088"/>
                    <a:gd name="connsiteX2" fmla="*/ 801652 w 2613089"/>
                    <a:gd name="connsiteY2" fmla="*/ 2613088 h 2613088"/>
                    <a:gd name="connsiteX3" fmla="*/ 1012145 w 2613089"/>
                    <a:gd name="connsiteY3" fmla="*/ 2336862 h 2613088"/>
                    <a:gd name="connsiteX4" fmla="*/ 1264347 w 2613089"/>
                    <a:gd name="connsiteY4" fmla="*/ 2336862 h 2613088"/>
                    <a:gd name="connsiteX5" fmla="*/ 1138246 w 2613089"/>
                    <a:gd name="connsiteY5" fmla="*/ 2613087 h 2613088"/>
                    <a:gd name="connsiteX6" fmla="*/ 1685333 w 2613089"/>
                    <a:gd name="connsiteY6" fmla="*/ 2336861 h 2613088"/>
                    <a:gd name="connsiteX7" fmla="*/ 1937535 w 2613089"/>
                    <a:gd name="connsiteY7" fmla="*/ 2336861 h 2613088"/>
                    <a:gd name="connsiteX8" fmla="*/ 1811434 w 2613089"/>
                    <a:gd name="connsiteY8" fmla="*/ 2613086 h 2613088"/>
                    <a:gd name="connsiteX9" fmla="*/ 1348739 w 2613089"/>
                    <a:gd name="connsiteY9" fmla="*/ 2336860 h 2613088"/>
                    <a:gd name="connsiteX10" fmla="*/ 1600941 w 2613089"/>
                    <a:gd name="connsiteY10" fmla="*/ 2336860 h 2613088"/>
                    <a:gd name="connsiteX11" fmla="*/ 1474840 w 2613089"/>
                    <a:gd name="connsiteY11" fmla="*/ 2613085 h 2613088"/>
                    <a:gd name="connsiteX12" fmla="*/ 2336864 w 2613089"/>
                    <a:gd name="connsiteY12" fmla="*/ 1685332 h 2613088"/>
                    <a:gd name="connsiteX13" fmla="*/ 2613089 w 2613089"/>
                    <a:gd name="connsiteY13" fmla="*/ 1811433 h 2613088"/>
                    <a:gd name="connsiteX14" fmla="*/ 2336864 w 2613089"/>
                    <a:gd name="connsiteY14" fmla="*/ 1937534 h 2613088"/>
                    <a:gd name="connsiteX15" fmla="*/ 276227 w 2613089"/>
                    <a:gd name="connsiteY15" fmla="*/ 1685332 h 2613088"/>
                    <a:gd name="connsiteX16" fmla="*/ 276227 w 2613089"/>
                    <a:gd name="connsiteY16" fmla="*/ 1937534 h 2613088"/>
                    <a:gd name="connsiteX17" fmla="*/ 2 w 2613089"/>
                    <a:gd name="connsiteY17" fmla="*/ 1811433 h 2613088"/>
                    <a:gd name="connsiteX18" fmla="*/ 2336863 w 2613089"/>
                    <a:gd name="connsiteY18" fmla="*/ 1348738 h 2613088"/>
                    <a:gd name="connsiteX19" fmla="*/ 2613088 w 2613089"/>
                    <a:gd name="connsiteY19" fmla="*/ 1474839 h 2613088"/>
                    <a:gd name="connsiteX20" fmla="*/ 2336863 w 2613089"/>
                    <a:gd name="connsiteY20" fmla="*/ 1600940 h 2613088"/>
                    <a:gd name="connsiteX21" fmla="*/ 276228 w 2613089"/>
                    <a:gd name="connsiteY21" fmla="*/ 1348738 h 2613088"/>
                    <a:gd name="connsiteX22" fmla="*/ 276228 w 2613089"/>
                    <a:gd name="connsiteY22" fmla="*/ 1600940 h 2613088"/>
                    <a:gd name="connsiteX23" fmla="*/ 3 w 2613089"/>
                    <a:gd name="connsiteY23" fmla="*/ 1474839 h 2613088"/>
                    <a:gd name="connsiteX24" fmla="*/ 2336861 w 2613089"/>
                    <a:gd name="connsiteY24" fmla="*/ 1012144 h 2613088"/>
                    <a:gd name="connsiteX25" fmla="*/ 2613086 w 2613089"/>
                    <a:gd name="connsiteY25" fmla="*/ 1138245 h 2613088"/>
                    <a:gd name="connsiteX26" fmla="*/ 2336861 w 2613089"/>
                    <a:gd name="connsiteY26" fmla="*/ 1264346 h 2613088"/>
                    <a:gd name="connsiteX27" fmla="*/ 276226 w 2613089"/>
                    <a:gd name="connsiteY27" fmla="*/ 1012144 h 2613088"/>
                    <a:gd name="connsiteX28" fmla="*/ 276226 w 2613089"/>
                    <a:gd name="connsiteY28" fmla="*/ 1264346 h 2613088"/>
                    <a:gd name="connsiteX29" fmla="*/ 1 w 2613089"/>
                    <a:gd name="connsiteY29" fmla="*/ 1138245 h 2613088"/>
                    <a:gd name="connsiteX30" fmla="*/ 2336862 w 2613089"/>
                    <a:gd name="connsiteY30" fmla="*/ 675550 h 2613088"/>
                    <a:gd name="connsiteX31" fmla="*/ 2613087 w 2613089"/>
                    <a:gd name="connsiteY31" fmla="*/ 801651 h 2613088"/>
                    <a:gd name="connsiteX32" fmla="*/ 2336862 w 2613089"/>
                    <a:gd name="connsiteY32" fmla="*/ 927752 h 2613088"/>
                    <a:gd name="connsiteX33" fmla="*/ 276225 w 2613089"/>
                    <a:gd name="connsiteY33" fmla="*/ 675550 h 2613088"/>
                    <a:gd name="connsiteX34" fmla="*/ 276225 w 2613089"/>
                    <a:gd name="connsiteY34" fmla="*/ 927752 h 2613088"/>
                    <a:gd name="connsiteX35" fmla="*/ 0 w 2613089"/>
                    <a:gd name="connsiteY35" fmla="*/ 801651 h 2613088"/>
                    <a:gd name="connsiteX36" fmla="*/ 1138246 w 2613089"/>
                    <a:gd name="connsiteY36" fmla="*/ 3 h 2613088"/>
                    <a:gd name="connsiteX37" fmla="*/ 1264347 w 2613089"/>
                    <a:gd name="connsiteY37" fmla="*/ 276229 h 2613088"/>
                    <a:gd name="connsiteX38" fmla="*/ 1012145 w 2613089"/>
                    <a:gd name="connsiteY38" fmla="*/ 276229 h 2613088"/>
                    <a:gd name="connsiteX39" fmla="*/ 801652 w 2613089"/>
                    <a:gd name="connsiteY39" fmla="*/ 2 h 2613088"/>
                    <a:gd name="connsiteX40" fmla="*/ 927753 w 2613089"/>
                    <a:gd name="connsiteY40" fmla="*/ 276227 h 2613088"/>
                    <a:gd name="connsiteX41" fmla="*/ 675551 w 2613089"/>
                    <a:gd name="connsiteY41" fmla="*/ 276227 h 2613088"/>
                    <a:gd name="connsiteX42" fmla="*/ 1474840 w 2613089"/>
                    <a:gd name="connsiteY42" fmla="*/ 1 h 2613088"/>
                    <a:gd name="connsiteX43" fmla="*/ 1600941 w 2613089"/>
                    <a:gd name="connsiteY43" fmla="*/ 276227 h 2613088"/>
                    <a:gd name="connsiteX44" fmla="*/ 1348739 w 2613089"/>
                    <a:gd name="connsiteY44" fmla="*/ 276227 h 2613088"/>
                    <a:gd name="connsiteX45" fmla="*/ 1811434 w 2613089"/>
                    <a:gd name="connsiteY45" fmla="*/ 0 h 2613088"/>
                    <a:gd name="connsiteX46" fmla="*/ 1937535 w 2613089"/>
                    <a:gd name="connsiteY46" fmla="*/ 276226 h 2613088"/>
                    <a:gd name="connsiteX47" fmla="*/ 1685333 w 2613089"/>
                    <a:gd name="connsiteY47" fmla="*/ 276226 h 2613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13089" h="2613088">
                      <a:moveTo>
                        <a:pt x="675551" y="2336863"/>
                      </a:moveTo>
                      <a:lnTo>
                        <a:pt x="927753" y="2336863"/>
                      </a:lnTo>
                      <a:lnTo>
                        <a:pt x="801652" y="2613088"/>
                      </a:lnTo>
                      <a:close/>
                      <a:moveTo>
                        <a:pt x="1012145" y="2336862"/>
                      </a:moveTo>
                      <a:lnTo>
                        <a:pt x="1264347" y="2336862"/>
                      </a:lnTo>
                      <a:lnTo>
                        <a:pt x="1138246" y="2613087"/>
                      </a:lnTo>
                      <a:close/>
                      <a:moveTo>
                        <a:pt x="1685333" y="2336861"/>
                      </a:moveTo>
                      <a:lnTo>
                        <a:pt x="1937535" y="2336861"/>
                      </a:lnTo>
                      <a:lnTo>
                        <a:pt x="1811434" y="2613086"/>
                      </a:lnTo>
                      <a:close/>
                      <a:moveTo>
                        <a:pt x="1348739" y="2336860"/>
                      </a:moveTo>
                      <a:lnTo>
                        <a:pt x="1600941" y="2336860"/>
                      </a:lnTo>
                      <a:lnTo>
                        <a:pt x="1474840" y="2613085"/>
                      </a:lnTo>
                      <a:close/>
                      <a:moveTo>
                        <a:pt x="2336864" y="1685332"/>
                      </a:moveTo>
                      <a:lnTo>
                        <a:pt x="2613089" y="1811433"/>
                      </a:lnTo>
                      <a:lnTo>
                        <a:pt x="2336864" y="1937534"/>
                      </a:lnTo>
                      <a:close/>
                      <a:moveTo>
                        <a:pt x="276227" y="1685332"/>
                      </a:moveTo>
                      <a:lnTo>
                        <a:pt x="276227" y="1937534"/>
                      </a:lnTo>
                      <a:lnTo>
                        <a:pt x="2" y="1811433"/>
                      </a:lnTo>
                      <a:close/>
                      <a:moveTo>
                        <a:pt x="2336863" y="1348738"/>
                      </a:moveTo>
                      <a:lnTo>
                        <a:pt x="2613088" y="1474839"/>
                      </a:lnTo>
                      <a:lnTo>
                        <a:pt x="2336863" y="1600940"/>
                      </a:lnTo>
                      <a:close/>
                      <a:moveTo>
                        <a:pt x="276228" y="1348738"/>
                      </a:moveTo>
                      <a:lnTo>
                        <a:pt x="276228" y="1600940"/>
                      </a:lnTo>
                      <a:lnTo>
                        <a:pt x="3" y="1474839"/>
                      </a:lnTo>
                      <a:close/>
                      <a:moveTo>
                        <a:pt x="2336861" y="1012144"/>
                      </a:moveTo>
                      <a:lnTo>
                        <a:pt x="2613086" y="1138245"/>
                      </a:lnTo>
                      <a:lnTo>
                        <a:pt x="2336861" y="1264346"/>
                      </a:lnTo>
                      <a:close/>
                      <a:moveTo>
                        <a:pt x="276226" y="1012144"/>
                      </a:moveTo>
                      <a:lnTo>
                        <a:pt x="276226" y="1264346"/>
                      </a:lnTo>
                      <a:lnTo>
                        <a:pt x="1" y="1138245"/>
                      </a:lnTo>
                      <a:close/>
                      <a:moveTo>
                        <a:pt x="2336862" y="675550"/>
                      </a:moveTo>
                      <a:lnTo>
                        <a:pt x="2613087" y="801651"/>
                      </a:lnTo>
                      <a:lnTo>
                        <a:pt x="2336862" y="927752"/>
                      </a:lnTo>
                      <a:close/>
                      <a:moveTo>
                        <a:pt x="276225" y="675550"/>
                      </a:moveTo>
                      <a:lnTo>
                        <a:pt x="276225" y="927752"/>
                      </a:lnTo>
                      <a:lnTo>
                        <a:pt x="0" y="801651"/>
                      </a:lnTo>
                      <a:close/>
                      <a:moveTo>
                        <a:pt x="1138246" y="3"/>
                      </a:moveTo>
                      <a:lnTo>
                        <a:pt x="1264347" y="276229"/>
                      </a:lnTo>
                      <a:lnTo>
                        <a:pt x="1012145" y="276229"/>
                      </a:lnTo>
                      <a:close/>
                      <a:moveTo>
                        <a:pt x="801652" y="2"/>
                      </a:moveTo>
                      <a:lnTo>
                        <a:pt x="927753" y="276227"/>
                      </a:lnTo>
                      <a:lnTo>
                        <a:pt x="675551" y="276227"/>
                      </a:lnTo>
                      <a:close/>
                      <a:moveTo>
                        <a:pt x="1474840" y="1"/>
                      </a:moveTo>
                      <a:lnTo>
                        <a:pt x="1600941" y="276227"/>
                      </a:lnTo>
                      <a:lnTo>
                        <a:pt x="1348739" y="276227"/>
                      </a:lnTo>
                      <a:close/>
                      <a:moveTo>
                        <a:pt x="1811434" y="0"/>
                      </a:moveTo>
                      <a:lnTo>
                        <a:pt x="1937535" y="276226"/>
                      </a:lnTo>
                      <a:lnTo>
                        <a:pt x="1685333" y="276226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Octagon 21"/>
                <p:cNvSpPr/>
                <p:nvPr/>
              </p:nvSpPr>
              <p:spPr>
                <a:xfrm>
                  <a:off x="2763606" y="590106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rgbClr val="2E2E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Octagon 16"/>
                <p:cNvSpPr/>
                <p:nvPr/>
              </p:nvSpPr>
              <p:spPr>
                <a:xfrm>
                  <a:off x="3005254" y="590106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005254" y="799252"/>
                  <a:ext cx="178213" cy="178213"/>
                </a:xfrm>
                <a:prstGeom prst="ellipse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256455" y="4551259"/>
                <a:ext cx="1416559" cy="1417223"/>
                <a:chOff x="1753933" y="2029826"/>
                <a:chExt cx="1416559" cy="141722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0" name="Oval 59"/>
            <p:cNvSpPr/>
            <p:nvPr/>
          </p:nvSpPr>
          <p:spPr>
            <a:xfrm>
              <a:off x="2088211" y="4690344"/>
              <a:ext cx="284400" cy="284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messages</a:t>
            </a:r>
            <a:r>
              <a:rPr lang="sv-SE" sz="2400" dirty="0" smtClean="0"/>
              <a:t> to </a:t>
            </a:r>
            <a:r>
              <a:rPr lang="sv-SE" sz="2400" dirty="0" err="1" smtClean="0"/>
              <a:t>other</a:t>
            </a:r>
            <a:r>
              <a:rPr lang="sv-SE" sz="2400" dirty="0" smtClean="0"/>
              <a:t>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create</a:t>
            </a:r>
            <a:r>
              <a:rPr lang="sv-SE" sz="2400" dirty="0" smtClean="0"/>
              <a:t> new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decide</a:t>
            </a:r>
            <a:r>
              <a:rPr lang="sv-SE" sz="2400" dirty="0" smtClean="0"/>
              <a:t> </a:t>
            </a:r>
            <a:r>
              <a:rPr lang="sv-SE" sz="2400" dirty="0" err="1" smtClean="0"/>
              <a:t>how</a:t>
            </a:r>
            <a:r>
              <a:rPr lang="sv-SE" sz="2400" dirty="0" smtClean="0"/>
              <a:t> to </a:t>
            </a:r>
            <a:r>
              <a:rPr lang="sv-SE" sz="2400" dirty="0" err="1" smtClean="0"/>
              <a:t>handle</a:t>
            </a:r>
            <a:r>
              <a:rPr lang="sv-SE" sz="2400" dirty="0" smtClean="0"/>
              <a:t> </a:t>
            </a:r>
            <a:r>
              <a:rPr lang="sv-SE" sz="2400" dirty="0" err="1" smtClean="0"/>
              <a:t>it’s</a:t>
            </a:r>
            <a:r>
              <a:rPr lang="sv-SE" sz="2400" dirty="0" smtClean="0"/>
              <a:t> </a:t>
            </a:r>
            <a:r>
              <a:rPr lang="sv-SE" sz="2400" dirty="0" err="1" smtClean="0"/>
              <a:t>next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</a:t>
            </a:r>
            <a:endParaRPr lang="sv-SE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4091012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”An </a:t>
            </a:r>
            <a:r>
              <a:rPr lang="sv-SE" sz="2400" b="1" i="1" dirty="0" err="1">
                <a:solidFill>
                  <a:srgbClr val="DB5151"/>
                </a:solidFill>
              </a:rPr>
              <a:t>island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 smtClean="0">
                <a:solidFill>
                  <a:srgbClr val="DB5151"/>
                </a:solidFill>
              </a:rPr>
              <a:t>consistency</a:t>
            </a:r>
            <a:r>
              <a:rPr lang="sv-SE" sz="2400" b="1" i="1" dirty="0" smtClean="0">
                <a:solidFill>
                  <a:srgbClr val="DB5151"/>
                </a:solidFill>
              </a:rPr>
              <a:t> in </a:t>
            </a:r>
            <a:r>
              <a:rPr lang="sv-SE" sz="2400" b="1" i="1" dirty="0">
                <a:solidFill>
                  <a:srgbClr val="DB5151"/>
                </a:solidFill>
              </a:rPr>
              <a:t>a </a:t>
            </a:r>
            <a:r>
              <a:rPr lang="sv-SE" sz="2400" b="1" i="1" dirty="0" err="1">
                <a:solidFill>
                  <a:srgbClr val="DB5151"/>
                </a:solidFill>
              </a:rPr>
              <a:t>sea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concurrency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Shared</a:t>
            </a:r>
            <a:r>
              <a:rPr lang="sv-SE" sz="2400" b="1" i="1" dirty="0">
                <a:solidFill>
                  <a:srgbClr val="DB5151"/>
                </a:solidFill>
              </a:rPr>
              <a:t>  </a:t>
            </a:r>
            <a:r>
              <a:rPr lang="sv-SE" sz="2400" b="1" i="1" dirty="0" err="1">
                <a:solidFill>
                  <a:srgbClr val="DB5151"/>
                </a:solidFill>
              </a:rPr>
              <a:t>nothing</a:t>
            </a:r>
            <a:r>
              <a:rPr lang="sv-SE" sz="2400" b="1" i="1" dirty="0">
                <a:solidFill>
                  <a:srgbClr val="DB5151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Location</a:t>
            </a:r>
            <a:r>
              <a:rPr lang="sv-SE" sz="2400" b="1" i="1" dirty="0">
                <a:solidFill>
                  <a:srgbClr val="DB5151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DB5151"/>
                </a:solidFill>
              </a:rPr>
              <a:t>Distributable</a:t>
            </a:r>
            <a:r>
              <a:rPr lang="sv-SE" sz="2400" b="1" i="1" dirty="0">
                <a:solidFill>
                  <a:srgbClr val="DB5151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DB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17415" y="2823883"/>
            <a:ext cx="1763085" cy="2765889"/>
            <a:chOff x="5469450" y="271705"/>
            <a:chExt cx="1763085" cy="2765889"/>
          </a:xfrm>
        </p:grpSpPr>
        <p:sp>
          <p:nvSpPr>
            <p:cNvPr id="8" name="Freeform 7"/>
            <p:cNvSpPr/>
            <p:nvPr/>
          </p:nvSpPr>
          <p:spPr>
            <a:xfrm>
              <a:off x="6346941" y="1614166"/>
              <a:ext cx="885594" cy="1423428"/>
            </a:xfrm>
            <a:custGeom>
              <a:avLst/>
              <a:gdLst>
                <a:gd name="connsiteX0" fmla="*/ 387903 w 885594"/>
                <a:gd name="connsiteY0" fmla="*/ 0 h 1423428"/>
                <a:gd name="connsiteX1" fmla="*/ 671190 w 885594"/>
                <a:gd name="connsiteY1" fmla="*/ 283287 h 1423428"/>
                <a:gd name="connsiteX2" fmla="*/ 648928 w 885594"/>
                <a:gd name="connsiteY2" fmla="*/ 393555 h 1423428"/>
                <a:gd name="connsiteX3" fmla="*/ 627608 w 885594"/>
                <a:gd name="connsiteY3" fmla="*/ 432834 h 1423428"/>
                <a:gd name="connsiteX4" fmla="*/ 669738 w 885594"/>
                <a:gd name="connsiteY4" fmla="*/ 461238 h 1423428"/>
                <a:gd name="connsiteX5" fmla="*/ 734316 w 885594"/>
                <a:gd name="connsiteY5" fmla="*/ 617145 h 1423428"/>
                <a:gd name="connsiteX6" fmla="*/ 716990 w 885594"/>
                <a:gd name="connsiteY6" fmla="*/ 702968 h 1423428"/>
                <a:gd name="connsiteX7" fmla="*/ 684208 w 885594"/>
                <a:gd name="connsiteY7" fmla="*/ 751589 h 1423428"/>
                <a:gd name="connsiteX8" fmla="*/ 685474 w 885594"/>
                <a:gd name="connsiteY8" fmla="*/ 753466 h 1423428"/>
                <a:gd name="connsiteX9" fmla="*/ 701713 w 885594"/>
                <a:gd name="connsiteY9" fmla="*/ 833900 h 1423428"/>
                <a:gd name="connsiteX10" fmla="*/ 697515 w 885594"/>
                <a:gd name="connsiteY10" fmla="*/ 875545 h 1423428"/>
                <a:gd name="connsiteX11" fmla="*/ 694432 w 885594"/>
                <a:gd name="connsiteY11" fmla="*/ 885477 h 1423428"/>
                <a:gd name="connsiteX12" fmla="*/ 750188 w 885594"/>
                <a:gd name="connsiteY12" fmla="*/ 896734 h 1423428"/>
                <a:gd name="connsiteX13" fmla="*/ 855178 w 885594"/>
                <a:gd name="connsiteY13" fmla="*/ 1055127 h 1423428"/>
                <a:gd name="connsiteX14" fmla="*/ 841669 w 885594"/>
                <a:gd name="connsiteY14" fmla="*/ 1122039 h 1423428"/>
                <a:gd name="connsiteX15" fmla="*/ 818913 w 885594"/>
                <a:gd name="connsiteY15" fmla="*/ 1155791 h 1423428"/>
                <a:gd name="connsiteX16" fmla="*/ 842391 w 885594"/>
                <a:gd name="connsiteY16" fmla="*/ 1171620 h 1423428"/>
                <a:gd name="connsiteX17" fmla="*/ 885594 w 885594"/>
                <a:gd name="connsiteY17" fmla="*/ 1275922 h 1423428"/>
                <a:gd name="connsiteX18" fmla="*/ 738088 w 885594"/>
                <a:gd name="connsiteY18" fmla="*/ 1423428 h 1423428"/>
                <a:gd name="connsiteX19" fmla="*/ 590582 w 885594"/>
                <a:gd name="connsiteY19" fmla="*/ 1275922 h 1423428"/>
                <a:gd name="connsiteX20" fmla="*/ 602174 w 885594"/>
                <a:gd name="connsiteY20" fmla="*/ 1218506 h 1423428"/>
                <a:gd name="connsiteX21" fmla="*/ 608920 w 885594"/>
                <a:gd name="connsiteY21" fmla="*/ 1208501 h 1423428"/>
                <a:gd name="connsiteX22" fmla="*/ 561723 w 885594"/>
                <a:gd name="connsiteY22" fmla="*/ 1176680 h 1423428"/>
                <a:gd name="connsiteX23" fmla="*/ 511374 w 885594"/>
                <a:gd name="connsiteY23" fmla="*/ 1055127 h 1423428"/>
                <a:gd name="connsiteX24" fmla="*/ 515137 w 885594"/>
                <a:gd name="connsiteY24" fmla="*/ 1036489 h 1423428"/>
                <a:gd name="connsiteX25" fmla="*/ 495073 w 885594"/>
                <a:gd name="connsiteY25" fmla="*/ 1040540 h 1423428"/>
                <a:gd name="connsiteX26" fmla="*/ 288433 w 885594"/>
                <a:gd name="connsiteY26" fmla="*/ 833900 h 1423428"/>
                <a:gd name="connsiteX27" fmla="*/ 304672 w 885594"/>
                <a:gd name="connsiteY27" fmla="*/ 753466 h 1423428"/>
                <a:gd name="connsiteX28" fmla="*/ 324696 w 885594"/>
                <a:gd name="connsiteY28" fmla="*/ 723767 h 1423428"/>
                <a:gd name="connsiteX29" fmla="*/ 322058 w 885594"/>
                <a:gd name="connsiteY29" fmla="*/ 719855 h 1423428"/>
                <a:gd name="connsiteX30" fmla="*/ 306308 w 885594"/>
                <a:gd name="connsiteY30" fmla="*/ 730474 h 1423428"/>
                <a:gd name="connsiteX31" fmla="*/ 220485 w 885594"/>
                <a:gd name="connsiteY31" fmla="*/ 747801 h 1423428"/>
                <a:gd name="connsiteX32" fmla="*/ 0 w 885594"/>
                <a:gd name="connsiteY32" fmla="*/ 527316 h 1423428"/>
                <a:gd name="connsiteX33" fmla="*/ 64578 w 885594"/>
                <a:gd name="connsiteY33" fmla="*/ 371409 h 1423428"/>
                <a:gd name="connsiteX34" fmla="*/ 110411 w 885594"/>
                <a:gd name="connsiteY34" fmla="*/ 340508 h 1423428"/>
                <a:gd name="connsiteX35" fmla="*/ 110371 w 885594"/>
                <a:gd name="connsiteY35" fmla="*/ 340379 h 1423428"/>
                <a:gd name="connsiteX36" fmla="*/ 104616 w 885594"/>
                <a:gd name="connsiteY36" fmla="*/ 283287 h 1423428"/>
                <a:gd name="connsiteX37" fmla="*/ 387903 w 885594"/>
                <a:gd name="connsiteY37" fmla="*/ 0 h 142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85594" h="1423428">
                  <a:moveTo>
                    <a:pt x="387903" y="0"/>
                  </a:moveTo>
                  <a:cubicBezTo>
                    <a:pt x="544358" y="0"/>
                    <a:pt x="671190" y="126832"/>
                    <a:pt x="671190" y="283287"/>
                  </a:cubicBezTo>
                  <a:cubicBezTo>
                    <a:pt x="671190" y="322401"/>
                    <a:pt x="663263" y="359663"/>
                    <a:pt x="648928" y="393555"/>
                  </a:cubicBezTo>
                  <a:lnTo>
                    <a:pt x="627608" y="432834"/>
                  </a:lnTo>
                  <a:lnTo>
                    <a:pt x="669738" y="461238"/>
                  </a:lnTo>
                  <a:cubicBezTo>
                    <a:pt x="709638" y="501138"/>
                    <a:pt x="734316" y="556259"/>
                    <a:pt x="734316" y="617145"/>
                  </a:cubicBezTo>
                  <a:cubicBezTo>
                    <a:pt x="734316" y="647588"/>
                    <a:pt x="728147" y="676589"/>
                    <a:pt x="716990" y="702968"/>
                  </a:cubicBezTo>
                  <a:lnTo>
                    <a:pt x="684208" y="751589"/>
                  </a:lnTo>
                  <a:lnTo>
                    <a:pt x="685474" y="753466"/>
                  </a:lnTo>
                  <a:cubicBezTo>
                    <a:pt x="695931" y="778188"/>
                    <a:pt x="701713" y="805369"/>
                    <a:pt x="701713" y="833900"/>
                  </a:cubicBezTo>
                  <a:cubicBezTo>
                    <a:pt x="701713" y="848165"/>
                    <a:pt x="700268" y="862093"/>
                    <a:pt x="697515" y="875545"/>
                  </a:cubicBezTo>
                  <a:lnTo>
                    <a:pt x="694432" y="885477"/>
                  </a:lnTo>
                  <a:lnTo>
                    <a:pt x="750188" y="896734"/>
                  </a:lnTo>
                  <a:cubicBezTo>
                    <a:pt x="811887" y="922830"/>
                    <a:pt x="855178" y="983923"/>
                    <a:pt x="855178" y="1055127"/>
                  </a:cubicBezTo>
                  <a:cubicBezTo>
                    <a:pt x="855178" y="1078862"/>
                    <a:pt x="850368" y="1101473"/>
                    <a:pt x="841669" y="1122039"/>
                  </a:cubicBezTo>
                  <a:lnTo>
                    <a:pt x="818913" y="1155791"/>
                  </a:lnTo>
                  <a:lnTo>
                    <a:pt x="842391" y="1171620"/>
                  </a:lnTo>
                  <a:cubicBezTo>
                    <a:pt x="869084" y="1198313"/>
                    <a:pt x="885594" y="1235190"/>
                    <a:pt x="885594" y="1275922"/>
                  </a:cubicBezTo>
                  <a:cubicBezTo>
                    <a:pt x="885594" y="1357387"/>
                    <a:pt x="819553" y="1423428"/>
                    <a:pt x="738088" y="1423428"/>
                  </a:cubicBezTo>
                  <a:cubicBezTo>
                    <a:pt x="656623" y="1423428"/>
                    <a:pt x="590582" y="1357387"/>
                    <a:pt x="590582" y="1275922"/>
                  </a:cubicBezTo>
                  <a:cubicBezTo>
                    <a:pt x="590582" y="1255556"/>
                    <a:pt x="594710" y="1236154"/>
                    <a:pt x="602174" y="1218506"/>
                  </a:cubicBezTo>
                  <a:lnTo>
                    <a:pt x="608920" y="1208501"/>
                  </a:lnTo>
                  <a:lnTo>
                    <a:pt x="561723" y="1176680"/>
                  </a:lnTo>
                  <a:cubicBezTo>
                    <a:pt x="530615" y="1145572"/>
                    <a:pt x="511374" y="1102596"/>
                    <a:pt x="511374" y="1055127"/>
                  </a:cubicBezTo>
                  <a:lnTo>
                    <a:pt x="515137" y="1036489"/>
                  </a:lnTo>
                  <a:lnTo>
                    <a:pt x="495073" y="1040540"/>
                  </a:lnTo>
                  <a:cubicBezTo>
                    <a:pt x="380949" y="1040540"/>
                    <a:pt x="288433" y="948024"/>
                    <a:pt x="288433" y="833900"/>
                  </a:cubicBezTo>
                  <a:cubicBezTo>
                    <a:pt x="288433" y="805369"/>
                    <a:pt x="294215" y="778188"/>
                    <a:pt x="304672" y="753466"/>
                  </a:cubicBezTo>
                  <a:lnTo>
                    <a:pt x="324696" y="723767"/>
                  </a:lnTo>
                  <a:lnTo>
                    <a:pt x="322058" y="719855"/>
                  </a:lnTo>
                  <a:lnTo>
                    <a:pt x="306308" y="730474"/>
                  </a:lnTo>
                  <a:cubicBezTo>
                    <a:pt x="279929" y="741631"/>
                    <a:pt x="250928" y="747801"/>
                    <a:pt x="220485" y="747801"/>
                  </a:cubicBezTo>
                  <a:cubicBezTo>
                    <a:pt x="98714" y="747801"/>
                    <a:pt x="0" y="649087"/>
                    <a:pt x="0" y="527316"/>
                  </a:cubicBezTo>
                  <a:cubicBezTo>
                    <a:pt x="0" y="466430"/>
                    <a:pt x="24678" y="411309"/>
                    <a:pt x="64578" y="371409"/>
                  </a:cubicBezTo>
                  <a:lnTo>
                    <a:pt x="110411" y="340508"/>
                  </a:lnTo>
                  <a:lnTo>
                    <a:pt x="110371" y="340379"/>
                  </a:lnTo>
                  <a:cubicBezTo>
                    <a:pt x="106598" y="321938"/>
                    <a:pt x="104616" y="302844"/>
                    <a:pt x="104616" y="283287"/>
                  </a:cubicBezTo>
                  <a:cubicBezTo>
                    <a:pt x="104616" y="126832"/>
                    <a:pt x="231448" y="0"/>
                    <a:pt x="387903" y="0"/>
                  </a:cubicBezTo>
                  <a:close/>
                </a:path>
              </a:pathLst>
            </a:custGeom>
            <a:solidFill>
              <a:schemeClr val="tx1">
                <a:alpha val="59000"/>
              </a:schemeClr>
            </a:solidFill>
            <a:ln>
              <a:noFill/>
            </a:ln>
            <a:effectLst>
              <a:innerShdw dist="38100" dir="2280000">
                <a:schemeClr val="tx1"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9" name="Group 8"/>
            <p:cNvGrpSpPr/>
            <p:nvPr/>
          </p:nvGrpSpPr>
          <p:grpSpPr>
            <a:xfrm rot="20246657">
              <a:off x="5469450" y="271705"/>
              <a:ext cx="1445108" cy="1929041"/>
              <a:chOff x="4843297" y="2717725"/>
              <a:chExt cx="1445107" cy="1929040"/>
            </a:xfrm>
          </p:grpSpPr>
          <p:sp>
            <p:nvSpPr>
              <p:cNvPr id="10" name="Freeform 9"/>
              <p:cNvSpPr/>
              <p:nvPr/>
            </p:nvSpPr>
            <p:spPr>
              <a:xfrm rot="8743542">
                <a:off x="4843297" y="3684645"/>
                <a:ext cx="356549" cy="206239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4959997" y="3551313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5142628" y="2717725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5823265" y="2745506"/>
                <a:ext cx="313980" cy="264467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Oval 23"/>
              <p:cNvSpPr/>
              <p:nvPr/>
            </p:nvSpPr>
            <p:spPr>
              <a:xfrm rot="442141">
                <a:off x="5846597" y="4058773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" name="Oval 22"/>
              <p:cNvSpPr/>
              <p:nvPr/>
            </p:nvSpPr>
            <p:spPr>
              <a:xfrm>
                <a:off x="5217182" y="4037496"/>
                <a:ext cx="242720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" name="Rounded Rectangle 8"/>
              <p:cNvSpPr/>
              <p:nvPr/>
            </p:nvSpPr>
            <p:spPr>
              <a:xfrm rot="72546">
                <a:off x="5041591" y="2770546"/>
                <a:ext cx="1246813" cy="1773408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342821 w 4152914"/>
                  <a:gd name="connsiteY9" fmla="*/ 3163394 h 6079787"/>
                  <a:gd name="connsiteX10" fmla="*/ 0 w 4152914"/>
                  <a:gd name="connsiteY10" fmla="*/ 1754223 h 6079787"/>
                  <a:gd name="connsiteX0" fmla="*/ 0 w 4152781"/>
                  <a:gd name="connsiteY0" fmla="*/ 1754223 h 6079787"/>
                  <a:gd name="connsiteX1" fmla="*/ 1754223 w 4152781"/>
                  <a:gd name="connsiteY1" fmla="*/ 0 h 6079787"/>
                  <a:gd name="connsiteX2" fmla="*/ 2223738 w 4152781"/>
                  <a:gd name="connsiteY2" fmla="*/ 7940 h 6079787"/>
                  <a:gd name="connsiteX3" fmla="*/ 3898087 w 4152781"/>
                  <a:gd name="connsiteY3" fmla="*/ 1637928 h 6079787"/>
                  <a:gd name="connsiteX4" fmla="*/ 3521924 w 4152781"/>
                  <a:gd name="connsiteY4" fmla="*/ 2856486 h 6079787"/>
                  <a:gd name="connsiteX5" fmla="*/ 4152568 w 4152781"/>
                  <a:gd name="connsiteY5" fmla="*/ 4613832 h 6079787"/>
                  <a:gd name="connsiteX6" fmla="*/ 2175752 w 4152781"/>
                  <a:gd name="connsiteY6" fmla="*/ 6079787 h 6079787"/>
                  <a:gd name="connsiteX7" fmla="*/ 1754223 w 4152781"/>
                  <a:gd name="connsiteY7" fmla="*/ 6079787 h 6079787"/>
                  <a:gd name="connsiteX8" fmla="*/ 0 w 4152781"/>
                  <a:gd name="connsiteY8" fmla="*/ 4325564 h 6079787"/>
                  <a:gd name="connsiteX9" fmla="*/ 342821 w 4152781"/>
                  <a:gd name="connsiteY9" fmla="*/ 3163394 h 6079787"/>
                  <a:gd name="connsiteX10" fmla="*/ 0 w 4152781"/>
                  <a:gd name="connsiteY10" fmla="*/ 1754223 h 6079787"/>
                  <a:gd name="connsiteX0" fmla="*/ 0 w 4152778"/>
                  <a:gd name="connsiteY0" fmla="*/ 1876559 h 6202123"/>
                  <a:gd name="connsiteX1" fmla="*/ 1354792 w 4152778"/>
                  <a:gd name="connsiteY1" fmla="*/ -1 h 6202123"/>
                  <a:gd name="connsiteX2" fmla="*/ 2223738 w 4152778"/>
                  <a:gd name="connsiteY2" fmla="*/ 130276 h 6202123"/>
                  <a:gd name="connsiteX3" fmla="*/ 3898087 w 4152778"/>
                  <a:gd name="connsiteY3" fmla="*/ 1760264 h 6202123"/>
                  <a:gd name="connsiteX4" fmla="*/ 3521924 w 4152778"/>
                  <a:gd name="connsiteY4" fmla="*/ 2978822 h 6202123"/>
                  <a:gd name="connsiteX5" fmla="*/ 4152568 w 4152778"/>
                  <a:gd name="connsiteY5" fmla="*/ 4736168 h 6202123"/>
                  <a:gd name="connsiteX6" fmla="*/ 2175752 w 4152778"/>
                  <a:gd name="connsiteY6" fmla="*/ 6202123 h 6202123"/>
                  <a:gd name="connsiteX7" fmla="*/ 1754223 w 4152778"/>
                  <a:gd name="connsiteY7" fmla="*/ 6202123 h 6202123"/>
                  <a:gd name="connsiteX8" fmla="*/ 0 w 4152778"/>
                  <a:gd name="connsiteY8" fmla="*/ 4447900 h 6202123"/>
                  <a:gd name="connsiteX9" fmla="*/ 342821 w 4152778"/>
                  <a:gd name="connsiteY9" fmla="*/ 3285730 h 6202123"/>
                  <a:gd name="connsiteX10" fmla="*/ 0 w 4152778"/>
                  <a:gd name="connsiteY10" fmla="*/ 1876559 h 6202123"/>
                  <a:gd name="connsiteX0" fmla="*/ 0 w 4152778"/>
                  <a:gd name="connsiteY0" fmla="*/ 1879694 h 6205258"/>
                  <a:gd name="connsiteX1" fmla="*/ 1354792 w 4152778"/>
                  <a:gd name="connsiteY1" fmla="*/ 3134 h 6205258"/>
                  <a:gd name="connsiteX2" fmla="*/ 2320321 w 4152778"/>
                  <a:gd name="connsiteY2" fmla="*/ -1 h 6205258"/>
                  <a:gd name="connsiteX3" fmla="*/ 3898087 w 4152778"/>
                  <a:gd name="connsiteY3" fmla="*/ 1763399 h 6205258"/>
                  <a:gd name="connsiteX4" fmla="*/ 3521924 w 4152778"/>
                  <a:gd name="connsiteY4" fmla="*/ 2981957 h 6205258"/>
                  <a:gd name="connsiteX5" fmla="*/ 4152568 w 4152778"/>
                  <a:gd name="connsiteY5" fmla="*/ 4739303 h 6205258"/>
                  <a:gd name="connsiteX6" fmla="*/ 2175752 w 4152778"/>
                  <a:gd name="connsiteY6" fmla="*/ 6205258 h 6205258"/>
                  <a:gd name="connsiteX7" fmla="*/ 1754223 w 4152778"/>
                  <a:gd name="connsiteY7" fmla="*/ 6205258 h 6205258"/>
                  <a:gd name="connsiteX8" fmla="*/ 0 w 4152778"/>
                  <a:gd name="connsiteY8" fmla="*/ 4451035 h 6205258"/>
                  <a:gd name="connsiteX9" fmla="*/ 342821 w 4152778"/>
                  <a:gd name="connsiteY9" fmla="*/ 3288865 h 6205258"/>
                  <a:gd name="connsiteX10" fmla="*/ 0 w 4152778"/>
                  <a:gd name="connsiteY10" fmla="*/ 1879694 h 6205258"/>
                  <a:gd name="connsiteX0" fmla="*/ 0 w 4152778"/>
                  <a:gd name="connsiteY0" fmla="*/ 1935123 h 6260687"/>
                  <a:gd name="connsiteX1" fmla="*/ 1626554 w 4152778"/>
                  <a:gd name="connsiteY1" fmla="*/ -2 h 6260687"/>
                  <a:gd name="connsiteX2" fmla="*/ 2320321 w 4152778"/>
                  <a:gd name="connsiteY2" fmla="*/ 55428 h 6260687"/>
                  <a:gd name="connsiteX3" fmla="*/ 3898087 w 4152778"/>
                  <a:gd name="connsiteY3" fmla="*/ 1818828 h 6260687"/>
                  <a:gd name="connsiteX4" fmla="*/ 3521924 w 4152778"/>
                  <a:gd name="connsiteY4" fmla="*/ 3037386 h 6260687"/>
                  <a:gd name="connsiteX5" fmla="*/ 4152568 w 4152778"/>
                  <a:gd name="connsiteY5" fmla="*/ 4794732 h 6260687"/>
                  <a:gd name="connsiteX6" fmla="*/ 2175752 w 4152778"/>
                  <a:gd name="connsiteY6" fmla="*/ 6260687 h 6260687"/>
                  <a:gd name="connsiteX7" fmla="*/ 1754223 w 4152778"/>
                  <a:gd name="connsiteY7" fmla="*/ 6260687 h 6260687"/>
                  <a:gd name="connsiteX8" fmla="*/ 0 w 4152778"/>
                  <a:gd name="connsiteY8" fmla="*/ 4506464 h 6260687"/>
                  <a:gd name="connsiteX9" fmla="*/ 342821 w 4152778"/>
                  <a:gd name="connsiteY9" fmla="*/ 3344294 h 6260687"/>
                  <a:gd name="connsiteX10" fmla="*/ 0 w 4152778"/>
                  <a:gd name="connsiteY10" fmla="*/ 1935123 h 6260687"/>
                  <a:gd name="connsiteX0" fmla="*/ 7635 w 4160413"/>
                  <a:gd name="connsiteY0" fmla="*/ 1935127 h 6260691"/>
                  <a:gd name="connsiteX1" fmla="*/ 1634189 w 4160413"/>
                  <a:gd name="connsiteY1" fmla="*/ 2 h 6260691"/>
                  <a:gd name="connsiteX2" fmla="*/ 2327956 w 4160413"/>
                  <a:gd name="connsiteY2" fmla="*/ 55432 h 6260691"/>
                  <a:gd name="connsiteX3" fmla="*/ 3905722 w 4160413"/>
                  <a:gd name="connsiteY3" fmla="*/ 1818832 h 6260691"/>
                  <a:gd name="connsiteX4" fmla="*/ 3529559 w 4160413"/>
                  <a:gd name="connsiteY4" fmla="*/ 3037390 h 6260691"/>
                  <a:gd name="connsiteX5" fmla="*/ 4160203 w 4160413"/>
                  <a:gd name="connsiteY5" fmla="*/ 4794736 h 6260691"/>
                  <a:gd name="connsiteX6" fmla="*/ 2183387 w 4160413"/>
                  <a:gd name="connsiteY6" fmla="*/ 6260691 h 6260691"/>
                  <a:gd name="connsiteX7" fmla="*/ 1761858 w 4160413"/>
                  <a:gd name="connsiteY7" fmla="*/ 6260691 h 6260691"/>
                  <a:gd name="connsiteX8" fmla="*/ 2 w 4160413"/>
                  <a:gd name="connsiteY8" fmla="*/ 4651379 h 6260691"/>
                  <a:gd name="connsiteX9" fmla="*/ 350456 w 4160413"/>
                  <a:gd name="connsiteY9" fmla="*/ 3344298 h 6260691"/>
                  <a:gd name="connsiteX10" fmla="*/ 7635 w 4160413"/>
                  <a:gd name="connsiteY10" fmla="*/ 1935127 h 6260691"/>
                  <a:gd name="connsiteX0" fmla="*/ 7632 w 4160410"/>
                  <a:gd name="connsiteY0" fmla="*/ 1935123 h 6260687"/>
                  <a:gd name="connsiteX1" fmla="*/ 1634186 w 4160410"/>
                  <a:gd name="connsiteY1" fmla="*/ -2 h 6260687"/>
                  <a:gd name="connsiteX2" fmla="*/ 2327953 w 4160410"/>
                  <a:gd name="connsiteY2" fmla="*/ 55428 h 6260687"/>
                  <a:gd name="connsiteX3" fmla="*/ 3905719 w 4160410"/>
                  <a:gd name="connsiteY3" fmla="*/ 1818828 h 6260687"/>
                  <a:gd name="connsiteX4" fmla="*/ 3529556 w 4160410"/>
                  <a:gd name="connsiteY4" fmla="*/ 3037386 h 6260687"/>
                  <a:gd name="connsiteX5" fmla="*/ 4160200 w 4160410"/>
                  <a:gd name="connsiteY5" fmla="*/ 4794732 h 6260687"/>
                  <a:gd name="connsiteX6" fmla="*/ 2183384 w 4160410"/>
                  <a:gd name="connsiteY6" fmla="*/ 6260687 h 6260687"/>
                  <a:gd name="connsiteX7" fmla="*/ 1761855 w 4160410"/>
                  <a:gd name="connsiteY7" fmla="*/ 6260687 h 6260687"/>
                  <a:gd name="connsiteX8" fmla="*/ -1 w 4160410"/>
                  <a:gd name="connsiteY8" fmla="*/ 4651375 h 6260687"/>
                  <a:gd name="connsiteX9" fmla="*/ 350453 w 4160410"/>
                  <a:gd name="connsiteY9" fmla="*/ 3344294 h 6260687"/>
                  <a:gd name="connsiteX10" fmla="*/ 7632 w 4160410"/>
                  <a:gd name="connsiteY10" fmla="*/ 1935123 h 626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60410" h="6260687">
                    <a:moveTo>
                      <a:pt x="7632" y="1935123"/>
                    </a:moveTo>
                    <a:cubicBezTo>
                      <a:pt x="7632" y="966292"/>
                      <a:pt x="665355" y="-2"/>
                      <a:pt x="1634186" y="-2"/>
                    </a:cubicBezTo>
                    <a:lnTo>
                      <a:pt x="2327953" y="55428"/>
                    </a:lnTo>
                    <a:cubicBezTo>
                      <a:pt x="3256723" y="189995"/>
                      <a:pt x="3905719" y="849997"/>
                      <a:pt x="3905719" y="1818828"/>
                    </a:cubicBezTo>
                    <a:cubicBezTo>
                      <a:pt x="3881604" y="2385076"/>
                      <a:pt x="3564008" y="2633230"/>
                      <a:pt x="3529556" y="3037386"/>
                    </a:cubicBezTo>
                    <a:cubicBezTo>
                      <a:pt x="3479112" y="3828726"/>
                      <a:pt x="4174299" y="4276042"/>
                      <a:pt x="4160200" y="4794732"/>
                    </a:cubicBezTo>
                    <a:cubicBezTo>
                      <a:pt x="4160200" y="5763563"/>
                      <a:pt x="3152215" y="6260687"/>
                      <a:pt x="2183384" y="6260687"/>
                    </a:cubicBezTo>
                    <a:lnTo>
                      <a:pt x="1761855" y="6260687"/>
                    </a:lnTo>
                    <a:cubicBezTo>
                      <a:pt x="793024" y="6260687"/>
                      <a:pt x="-1" y="5620206"/>
                      <a:pt x="-1" y="4651375"/>
                    </a:cubicBezTo>
                    <a:cubicBezTo>
                      <a:pt x="27015" y="4110057"/>
                      <a:pt x="236179" y="3731684"/>
                      <a:pt x="350453" y="3344294"/>
                    </a:cubicBezTo>
                    <a:cubicBezTo>
                      <a:pt x="336429" y="2924834"/>
                      <a:pt x="21656" y="2354583"/>
                      <a:pt x="7632" y="1935123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Freeform 16"/>
              <p:cNvSpPr/>
              <p:nvPr/>
            </p:nvSpPr>
            <p:spPr>
              <a:xfrm rot="3225449">
                <a:off x="5997937" y="3738267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5920764" y="3573986"/>
                <a:ext cx="307127" cy="289742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5128763" y="2894650"/>
                <a:ext cx="957091" cy="763003"/>
              </a:xfrm>
              <a:custGeom>
                <a:avLst/>
                <a:gdLst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201253 w 957092"/>
                  <a:gd name="connsiteY15" fmla="*/ 520958 h 778243"/>
                  <a:gd name="connsiteX16" fmla="*/ 182586 w 957092"/>
                  <a:gd name="connsiteY16" fmla="*/ 518802 h 778243"/>
                  <a:gd name="connsiteX17" fmla="*/ 0 w 957092"/>
                  <a:gd name="connsiteY17" fmla="*/ 262063 h 778243"/>
                  <a:gd name="connsiteX18" fmla="*/ 228671 w 957092"/>
                  <a:gd name="connsiteY18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51880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22365 w 957092"/>
                  <a:gd name="connsiteY14" fmla="*/ 729283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47763"/>
                  <a:gd name="connsiteX1" fmla="*/ 356524 w 957092"/>
                  <a:gd name="connsiteY1" fmla="*/ 44756 h 747763"/>
                  <a:gd name="connsiteX2" fmla="*/ 370019 w 957092"/>
                  <a:gd name="connsiteY2" fmla="*/ 57517 h 747763"/>
                  <a:gd name="connsiteX3" fmla="*/ 373245 w 957092"/>
                  <a:gd name="connsiteY3" fmla="*/ 55613 h 747763"/>
                  <a:gd name="connsiteX4" fmla="*/ 478835 w 957092"/>
                  <a:gd name="connsiteY4" fmla="*/ 108306 h 747763"/>
                  <a:gd name="connsiteX5" fmla="*/ 550837 w 957092"/>
                  <a:gd name="connsiteY5" fmla="*/ 61117 h 747763"/>
                  <a:gd name="connsiteX6" fmla="*/ 577484 w 957092"/>
                  <a:gd name="connsiteY6" fmla="*/ 65161 h 747763"/>
                  <a:gd name="connsiteX7" fmla="*/ 597144 w 957092"/>
                  <a:gd name="connsiteY7" fmla="*/ 47188 h 747763"/>
                  <a:gd name="connsiteX8" fmla="*/ 726754 w 957092"/>
                  <a:gd name="connsiteY8" fmla="*/ 195 h 747763"/>
                  <a:gd name="connsiteX9" fmla="*/ 773892 w 957092"/>
                  <a:gd name="connsiteY9" fmla="*/ 4166 h 747763"/>
                  <a:gd name="connsiteX10" fmla="*/ 951371 w 957092"/>
                  <a:gd name="connsiteY10" fmla="*/ 306781 h 747763"/>
                  <a:gd name="connsiteX11" fmla="*/ 671391 w 957092"/>
                  <a:gd name="connsiteY11" fmla="*/ 518171 h 747763"/>
                  <a:gd name="connsiteX12" fmla="*/ 667399 w 957092"/>
                  <a:gd name="connsiteY12" fmla="*/ 516955 h 747763"/>
                  <a:gd name="connsiteX13" fmla="*/ 552597 w 957092"/>
                  <a:gd name="connsiteY13" fmla="*/ 747763 h 747763"/>
                  <a:gd name="connsiteX14" fmla="*/ 222365 w 957092"/>
                  <a:gd name="connsiteY14" fmla="*/ 729283 h 747763"/>
                  <a:gd name="connsiteX15" fmla="*/ 182586 w 957092"/>
                  <a:gd name="connsiteY15" fmla="*/ 473082 h 747763"/>
                  <a:gd name="connsiteX16" fmla="*/ 0 w 957092"/>
                  <a:gd name="connsiteY16" fmla="*/ 262063 h 747763"/>
                  <a:gd name="connsiteX17" fmla="*/ 228671 w 957092"/>
                  <a:gd name="connsiteY17" fmla="*/ 0 h 74776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8835 w 957092"/>
                  <a:gd name="connsiteY4" fmla="*/ 108306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65500 w 957092"/>
                  <a:gd name="connsiteY4" fmla="*/ 11402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5025 w 957092"/>
                  <a:gd name="connsiteY4" fmla="*/ 12164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57092" h="763003">
                    <a:moveTo>
                      <a:pt x="228671" y="0"/>
                    </a:moveTo>
                    <a:cubicBezTo>
                      <a:pt x="276031" y="0"/>
                      <a:pt x="320028" y="16500"/>
                      <a:pt x="356524" y="44756"/>
                    </a:cubicBezTo>
                    <a:lnTo>
                      <a:pt x="370019" y="57517"/>
                    </a:lnTo>
                    <a:lnTo>
                      <a:pt x="373245" y="55613"/>
                    </a:lnTo>
                    <a:cubicBezTo>
                      <a:pt x="409691" y="45209"/>
                      <a:pt x="454113" y="72971"/>
                      <a:pt x="475025" y="121641"/>
                    </a:cubicBezTo>
                    <a:cubicBezTo>
                      <a:pt x="492288" y="90833"/>
                      <a:pt x="523842" y="63098"/>
                      <a:pt x="550837" y="61117"/>
                    </a:cubicBezTo>
                    <a:lnTo>
                      <a:pt x="577484" y="65161"/>
                    </a:lnTo>
                    <a:lnTo>
                      <a:pt x="597144" y="47188"/>
                    </a:lnTo>
                    <a:cubicBezTo>
                      <a:pt x="635144" y="18497"/>
                      <a:pt x="680037" y="1558"/>
                      <a:pt x="726754" y="195"/>
                    </a:cubicBezTo>
                    <a:cubicBezTo>
                      <a:pt x="742326" y="-260"/>
                      <a:pt x="758102" y="1017"/>
                      <a:pt x="773892" y="4166"/>
                    </a:cubicBezTo>
                    <a:cubicBezTo>
                      <a:pt x="900215" y="29357"/>
                      <a:pt x="979675" y="164843"/>
                      <a:pt x="951371" y="306781"/>
                    </a:cubicBezTo>
                    <a:cubicBezTo>
                      <a:pt x="923066" y="448719"/>
                      <a:pt x="797714" y="543362"/>
                      <a:pt x="671391" y="518171"/>
                    </a:cubicBezTo>
                    <a:lnTo>
                      <a:pt x="667399" y="516955"/>
                    </a:lnTo>
                    <a:lnTo>
                      <a:pt x="558312" y="763003"/>
                    </a:lnTo>
                    <a:lnTo>
                      <a:pt x="222365" y="729283"/>
                    </a:lnTo>
                    <a:lnTo>
                      <a:pt x="182586" y="473082"/>
                    </a:lnTo>
                    <a:cubicBezTo>
                      <a:pt x="78384" y="448645"/>
                      <a:pt x="0" y="388705"/>
                      <a:pt x="0" y="262063"/>
                    </a:cubicBezTo>
                    <a:cubicBezTo>
                      <a:pt x="0" y="117330"/>
                      <a:pt x="102379" y="0"/>
                      <a:pt x="228671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645431" y="2972983"/>
                <a:ext cx="378239" cy="360715"/>
              </a:xfrm>
              <a:prstGeom prst="ellipse">
                <a:avLst/>
              </a:prstGeom>
              <a:solidFill>
                <a:srgbClr val="D7F5FF"/>
              </a:solidFill>
              <a:ln w="2540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86628" y="2972839"/>
                <a:ext cx="346248" cy="316290"/>
              </a:xfrm>
              <a:prstGeom prst="ellipse">
                <a:avLst/>
              </a:prstGeom>
              <a:solidFill>
                <a:srgbClr val="D7F5FF"/>
              </a:solidFill>
              <a:ln w="2540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21382337">
                <a:off x="5440589" y="3423793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317318">
                <a:off x="5525245" y="3419476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Oval 9"/>
              <p:cNvSpPr/>
              <p:nvPr/>
            </p:nvSpPr>
            <p:spPr>
              <a:xfrm rot="298080">
                <a:off x="5375591" y="3348635"/>
                <a:ext cx="329147" cy="140293"/>
              </a:xfrm>
              <a:prstGeom prst="roundRect">
                <a:avLst>
                  <a:gd name="adj" fmla="val 31430"/>
                </a:avLst>
              </a:pr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Oval 24"/>
              <p:cNvSpPr/>
              <p:nvPr/>
            </p:nvSpPr>
            <p:spPr>
              <a:xfrm rot="117027">
                <a:off x="5457927" y="3284832"/>
                <a:ext cx="154514" cy="10740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Oval 25"/>
              <p:cNvSpPr/>
              <p:nvPr/>
            </p:nvSpPr>
            <p:spPr>
              <a:xfrm rot="636239">
                <a:off x="5488789" y="3308444"/>
                <a:ext cx="49175" cy="34137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5396140" y="4150629"/>
                <a:ext cx="209937" cy="168728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5317986" y="3886001"/>
                <a:ext cx="413906" cy="334837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320269" y="3694170"/>
                <a:ext cx="416612" cy="379695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  <a:effectLst>
                <a:innerShdw dist="76200" dir="3180000">
                  <a:schemeClr val="accent1">
                    <a:lumMod val="75000"/>
                    <a:alpha val="3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4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78" name="Straight Connector 77"/>
            <p:cNvCxnSpPr>
              <a:stCxn id="93" idx="2"/>
              <a:endCxn id="9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1" idx="2"/>
              <a:endCxn id="9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1" idx="2"/>
              <a:endCxn id="8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8" idx="4"/>
              <a:endCxn id="9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0" idx="2"/>
              <a:endCxn id="10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0" idx="3"/>
              <a:endCxn id="8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3" idx="4"/>
              <a:endCxn id="9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3" idx="5"/>
              <a:endCxn id="9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8" idx="5"/>
              <a:endCxn id="9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3" idx="6"/>
              <a:endCxn id="9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7" name="Straight Connector 96"/>
            <p:cNvCxnSpPr>
              <a:stCxn id="101" idx="2"/>
              <a:endCxn id="9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9" name="Straight Connector 98"/>
            <p:cNvCxnSpPr>
              <a:stCxn id="101" idx="7"/>
              <a:endCxn id="10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9515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8088518" y="2054648"/>
            <a:ext cx="2613089" cy="2613088"/>
            <a:chOff x="4662738" y="3954548"/>
            <a:chExt cx="2613089" cy="2613088"/>
          </a:xfrm>
        </p:grpSpPr>
        <p:grpSp>
          <p:nvGrpSpPr>
            <p:cNvPr id="27" name="Group 2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0" name="Octagon 3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4747878" y="2054648"/>
            <a:ext cx="2613089" cy="2613088"/>
            <a:chOff x="4662738" y="3954548"/>
            <a:chExt cx="2613089" cy="2613088"/>
          </a:xfrm>
        </p:grpSpPr>
        <p:grpSp>
          <p:nvGrpSpPr>
            <p:cNvPr id="44" name="Group 4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3" name="Octagon 5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1372965" y="2054648"/>
            <a:ext cx="2613089" cy="2613088"/>
            <a:chOff x="4662738" y="3954548"/>
            <a:chExt cx="2613089" cy="2613088"/>
          </a:xfrm>
        </p:grpSpPr>
        <p:grpSp>
          <p:nvGrpSpPr>
            <p:cNvPr id="57" name="Group 5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Octagon 6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1</a:t>
            </a:r>
            <a:endParaRPr lang="sv-SE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2</a:t>
            </a:r>
            <a:endParaRPr lang="sv-SE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3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19942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7288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Build</a:t>
            </a:r>
            <a:r>
              <a:rPr lang="sv-SE" b="1" dirty="0" smtClean="0"/>
              <a:t> a </a:t>
            </a:r>
            <a:r>
              <a:rPr lang="sv-SE" b="1" dirty="0" err="1" smtClean="0"/>
              <a:t>chat</a:t>
            </a:r>
            <a:endParaRPr lang="sv-SE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29" name="Group 2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4" name="Octagon 4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8" name="Group 4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" name="Octagon 5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59" name="Group 5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Octagon 6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0" name="Straight Connector 69"/>
            <p:cNvCxnSpPr>
              <a:stCxn id="85" idx="2"/>
              <a:endCxn id="8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3" idx="2"/>
              <a:endCxn id="8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3" idx="2"/>
              <a:endCxn id="8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0" idx="4"/>
              <a:endCxn id="8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2" idx="2"/>
              <a:endCxn id="9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2" idx="3"/>
              <a:endCxn id="8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5" idx="4"/>
              <a:endCxn id="8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5" idx="5"/>
              <a:endCxn id="8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5"/>
              <a:endCxn id="8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6"/>
              <a:endCxn id="8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3" idx="2"/>
              <a:endCxn id="9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1" name="Straight Connector 90"/>
            <p:cNvCxnSpPr>
              <a:stCxn id="93" idx="7"/>
              <a:endCxn id="9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7" name="Rectangle 9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val 84"/>
          <p:cNvSpPr/>
          <p:nvPr/>
        </p:nvSpPr>
        <p:spPr>
          <a:xfrm>
            <a:off x="-660713" y="456099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 flipH="1">
            <a:off x="645926" y="3297721"/>
            <a:ext cx="1772796" cy="1818215"/>
            <a:chOff x="4518271" y="2540845"/>
            <a:chExt cx="1772796" cy="1818215"/>
          </a:xfrm>
        </p:grpSpPr>
        <p:sp>
          <p:nvSpPr>
            <p:cNvPr id="53" name="Oval 52"/>
            <p:cNvSpPr/>
            <p:nvPr/>
          </p:nvSpPr>
          <p:spPr>
            <a:xfrm rot="5197285">
              <a:off x="5005289" y="3195066"/>
              <a:ext cx="243421" cy="629621"/>
            </a:xfrm>
            <a:prstGeom prst="ellipse">
              <a:avLst/>
            </a:pr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23"/>
            <p:cNvSpPr/>
            <p:nvPr/>
          </p:nvSpPr>
          <p:spPr>
            <a:xfrm rot="21147307">
              <a:off x="5870521" y="3771068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22"/>
            <p:cNvSpPr/>
            <p:nvPr/>
          </p:nvSpPr>
          <p:spPr>
            <a:xfrm rot="772141">
              <a:off x="5152619" y="3716552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2412828">
              <a:off x="5097564" y="2548641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ounded Rectangle 8"/>
            <p:cNvSpPr/>
            <p:nvPr/>
          </p:nvSpPr>
          <p:spPr>
            <a:xfrm rot="72546">
              <a:off x="5046498" y="2540845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912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 rot="636239">
              <a:off x="5634891" y="279969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 rot="636239">
              <a:off x="5215389" y="275092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5587388" y="2763797"/>
              <a:ext cx="368293" cy="33565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200362" y="2743736"/>
              <a:ext cx="344971" cy="314402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636239">
              <a:off x="5264318" y="2870008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 rot="636239">
              <a:off x="5667564" y="2890865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 rot="21322659">
              <a:off x="5446167" y="315105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 rot="21322659">
              <a:off x="5543873" y="315864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9"/>
            <p:cNvSpPr/>
            <p:nvPr/>
          </p:nvSpPr>
          <p:spPr>
            <a:xfrm rot="92648">
              <a:off x="5383723" y="3112095"/>
              <a:ext cx="285933" cy="115901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 rot="117027">
              <a:off x="5442389" y="3038559"/>
              <a:ext cx="154514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636239">
              <a:off x="5279258" y="2886923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 rot="636239">
              <a:off x="5676316" y="2904909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 rot="636239">
              <a:off x="5466007" y="3058646"/>
              <a:ext cx="49175" cy="3413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 rot="21329767">
              <a:off x="5181744" y="3400605"/>
              <a:ext cx="731914" cy="72608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 rot="20970433">
              <a:off x="5478052" y="3817896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rot="21105931">
              <a:off x="5195471" y="3474767"/>
              <a:ext cx="555905" cy="36650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Isosceles Triangle 73"/>
            <p:cNvSpPr/>
            <p:nvPr/>
          </p:nvSpPr>
          <p:spPr>
            <a:xfrm rot="21105931">
              <a:off x="5203638" y="3560008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 rot="10305931">
              <a:off x="5189646" y="3475186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3105931">
              <a:off x="4423570" y="3347959"/>
              <a:ext cx="555905" cy="36650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Isosceles Triangle 76"/>
            <p:cNvSpPr/>
            <p:nvPr/>
          </p:nvSpPr>
          <p:spPr>
            <a:xfrm rot="3105931">
              <a:off x="4389056" y="3417989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Isosceles Triangle 77"/>
            <p:cNvSpPr/>
            <p:nvPr/>
          </p:nvSpPr>
          <p:spPr>
            <a:xfrm rot="13905931">
              <a:off x="4455518" y="3363460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 rot="9334309">
              <a:off x="5673927" y="345130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191"/>
            <p:cNvSpPr/>
            <p:nvPr/>
          </p:nvSpPr>
          <p:spPr>
            <a:xfrm rot="19877948">
              <a:off x="5898142" y="2545925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192"/>
            <p:cNvSpPr/>
            <p:nvPr/>
          </p:nvSpPr>
          <p:spPr>
            <a:xfrm rot="14324240">
              <a:off x="5973510" y="2589915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 rot="2307183">
              <a:off x="5832779" y="2692914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rc 82"/>
            <p:cNvSpPr/>
            <p:nvPr/>
          </p:nvSpPr>
          <p:spPr>
            <a:xfrm rot="2805894">
              <a:off x="5947786" y="2601270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Arc 83"/>
            <p:cNvSpPr/>
            <p:nvPr/>
          </p:nvSpPr>
          <p:spPr>
            <a:xfrm rot="2805894" flipH="1">
              <a:off x="6007022" y="2659459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427315"/>
            <a:ext cx="10515600" cy="3749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>
                <a:solidFill>
                  <a:schemeClr val="bg1"/>
                </a:solidFill>
              </a:rPr>
              <a:t>A router </a:t>
            </a:r>
            <a:r>
              <a:rPr lang="sv-SE" b="1" dirty="0" err="1" smtClean="0">
                <a:solidFill>
                  <a:schemeClr val="bg1"/>
                </a:solidFill>
              </a:rPr>
              <a:t>delegates</a:t>
            </a:r>
            <a:r>
              <a:rPr lang="sv-SE" b="1" dirty="0" smtClean="0">
                <a:solidFill>
                  <a:schemeClr val="bg1"/>
                </a:solidFill>
              </a:rPr>
              <a:t> </a:t>
            </a:r>
            <a:r>
              <a:rPr lang="sv-SE" b="1" dirty="0" err="1" smtClean="0">
                <a:solidFill>
                  <a:schemeClr val="bg1"/>
                </a:solidFill>
              </a:rPr>
              <a:t>messages</a:t>
            </a:r>
            <a:r>
              <a:rPr lang="sv-SE" b="1" dirty="0" smtClean="0">
                <a:solidFill>
                  <a:schemeClr val="bg1"/>
                </a:solidFill>
              </a:rPr>
              <a:t> to </a:t>
            </a:r>
            <a:r>
              <a:rPr lang="sv-SE" b="1" dirty="0" err="1" smtClean="0">
                <a:solidFill>
                  <a:schemeClr val="bg1"/>
                </a:solidFill>
              </a:rPr>
              <a:t>other</a:t>
            </a:r>
            <a:r>
              <a:rPr lang="sv-SE" b="1" dirty="0" smtClean="0">
                <a:solidFill>
                  <a:schemeClr val="bg1"/>
                </a:solidFill>
              </a:rPr>
              <a:t> ”</a:t>
            </a:r>
            <a:r>
              <a:rPr lang="sv-SE" b="1" dirty="0" err="1" smtClean="0">
                <a:solidFill>
                  <a:schemeClr val="bg1"/>
                </a:solidFill>
              </a:rPr>
              <a:t>routee</a:t>
            </a:r>
            <a:r>
              <a:rPr lang="sv-SE" b="1" dirty="0" smtClean="0">
                <a:solidFill>
                  <a:schemeClr val="bg1"/>
                </a:solidFill>
              </a:rPr>
              <a:t>” </a:t>
            </a:r>
            <a:r>
              <a:rPr lang="sv-SE" b="1" dirty="0" err="1" smtClean="0">
                <a:solidFill>
                  <a:schemeClr val="bg1"/>
                </a:solidFill>
              </a:rPr>
              <a:t>actors</a:t>
            </a:r>
            <a:endParaRPr lang="sv-SE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sv-SE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sv-SE" b="1" i="1" dirty="0">
                <a:solidFill>
                  <a:schemeClr val="bg1"/>
                </a:solidFill>
              </a:rPr>
              <a:t>Group </a:t>
            </a:r>
            <a:r>
              <a:rPr lang="sv-SE" b="1" i="1" dirty="0" smtClean="0">
                <a:solidFill>
                  <a:schemeClr val="bg1"/>
                </a:solidFill>
              </a:rPr>
              <a:t>routers</a:t>
            </a:r>
            <a:r>
              <a:rPr lang="sv-SE" b="1" dirty="0" smtClean="0">
                <a:solidFill>
                  <a:schemeClr val="bg1"/>
                </a:solidFill>
              </a:rPr>
              <a:t> – </a:t>
            </a:r>
            <a:r>
              <a:rPr lang="sv-SE" b="1" dirty="0" err="1" smtClean="0">
                <a:solidFill>
                  <a:schemeClr val="bg1"/>
                </a:solidFill>
              </a:rPr>
              <a:t>delegate</a:t>
            </a:r>
            <a:r>
              <a:rPr lang="sv-SE" b="1" dirty="0" smtClean="0">
                <a:solidFill>
                  <a:schemeClr val="bg1"/>
                </a:solidFill>
              </a:rPr>
              <a:t> </a:t>
            </a:r>
            <a:r>
              <a:rPr lang="sv-SE" b="1" dirty="0" err="1" smtClean="0">
                <a:solidFill>
                  <a:schemeClr val="bg1"/>
                </a:solidFill>
              </a:rPr>
              <a:t>messages</a:t>
            </a:r>
            <a:r>
              <a:rPr lang="sv-SE" b="1" dirty="0" smtClean="0">
                <a:solidFill>
                  <a:schemeClr val="bg1"/>
                </a:solidFill>
              </a:rPr>
              <a:t> to </a:t>
            </a:r>
            <a:r>
              <a:rPr lang="sv-SE" b="1" dirty="0" err="1" smtClean="0">
                <a:solidFill>
                  <a:schemeClr val="bg1"/>
                </a:solidFill>
              </a:rPr>
              <a:t>your</a:t>
            </a:r>
            <a:r>
              <a:rPr lang="sv-SE" b="1" dirty="0" smtClean="0">
                <a:solidFill>
                  <a:schemeClr val="bg1"/>
                </a:solidFill>
              </a:rPr>
              <a:t> </a:t>
            </a:r>
            <a:r>
              <a:rPr lang="sv-SE" b="1" u="sng" dirty="0" err="1" smtClean="0">
                <a:solidFill>
                  <a:schemeClr val="bg1"/>
                </a:solidFill>
              </a:rPr>
              <a:t>existing</a:t>
            </a:r>
            <a:r>
              <a:rPr lang="sv-SE" b="1" u="sng" dirty="0" smtClean="0">
                <a:solidFill>
                  <a:schemeClr val="bg1"/>
                </a:solidFill>
              </a:rPr>
              <a:t> </a:t>
            </a:r>
            <a:r>
              <a:rPr lang="sv-SE" b="1" u="sng" dirty="0" err="1" smtClean="0">
                <a:solidFill>
                  <a:schemeClr val="bg1"/>
                </a:solidFill>
              </a:rPr>
              <a:t>actors</a:t>
            </a:r>
            <a:endParaRPr lang="sv-SE" b="1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sv-SE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sv-SE" b="1" i="1" dirty="0" smtClean="0">
                <a:solidFill>
                  <a:schemeClr val="bg1"/>
                </a:solidFill>
              </a:rPr>
              <a:t>Pool routers</a:t>
            </a:r>
            <a:r>
              <a:rPr lang="sv-SE" b="1" dirty="0" smtClean="0">
                <a:solidFill>
                  <a:schemeClr val="bg1"/>
                </a:solidFill>
              </a:rPr>
              <a:t> – </a:t>
            </a:r>
            <a:r>
              <a:rPr lang="sv-SE" b="1" dirty="0" err="1" smtClean="0">
                <a:solidFill>
                  <a:schemeClr val="bg1"/>
                </a:solidFill>
              </a:rPr>
              <a:t>delegate</a:t>
            </a:r>
            <a:r>
              <a:rPr lang="sv-SE" b="1" dirty="0" smtClean="0">
                <a:solidFill>
                  <a:schemeClr val="bg1"/>
                </a:solidFill>
              </a:rPr>
              <a:t> </a:t>
            </a:r>
            <a:r>
              <a:rPr lang="sv-SE" b="1" dirty="0" err="1" smtClean="0">
                <a:solidFill>
                  <a:schemeClr val="bg1"/>
                </a:solidFill>
              </a:rPr>
              <a:t>messages</a:t>
            </a:r>
            <a:r>
              <a:rPr lang="sv-SE" b="1" dirty="0" smtClean="0">
                <a:solidFill>
                  <a:schemeClr val="bg1"/>
                </a:solidFill>
              </a:rPr>
              <a:t> to a </a:t>
            </a:r>
            <a:r>
              <a:rPr lang="sv-SE" b="1" dirty="0" err="1" smtClean="0">
                <a:solidFill>
                  <a:schemeClr val="bg1"/>
                </a:solidFill>
              </a:rPr>
              <a:t>dedicated</a:t>
            </a:r>
            <a:r>
              <a:rPr lang="sv-SE" b="1" dirty="0" smtClean="0">
                <a:solidFill>
                  <a:schemeClr val="bg1"/>
                </a:solidFill>
              </a:rPr>
              <a:t> </a:t>
            </a:r>
            <a:r>
              <a:rPr lang="sv-SE" b="1" u="sng" dirty="0" smtClean="0">
                <a:solidFill>
                  <a:schemeClr val="bg1"/>
                </a:solidFill>
              </a:rPr>
              <a:t>pool </a:t>
            </a:r>
            <a:r>
              <a:rPr lang="sv-SE" b="1" u="sng" dirty="0" err="1" smtClean="0">
                <a:solidFill>
                  <a:schemeClr val="bg1"/>
                </a:solidFill>
              </a:rPr>
              <a:t>of</a:t>
            </a:r>
            <a:r>
              <a:rPr lang="sv-SE" b="1" u="sng" dirty="0" smtClean="0">
                <a:solidFill>
                  <a:schemeClr val="bg1"/>
                </a:solidFill>
              </a:rPr>
              <a:t> </a:t>
            </a:r>
            <a:r>
              <a:rPr lang="sv-SE" b="1" u="sng" dirty="0" err="1" smtClean="0">
                <a:solidFill>
                  <a:schemeClr val="bg1"/>
                </a:solidFill>
              </a:rPr>
              <a:t>actors</a:t>
            </a:r>
            <a:endParaRPr lang="sv-SE" b="1" u="sng" dirty="0" smtClean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Routers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262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20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8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5163" y="3248905"/>
            <a:ext cx="1000895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97726" y="2444882"/>
            <a:ext cx="267855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97726" y="3053277"/>
            <a:ext cx="267855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97726" y="3657605"/>
            <a:ext cx="267855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2158409" y="2036511"/>
            <a:ext cx="2492319" cy="658817"/>
          </a:xfrm>
          <a:prstGeom prst="wedgeEllipseCallout">
            <a:avLst>
              <a:gd name="adj1" fmla="val 14672"/>
              <a:gd name="adj2" fmla="val 71455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Notifies</a:t>
            </a:r>
            <a:r>
              <a:rPr lang="sv-SE" sz="1600" dirty="0">
                <a:solidFill>
                  <a:schemeClr val="bg1"/>
                </a:solidFill>
              </a:rPr>
              <a:t> all ”</a:t>
            </a:r>
            <a:r>
              <a:rPr lang="sv-SE" sz="1600" dirty="0" err="1">
                <a:solidFill>
                  <a:schemeClr val="bg1"/>
                </a:solidFill>
              </a:rPr>
              <a:t>routees</a:t>
            </a:r>
            <a:r>
              <a:rPr lang="sv-SE" sz="16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6254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8839822" y="2591931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3524030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.. Or down!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54763" y="3660840"/>
            <a:ext cx="5338619" cy="1281712"/>
          </a:xfrm>
          <a:prstGeom prst="roundRect">
            <a:avLst/>
          </a:prstGeom>
          <a:solidFill>
            <a:schemeClr val="tx1">
              <a:alpha val="50000"/>
            </a:schemeClr>
          </a:solidFill>
          <a:ln w="25400">
            <a:solidFill>
              <a:schemeClr val="tx2">
                <a:lumMod val="50000"/>
              </a:schemeClr>
            </a:solidFill>
            <a:prstDash val="sysDash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070174" y="5027261"/>
            <a:ext cx="5338619" cy="1281712"/>
          </a:xfrm>
          <a:prstGeom prst="roundRect">
            <a:avLst/>
          </a:prstGeom>
          <a:solidFill>
            <a:schemeClr val="tx1">
              <a:alpha val="50000"/>
            </a:schemeClr>
          </a:solidFill>
          <a:ln w="25400">
            <a:solidFill>
              <a:schemeClr val="tx2">
                <a:lumMod val="50000"/>
              </a:schemeClr>
            </a:solidFill>
            <a:prstDash val="sysDash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4763" y="2280403"/>
            <a:ext cx="5338619" cy="1281712"/>
          </a:xfrm>
          <a:prstGeom prst="roundRect">
            <a:avLst/>
          </a:prstGeom>
          <a:solidFill>
            <a:schemeClr val="tx1">
              <a:alpha val="50000"/>
            </a:schemeClr>
          </a:solidFill>
          <a:ln w="25400">
            <a:solidFill>
              <a:schemeClr val="tx2">
                <a:lumMod val="50000"/>
              </a:schemeClr>
            </a:solidFill>
            <a:prstDash val="sysDash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41259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169888" y="412273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cxnSp>
        <p:nvCxnSpPr>
          <p:cNvPr id="12" name="Elbow Connector 11"/>
          <p:cNvCxnSpPr>
            <a:stCxn id="8" idx="3"/>
            <a:endCxn id="11" idx="1"/>
          </p:cNvCxnSpPr>
          <p:nvPr/>
        </p:nvCxnSpPr>
        <p:spPr>
          <a:xfrm>
            <a:off x="3152738" y="4296985"/>
            <a:ext cx="1163897" cy="1364989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3"/>
            <a:endCxn id="9" idx="1"/>
          </p:cNvCxnSpPr>
          <p:nvPr/>
        </p:nvCxnSpPr>
        <p:spPr>
          <a:xfrm flipV="1">
            <a:off x="3152738" y="2923880"/>
            <a:ext cx="1163897" cy="1373105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>
            <a:off x="3152737" y="4296984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71549" y="4302088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144571" y="233613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144572" y="2752764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144571" y="3163131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0" name="Elbow Connector 19"/>
          <p:cNvCxnSpPr>
            <a:stCxn id="16" idx="3"/>
            <a:endCxn id="19" idx="1"/>
          </p:cNvCxnSpPr>
          <p:nvPr/>
        </p:nvCxnSpPr>
        <p:spPr>
          <a:xfrm>
            <a:off x="6980674" y="2921907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3"/>
            <a:endCxn id="17" idx="1"/>
          </p:cNvCxnSpPr>
          <p:nvPr/>
        </p:nvCxnSpPr>
        <p:spPr>
          <a:xfrm flipV="1">
            <a:off x="6980674" y="2510380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>
            <a:off x="6980673" y="2921906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99485" y="2927010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147959" y="370923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147960" y="4125869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147959" y="453623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8" name="Elbow Connector 27"/>
          <p:cNvCxnSpPr>
            <a:stCxn id="24" idx="3"/>
            <a:endCxn id="27" idx="1"/>
          </p:cNvCxnSpPr>
          <p:nvPr/>
        </p:nvCxnSpPr>
        <p:spPr>
          <a:xfrm>
            <a:off x="6984062" y="4295012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25" idx="1"/>
          </p:cNvCxnSpPr>
          <p:nvPr/>
        </p:nvCxnSpPr>
        <p:spPr>
          <a:xfrm flipV="1">
            <a:off x="6984062" y="3883485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6" idx="1"/>
          </p:cNvCxnSpPr>
          <p:nvPr/>
        </p:nvCxnSpPr>
        <p:spPr>
          <a:xfrm>
            <a:off x="6984061" y="4295011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02873" y="4300115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144571" y="5076200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144572" y="5492831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144571" y="59031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36" name="Elbow Connector 35"/>
          <p:cNvCxnSpPr>
            <a:stCxn id="32" idx="3"/>
            <a:endCxn id="35" idx="1"/>
          </p:cNvCxnSpPr>
          <p:nvPr/>
        </p:nvCxnSpPr>
        <p:spPr>
          <a:xfrm>
            <a:off x="6980674" y="5661974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  <a:endCxn id="33" idx="1"/>
          </p:cNvCxnSpPr>
          <p:nvPr/>
        </p:nvCxnSpPr>
        <p:spPr>
          <a:xfrm flipV="1">
            <a:off x="6980674" y="5250447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3"/>
            <a:endCxn id="34" idx="1"/>
          </p:cNvCxnSpPr>
          <p:nvPr/>
        </p:nvCxnSpPr>
        <p:spPr>
          <a:xfrm>
            <a:off x="6980673" y="5661973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99485" y="5667077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Callout 39"/>
          <p:cNvSpPr/>
          <p:nvPr/>
        </p:nvSpPr>
        <p:spPr>
          <a:xfrm>
            <a:off x="10002793" y="2659371"/>
            <a:ext cx="1633683" cy="607669"/>
          </a:xfrm>
          <a:prstGeom prst="wedgeEllipseCallout">
            <a:avLst>
              <a:gd name="adj1" fmla="val -63263"/>
              <a:gd name="adj2" fmla="val 182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1" name="Oval Callout 40"/>
          <p:cNvSpPr/>
          <p:nvPr/>
        </p:nvSpPr>
        <p:spPr>
          <a:xfrm>
            <a:off x="1577241" y="2686218"/>
            <a:ext cx="1575495" cy="607669"/>
          </a:xfrm>
          <a:prstGeom prst="wedgeEllipseCallout">
            <a:avLst>
              <a:gd name="adj1" fmla="val 61545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out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16635" y="274963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16636" y="412784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16635" y="5487727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Remote3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997824" y="2747660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01212" y="412076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997824" y="5487727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6254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Y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bg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5353665" y="4342271"/>
            <a:ext cx="2792261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Affinity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between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hash</a:t>
            </a:r>
            <a:r>
              <a:rPr lang="sv-SE" sz="1600" dirty="0">
                <a:solidFill>
                  <a:schemeClr val="bg1"/>
                </a:solidFill>
              </a:rPr>
              <a:t> index and </a:t>
            </a:r>
            <a:r>
              <a:rPr lang="sv-SE" sz="1600" dirty="0" err="1">
                <a:solidFill>
                  <a:schemeClr val="bg1"/>
                </a:solidFill>
              </a:rPr>
              <a:t>routee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487155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OOP</a:t>
            </a:r>
            <a:endParaRPr lang="sv-SE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224116" y="148715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Actor</a:t>
            </a:r>
            <a:r>
              <a:rPr lang="sv-SE" sz="2800" b="1" dirty="0"/>
              <a:t> </a:t>
            </a:r>
            <a:r>
              <a:rPr lang="sv-SE" sz="2800" b="1" dirty="0" err="1"/>
              <a:t>Model</a:t>
            </a:r>
            <a:endParaRPr lang="sv-SE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Behavior</a:t>
            </a:r>
            <a:endParaRPr lang="sv-SE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838200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838200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method</a:t>
            </a:r>
            <a:r>
              <a:rPr lang="sv-SE" sz="2800" b="1" dirty="0" smtClean="0"/>
              <a:t> calls</a:t>
            </a:r>
            <a:endParaRPr lang="sv-SE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224116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Behavior</a:t>
            </a:r>
            <a:endParaRPr lang="sv-SE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6224116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6224116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Asynchronous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message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passing</a:t>
            </a:r>
            <a:endParaRPr lang="sv-SE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OOP </a:t>
            </a:r>
            <a:r>
              <a:rPr lang="sv-SE" dirty="0" smtClean="0"/>
              <a:t>vs.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Why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Actors</a:t>
            </a:r>
            <a:r>
              <a:rPr lang="sv-SE" sz="2800" b="1" dirty="0" smtClean="0"/>
              <a:t>??  The </a:t>
            </a:r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model</a:t>
            </a:r>
            <a:r>
              <a:rPr lang="sv-SE" sz="2800" b="1" dirty="0" smtClean="0"/>
              <a:t> has </a:t>
            </a:r>
            <a:r>
              <a:rPr lang="sv-SE" sz="2800" b="1" dirty="0" err="1" smtClean="0"/>
              <a:t>worked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nicely</a:t>
            </a:r>
            <a:r>
              <a:rPr lang="sv-SE" sz="2800" b="1" dirty="0" smtClean="0"/>
              <a:t> for 60 </a:t>
            </a:r>
            <a:r>
              <a:rPr lang="sv-SE" sz="2800" b="1" dirty="0" err="1" smtClean="0"/>
              <a:t>years</a:t>
            </a:r>
            <a:r>
              <a:rPr lang="sv-SE" sz="2800" b="1" dirty="0" smtClean="0"/>
              <a:t>!?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32230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58279" y="3373412"/>
            <a:ext cx="951212" cy="1105092"/>
          </a:xfrm>
          <a:prstGeom prst="roundRect">
            <a:avLst/>
          </a:prstGeom>
          <a:solidFill>
            <a:schemeClr val="tx1"/>
          </a:solidFill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1505136" y="3373412"/>
            <a:ext cx="951212" cy="1105092"/>
          </a:xfrm>
          <a:prstGeom prst="roundRect">
            <a:avLst/>
          </a:prstGeom>
          <a:solidFill>
            <a:schemeClr val="tx1"/>
          </a:solidFill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651993" y="3387433"/>
            <a:ext cx="951212" cy="1105092"/>
          </a:xfrm>
          <a:prstGeom prst="roundRect">
            <a:avLst/>
          </a:prstGeom>
          <a:solidFill>
            <a:schemeClr val="tx1"/>
          </a:solidFill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46232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80408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5033" y="415531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46232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80408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415531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47634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8747" y="381810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98747" y="415531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98850" y="3387433"/>
            <a:ext cx="951212" cy="1105092"/>
          </a:xfrm>
          <a:prstGeom prst="roundRect">
            <a:avLst/>
          </a:prstGeom>
          <a:solidFill>
            <a:schemeClr val="tx1"/>
          </a:solidFill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47634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81810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845604" y="415531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117044" y="367621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273775" y="2642849"/>
            <a:ext cx="618093" cy="2654354"/>
            <a:chOff x="9454230" y="2476589"/>
            <a:chExt cx="437638" cy="2654354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9454230" y="2476589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454230" y="3744514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9455312" y="5123628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4798291" y="3939980"/>
            <a:ext cx="3399539" cy="1039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4798291" y="3939980"/>
            <a:ext cx="3391304" cy="1286674"/>
          </a:xfrm>
          <a:prstGeom prst="bentConnector3">
            <a:avLst>
              <a:gd name="adj1" fmla="val 3463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8355149" y="4735628"/>
            <a:ext cx="951212" cy="1105092"/>
          </a:xfrm>
          <a:prstGeom prst="roundRect">
            <a:avLst/>
          </a:prstGeom>
          <a:solidFill>
            <a:schemeClr val="tx1"/>
          </a:solidFill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8355833" y="3401455"/>
            <a:ext cx="951212" cy="1105092"/>
          </a:xfrm>
          <a:prstGeom prst="roundRect">
            <a:avLst/>
          </a:prstGeom>
          <a:solidFill>
            <a:schemeClr val="tx1"/>
          </a:solidFill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3" name="Rounded Rectangle 52"/>
          <p:cNvSpPr/>
          <p:nvPr/>
        </p:nvSpPr>
        <p:spPr>
          <a:xfrm>
            <a:off x="8355149" y="2095594"/>
            <a:ext cx="951212" cy="1105092"/>
          </a:xfrm>
          <a:prstGeom prst="roundRect">
            <a:avLst/>
          </a:prstGeom>
          <a:solidFill>
            <a:schemeClr val="tx1"/>
          </a:solidFill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7189040" y="2097618"/>
            <a:ext cx="951212" cy="1105092"/>
          </a:xfrm>
          <a:prstGeom prst="roundRect">
            <a:avLst/>
          </a:prstGeom>
          <a:solidFill>
            <a:schemeClr val="tx1"/>
          </a:solidFill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40303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8393293" y="2186531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393293" y="2528292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393292" y="288027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237807" y="2186752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237807" y="2528513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237807" y="2880695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393292" y="3486749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393292" y="382851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385952" y="4182208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395458" y="483054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8395458" y="5172301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393292" y="5510214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991883" y="240042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991883" y="366663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991882" y="503843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48" name="Elbow Connector 47"/>
          <p:cNvCxnSpPr/>
          <p:nvPr/>
        </p:nvCxnSpPr>
        <p:spPr>
          <a:xfrm flipV="1">
            <a:off x="4798291" y="2650164"/>
            <a:ext cx="2274085" cy="1289816"/>
          </a:xfrm>
          <a:prstGeom prst="bentConnector3">
            <a:avLst>
              <a:gd name="adj1" fmla="val 51244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Callout 49"/>
          <p:cNvSpPr/>
          <p:nvPr/>
        </p:nvSpPr>
        <p:spPr>
          <a:xfrm>
            <a:off x="4436149" y="1628918"/>
            <a:ext cx="2168912" cy="767467"/>
          </a:xfrm>
          <a:prstGeom prst="wedgeEllipseCallout">
            <a:avLst>
              <a:gd name="adj1" fmla="val 59426"/>
              <a:gd name="adj2" fmla="val 1830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Prevents</a:t>
            </a:r>
            <a:r>
              <a:rPr lang="sv-SE" sz="1600" dirty="0">
                <a:solidFill>
                  <a:schemeClr val="bg1"/>
                </a:solidFill>
              </a:rPr>
              <a:t> race </a:t>
            </a:r>
            <a:r>
              <a:rPr lang="sv-SE" sz="1600" dirty="0" err="1">
                <a:solidFill>
                  <a:schemeClr val="bg1"/>
                </a:solidFill>
              </a:rPr>
              <a:t>conditions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17044" y="367621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Snip Single Corner Rectangle 23"/>
          <p:cNvSpPr/>
          <p:nvPr/>
        </p:nvSpPr>
        <p:spPr>
          <a:xfrm>
            <a:off x="358279" y="3373412"/>
            <a:ext cx="951212" cy="1105092"/>
          </a:xfrm>
          <a:prstGeom prst="roundRect">
            <a:avLst/>
          </a:prstGeom>
          <a:solidFill>
            <a:schemeClr val="tx1"/>
          </a:solidFill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1505136" y="3373412"/>
            <a:ext cx="951212" cy="1105092"/>
          </a:xfrm>
          <a:prstGeom prst="roundRect">
            <a:avLst/>
          </a:prstGeom>
          <a:solidFill>
            <a:schemeClr val="tx1"/>
          </a:solidFill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2651993" y="3387433"/>
            <a:ext cx="951212" cy="1105092"/>
          </a:xfrm>
          <a:prstGeom prst="roundRect">
            <a:avLst/>
          </a:prstGeom>
          <a:solidFill>
            <a:schemeClr val="tx1"/>
          </a:solidFill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46232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80408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5033" y="415531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46232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80408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415531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47634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8747" y="381810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98747" y="415531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Snip Single Corner Rectangle 16"/>
          <p:cNvSpPr/>
          <p:nvPr/>
        </p:nvSpPr>
        <p:spPr>
          <a:xfrm>
            <a:off x="3798850" y="3387433"/>
            <a:ext cx="951212" cy="1105092"/>
          </a:xfrm>
          <a:prstGeom prst="roundRect">
            <a:avLst/>
          </a:prstGeom>
          <a:solidFill>
            <a:schemeClr val="tx1"/>
          </a:solidFill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47634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81810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845604" y="415531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8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Use</a:t>
            </a:r>
            <a:r>
              <a:rPr lang="sv-SE" b="1" dirty="0" smtClean="0"/>
              <a:t> routers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smtClean="0"/>
              <a:t>RoundRobin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2020" y="-102637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54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Error</a:t>
            </a:r>
            <a:r>
              <a:rPr lang="sv-SE" sz="5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handling in Java, C# and C</a:t>
            </a:r>
            <a:endParaRPr lang="sv-SE" sz="5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299062"/>
            <a:ext cx="12192000" cy="4558937"/>
            <a:chOff x="0" y="2299062"/>
            <a:chExt cx="12192000" cy="4558937"/>
          </a:xfrm>
        </p:grpSpPr>
        <p:sp>
          <p:nvSpPr>
            <p:cNvPr id="4" name="Rectangle 3"/>
            <p:cNvSpPr/>
            <p:nvPr/>
          </p:nvSpPr>
          <p:spPr>
            <a:xfrm>
              <a:off x="0" y="2299062"/>
              <a:ext cx="12192000" cy="4558937"/>
            </a:xfrm>
            <a:prstGeom prst="rect">
              <a:avLst/>
            </a:prstGeom>
            <a:solidFill>
              <a:srgbClr val="445D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99" y="2514600"/>
              <a:ext cx="11323375" cy="181174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0" y="2299063"/>
            <a:ext cx="12192000" cy="45589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4000" b="1" dirty="0" err="1"/>
              <a:t>Isolate</a:t>
            </a:r>
            <a:r>
              <a:rPr lang="sv-SE" sz="4000" b="1" dirty="0"/>
              <a:t> </a:t>
            </a:r>
            <a:r>
              <a:rPr lang="sv-SE" sz="4000" b="1" dirty="0" err="1" smtClean="0"/>
              <a:t>failures</a:t>
            </a:r>
            <a:r>
              <a:rPr lang="sv-SE" sz="4000" b="1" dirty="0" smtClean="0"/>
              <a:t> in </a:t>
            </a:r>
            <a:r>
              <a:rPr lang="sv-SE" sz="4000" b="1" dirty="0" err="1"/>
              <a:t>bulkheads</a:t>
            </a:r>
            <a:endParaRPr lang="sv-SE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2299062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>
                <a:solidFill>
                  <a:srgbClr val="FFC021"/>
                </a:solidFill>
              </a:rPr>
              <a:t> </a:t>
            </a:r>
            <a:r>
              <a:rPr lang="sv-SE" sz="4000" b="1" dirty="0" err="1">
                <a:solidFill>
                  <a:srgbClr val="FFC021"/>
                </a:solidFill>
                <a:ea typeface="Roboto" pitchFamily="2" charset="0"/>
              </a:rPr>
              <a:t>Fault</a:t>
            </a:r>
            <a:r>
              <a:rPr lang="sv-SE" sz="4000" b="1" dirty="0">
                <a:solidFill>
                  <a:srgbClr val="FFC021"/>
                </a:solidFill>
                <a:ea typeface="Roboto" pitchFamily="2" charset="0"/>
              </a:rPr>
              <a:t> </a:t>
            </a:r>
            <a:r>
              <a:rPr lang="sv-SE" sz="4000" b="1" dirty="0" err="1">
                <a:solidFill>
                  <a:srgbClr val="FFC021"/>
                </a:solidFill>
                <a:ea typeface="Roboto" pitchFamily="2" charset="0"/>
              </a:rPr>
              <a:t>tolerance</a:t>
            </a:r>
            <a:r>
              <a:rPr lang="sv-SE" sz="4000" b="1" dirty="0">
                <a:solidFill>
                  <a:srgbClr val="FFC021"/>
                </a:solidFill>
                <a:ea typeface="Roboto" pitchFamily="2" charset="0"/>
              </a:rPr>
              <a:t> – </a:t>
            </a:r>
            <a:r>
              <a:rPr lang="sv-SE" sz="4000" b="1" dirty="0" err="1">
                <a:solidFill>
                  <a:srgbClr val="FFC021"/>
                </a:solidFill>
                <a:ea typeface="Roboto" pitchFamily="2" charset="0"/>
              </a:rPr>
              <a:t>fail</a:t>
            </a:r>
            <a:r>
              <a:rPr lang="sv-SE" sz="4000" b="1" dirty="0">
                <a:solidFill>
                  <a:srgbClr val="FFC021"/>
                </a:solidFill>
                <a:ea typeface="Roboto" pitchFamily="2" charset="0"/>
              </a:rPr>
              <a:t> </a:t>
            </a:r>
            <a:r>
              <a:rPr lang="sv-SE" sz="4000" b="1" dirty="0" err="1">
                <a:solidFill>
                  <a:srgbClr val="FFC021"/>
                </a:solidFill>
                <a:ea typeface="Roboto" pitchFamily="2" charset="0"/>
              </a:rPr>
              <a:t>gracefully</a:t>
            </a:r>
            <a:endParaRPr lang="sv-SE" sz="4000" b="1" dirty="0">
              <a:solidFill>
                <a:srgbClr val="FFC021"/>
              </a:solidFill>
              <a:ea typeface="Roboto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062212" y="204888"/>
            <a:ext cx="4067576" cy="1276231"/>
            <a:chOff x="3600125" y="994598"/>
            <a:chExt cx="5053359" cy="1585527"/>
          </a:xfrm>
        </p:grpSpPr>
        <p:grpSp>
          <p:nvGrpSpPr>
            <p:cNvPr id="14" name="Group 13"/>
            <p:cNvGrpSpPr/>
            <p:nvPr/>
          </p:nvGrpSpPr>
          <p:grpSpPr>
            <a:xfrm>
              <a:off x="5249212" y="1065535"/>
              <a:ext cx="3404272" cy="1514590"/>
              <a:chOff x="4971971" y="885751"/>
              <a:chExt cx="4287037" cy="1907341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4971971" y="885751"/>
                <a:ext cx="4209455" cy="1600275"/>
              </a:xfrm>
              <a:custGeom>
                <a:avLst/>
                <a:gdLst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32845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65713 w 4209455"/>
                  <a:gd name="connsiteY94" fmla="*/ 326508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4209455" h="1600275">
                    <a:moveTo>
                      <a:pt x="3688010" y="657971"/>
                    </a:moveTo>
                    <a:cubicBezTo>
                      <a:pt x="3738229" y="657971"/>
                      <a:pt x="3778939" y="722791"/>
                      <a:pt x="3778939" y="802751"/>
                    </a:cubicBezTo>
                    <a:cubicBezTo>
                      <a:pt x="3778939" y="882711"/>
                      <a:pt x="3738229" y="947531"/>
                      <a:pt x="3688010" y="947531"/>
                    </a:cubicBezTo>
                    <a:cubicBezTo>
                      <a:pt x="3637791" y="947531"/>
                      <a:pt x="3597081" y="882711"/>
                      <a:pt x="3597081" y="802751"/>
                    </a:cubicBezTo>
                    <a:cubicBezTo>
                      <a:pt x="3597081" y="722791"/>
                      <a:pt x="3637791" y="657971"/>
                      <a:pt x="3688010" y="657971"/>
                    </a:cubicBezTo>
                    <a:close/>
                    <a:moveTo>
                      <a:pt x="504900" y="581063"/>
                    </a:moveTo>
                    <a:cubicBezTo>
                      <a:pt x="460400" y="581063"/>
                      <a:pt x="423317" y="598463"/>
                      <a:pt x="393651" y="633264"/>
                    </a:cubicBezTo>
                    <a:cubicBezTo>
                      <a:pt x="363984" y="668065"/>
                      <a:pt x="349151" y="724545"/>
                      <a:pt x="349151" y="802705"/>
                    </a:cubicBezTo>
                    <a:cubicBezTo>
                      <a:pt x="349151" y="874589"/>
                      <a:pt x="364270" y="927932"/>
                      <a:pt x="394507" y="962732"/>
                    </a:cubicBezTo>
                    <a:cubicBezTo>
                      <a:pt x="424743" y="997533"/>
                      <a:pt x="462968" y="1014934"/>
                      <a:pt x="509179" y="1014934"/>
                    </a:cubicBezTo>
                    <a:cubicBezTo>
                      <a:pt x="549685" y="1014934"/>
                      <a:pt x="583630" y="998247"/>
                      <a:pt x="611014" y="964872"/>
                    </a:cubicBezTo>
                    <a:cubicBezTo>
                      <a:pt x="638399" y="931497"/>
                      <a:pt x="652091" y="874874"/>
                      <a:pt x="652091" y="795003"/>
                    </a:cubicBezTo>
                    <a:cubicBezTo>
                      <a:pt x="652091" y="721408"/>
                      <a:pt x="637828" y="667352"/>
                      <a:pt x="609303" y="632836"/>
                    </a:cubicBezTo>
                    <a:cubicBezTo>
                      <a:pt x="580777" y="598321"/>
                      <a:pt x="545976" y="581063"/>
                      <a:pt x="504900" y="581063"/>
                    </a:cubicBezTo>
                    <a:close/>
                    <a:moveTo>
                      <a:pt x="3690008" y="564803"/>
                    </a:moveTo>
                    <a:cubicBezTo>
                      <a:pt x="3639233" y="564803"/>
                      <a:pt x="3597300" y="584343"/>
                      <a:pt x="3564211" y="623423"/>
                    </a:cubicBezTo>
                    <a:cubicBezTo>
                      <a:pt x="3531121" y="662503"/>
                      <a:pt x="3514577" y="721978"/>
                      <a:pt x="3514577" y="801849"/>
                    </a:cubicBezTo>
                    <a:cubicBezTo>
                      <a:pt x="3514577" y="882861"/>
                      <a:pt x="3530978" y="942765"/>
                      <a:pt x="3563783" y="981559"/>
                    </a:cubicBezTo>
                    <a:cubicBezTo>
                      <a:pt x="3596587" y="1020354"/>
                      <a:pt x="3637806" y="1039751"/>
                      <a:pt x="3687440" y="1039751"/>
                    </a:cubicBezTo>
                    <a:cubicBezTo>
                      <a:pt x="3737645" y="1039751"/>
                      <a:pt x="3778864" y="1020639"/>
                      <a:pt x="3811098" y="982415"/>
                    </a:cubicBezTo>
                    <a:cubicBezTo>
                      <a:pt x="3843332" y="944191"/>
                      <a:pt x="3859449" y="882861"/>
                      <a:pt x="3859449" y="798426"/>
                    </a:cubicBezTo>
                    <a:cubicBezTo>
                      <a:pt x="3859449" y="719696"/>
                      <a:pt x="3843189" y="661076"/>
                      <a:pt x="3810670" y="622567"/>
                    </a:cubicBezTo>
                    <a:cubicBezTo>
                      <a:pt x="3778151" y="584058"/>
                      <a:pt x="3737930" y="564803"/>
                      <a:pt x="3690008" y="564803"/>
                    </a:cubicBezTo>
                    <a:close/>
                    <a:moveTo>
                      <a:pt x="2099333" y="564803"/>
                    </a:moveTo>
                    <a:cubicBezTo>
                      <a:pt x="2048558" y="564803"/>
                      <a:pt x="2006625" y="584343"/>
                      <a:pt x="1973536" y="623423"/>
                    </a:cubicBezTo>
                    <a:cubicBezTo>
                      <a:pt x="1940446" y="662503"/>
                      <a:pt x="1923902" y="721978"/>
                      <a:pt x="1923902" y="801849"/>
                    </a:cubicBezTo>
                    <a:cubicBezTo>
                      <a:pt x="1923902" y="882861"/>
                      <a:pt x="1940304" y="942765"/>
                      <a:pt x="1973108" y="981559"/>
                    </a:cubicBezTo>
                    <a:cubicBezTo>
                      <a:pt x="2005912" y="1020354"/>
                      <a:pt x="2047131" y="1039751"/>
                      <a:pt x="2096765" y="1039751"/>
                    </a:cubicBezTo>
                    <a:cubicBezTo>
                      <a:pt x="2146970" y="1039751"/>
                      <a:pt x="2188189" y="1020639"/>
                      <a:pt x="2220423" y="982415"/>
                    </a:cubicBezTo>
                    <a:cubicBezTo>
                      <a:pt x="2252657" y="944191"/>
                      <a:pt x="2268774" y="882861"/>
                      <a:pt x="2268774" y="798426"/>
                    </a:cubicBezTo>
                    <a:cubicBezTo>
                      <a:pt x="2268774" y="719696"/>
                      <a:pt x="2252514" y="661076"/>
                      <a:pt x="2219995" y="622567"/>
                    </a:cubicBezTo>
                    <a:cubicBezTo>
                      <a:pt x="2187476" y="584058"/>
                      <a:pt x="2147255" y="564803"/>
                      <a:pt x="2099333" y="564803"/>
                    </a:cubicBezTo>
                    <a:close/>
                    <a:moveTo>
                      <a:pt x="3028318" y="0"/>
                    </a:moveTo>
                    <a:lnTo>
                      <a:pt x="3028318" y="324267"/>
                    </a:lnTo>
                    <a:lnTo>
                      <a:pt x="3675301" y="324267"/>
                    </a:lnTo>
                    <a:lnTo>
                      <a:pt x="3675301" y="325902"/>
                    </a:lnTo>
                    <a:lnTo>
                      <a:pt x="3684873" y="325190"/>
                    </a:lnTo>
                    <a:cubicBezTo>
                      <a:pt x="3866865" y="325190"/>
                      <a:pt x="4004358" y="377962"/>
                      <a:pt x="4097350" y="483506"/>
                    </a:cubicBezTo>
                    <a:cubicBezTo>
                      <a:pt x="4172087" y="568512"/>
                      <a:pt x="4209455" y="673200"/>
                      <a:pt x="4209455" y="797570"/>
                    </a:cubicBezTo>
                    <a:cubicBezTo>
                      <a:pt x="4209455" y="937345"/>
                      <a:pt x="4163101" y="1051874"/>
                      <a:pt x="4070394" y="1141159"/>
                    </a:cubicBezTo>
                    <a:cubicBezTo>
                      <a:pt x="3977686" y="1230443"/>
                      <a:pt x="3849465" y="1275085"/>
                      <a:pt x="3685729" y="1275085"/>
                    </a:cubicBezTo>
                    <a:cubicBezTo>
                      <a:pt x="3539679" y="1275085"/>
                      <a:pt x="3421584" y="1238002"/>
                      <a:pt x="3331444" y="1163836"/>
                    </a:cubicBezTo>
                    <a:cubicBezTo>
                      <a:pt x="3220765" y="1071985"/>
                      <a:pt x="3165426" y="951608"/>
                      <a:pt x="3165426" y="802705"/>
                    </a:cubicBezTo>
                    <a:cubicBezTo>
                      <a:pt x="3165426" y="733388"/>
                      <a:pt x="3177121" y="670169"/>
                      <a:pt x="3200512" y="613047"/>
                    </a:cubicBezTo>
                    <a:lnTo>
                      <a:pt x="3206334" y="600745"/>
                    </a:lnTo>
                    <a:lnTo>
                      <a:pt x="3028318" y="600745"/>
                    </a:lnTo>
                    <a:lnTo>
                      <a:pt x="3028318" y="922726"/>
                    </a:lnTo>
                    <a:cubicBezTo>
                      <a:pt x="3028318" y="961440"/>
                      <a:pt x="3032026" y="987059"/>
                      <a:pt x="3039443" y="999584"/>
                    </a:cubicBezTo>
                    <a:cubicBezTo>
                      <a:pt x="3050853" y="1018945"/>
                      <a:pt x="3074657" y="1027125"/>
                      <a:pt x="3099346" y="1028626"/>
                    </a:cubicBezTo>
                    <a:cubicBezTo>
                      <a:pt x="3124035" y="1030127"/>
                      <a:pt x="3141367" y="1023400"/>
                      <a:pt x="3187578" y="1008593"/>
                    </a:cubicBezTo>
                    <a:cubicBezTo>
                      <a:pt x="3196136" y="1088736"/>
                      <a:pt x="3200339" y="1166702"/>
                      <a:pt x="3208897" y="1246845"/>
                    </a:cubicBezTo>
                    <a:cubicBezTo>
                      <a:pt x="3122750" y="1265672"/>
                      <a:pt x="3059698" y="1275934"/>
                      <a:pt x="2991520" y="1275085"/>
                    </a:cubicBezTo>
                    <a:cubicBezTo>
                      <a:pt x="2923342" y="1274236"/>
                      <a:pt x="2840906" y="1263974"/>
                      <a:pt x="2799829" y="1241751"/>
                    </a:cubicBezTo>
                    <a:cubicBezTo>
                      <a:pt x="2758753" y="1219528"/>
                      <a:pt x="2728373" y="1185768"/>
                      <a:pt x="2708691" y="1140470"/>
                    </a:cubicBezTo>
                    <a:cubicBezTo>
                      <a:pt x="2689008" y="1095173"/>
                      <a:pt x="2679167" y="1021816"/>
                      <a:pt x="2679167" y="920399"/>
                    </a:cubicBezTo>
                    <a:lnTo>
                      <a:pt x="2679167" y="600745"/>
                    </a:lnTo>
                    <a:lnTo>
                      <a:pt x="2580460" y="600745"/>
                    </a:lnTo>
                    <a:lnTo>
                      <a:pt x="2590754" y="625776"/>
                    </a:lnTo>
                    <a:cubicBezTo>
                      <a:pt x="2609438" y="678120"/>
                      <a:pt x="2618780" y="735385"/>
                      <a:pt x="2618780" y="797570"/>
                    </a:cubicBezTo>
                    <a:cubicBezTo>
                      <a:pt x="2618780" y="937345"/>
                      <a:pt x="2572426" y="1051874"/>
                      <a:pt x="2479719" y="1141159"/>
                    </a:cubicBezTo>
                    <a:cubicBezTo>
                      <a:pt x="2387011" y="1230443"/>
                      <a:pt x="2258790" y="1275085"/>
                      <a:pt x="2095054" y="1275085"/>
                    </a:cubicBezTo>
                    <a:cubicBezTo>
                      <a:pt x="1949004" y="1275085"/>
                      <a:pt x="1830909" y="1238002"/>
                      <a:pt x="1740769" y="1163836"/>
                    </a:cubicBezTo>
                    <a:cubicBezTo>
                      <a:pt x="1630090" y="1071985"/>
                      <a:pt x="1574751" y="951608"/>
                      <a:pt x="1574751" y="802705"/>
                    </a:cubicBezTo>
                    <a:cubicBezTo>
                      <a:pt x="1574751" y="768047"/>
                      <a:pt x="1577675" y="734913"/>
                      <a:pt x="1583522" y="703303"/>
                    </a:cubicBezTo>
                    <a:lnTo>
                      <a:pt x="1606967" y="622890"/>
                    </a:lnTo>
                    <a:lnTo>
                      <a:pt x="1600492" y="619927"/>
                    </a:lnTo>
                    <a:lnTo>
                      <a:pt x="1599903" y="621284"/>
                    </a:lnTo>
                    <a:cubicBezTo>
                      <a:pt x="1558826" y="604168"/>
                      <a:pt x="1526307" y="595611"/>
                      <a:pt x="1502346" y="595611"/>
                    </a:cubicBezTo>
                    <a:cubicBezTo>
                      <a:pt x="1456705" y="595611"/>
                      <a:pt x="1421334" y="614437"/>
                      <a:pt x="1396232" y="652091"/>
                    </a:cubicBezTo>
                    <a:cubicBezTo>
                      <a:pt x="1360290" y="705148"/>
                      <a:pt x="1342319" y="804417"/>
                      <a:pt x="1342319" y="949896"/>
                    </a:cubicBezTo>
                    <a:lnTo>
                      <a:pt x="1342319" y="1254547"/>
                    </a:lnTo>
                    <a:lnTo>
                      <a:pt x="992312" y="1254547"/>
                    </a:lnTo>
                    <a:lnTo>
                      <a:pt x="992312" y="922089"/>
                    </a:lnTo>
                    <a:lnTo>
                      <a:pt x="973216" y="1009478"/>
                    </a:lnTo>
                    <a:cubicBezTo>
                      <a:pt x="955102" y="1067171"/>
                      <a:pt x="927932" y="1115914"/>
                      <a:pt x="891704" y="1155707"/>
                    </a:cubicBezTo>
                    <a:cubicBezTo>
                      <a:pt x="819250" y="1235293"/>
                      <a:pt x="727683" y="1275085"/>
                      <a:pt x="617005" y="1275085"/>
                    </a:cubicBezTo>
                    <a:cubicBezTo>
                      <a:pt x="563377" y="1275085"/>
                      <a:pt x="514456" y="1265957"/>
                      <a:pt x="470241" y="1247701"/>
                    </a:cubicBezTo>
                    <a:cubicBezTo>
                      <a:pt x="426027" y="1229445"/>
                      <a:pt x="386519" y="1202346"/>
                      <a:pt x="351718" y="1166404"/>
                    </a:cubicBezTo>
                    <a:lnTo>
                      <a:pt x="351718" y="1600275"/>
                    </a:lnTo>
                    <a:lnTo>
                      <a:pt x="0" y="1600275"/>
                    </a:lnTo>
                    <a:lnTo>
                      <a:pt x="0" y="345728"/>
                    </a:lnTo>
                    <a:lnTo>
                      <a:pt x="326046" y="345728"/>
                    </a:lnTo>
                    <a:lnTo>
                      <a:pt x="326046" y="480083"/>
                    </a:lnTo>
                    <a:cubicBezTo>
                      <a:pt x="371116" y="423603"/>
                      <a:pt x="412478" y="385379"/>
                      <a:pt x="450131" y="365411"/>
                    </a:cubicBezTo>
                    <a:cubicBezTo>
                      <a:pt x="500906" y="338597"/>
                      <a:pt x="557101" y="325190"/>
                      <a:pt x="618716" y="325190"/>
                    </a:cubicBezTo>
                    <a:cubicBezTo>
                      <a:pt x="740234" y="325190"/>
                      <a:pt x="834226" y="371686"/>
                      <a:pt x="900690" y="464679"/>
                    </a:cubicBezTo>
                    <a:cubicBezTo>
                      <a:pt x="933922" y="511176"/>
                      <a:pt x="958846" y="563163"/>
                      <a:pt x="975462" y="620642"/>
                    </a:cubicBezTo>
                    <a:lnTo>
                      <a:pt x="992312" y="702074"/>
                    </a:lnTo>
                    <a:lnTo>
                      <a:pt x="992312" y="345728"/>
                    </a:lnTo>
                    <a:lnTo>
                      <a:pt x="1318357" y="345728"/>
                    </a:lnTo>
                    <a:lnTo>
                      <a:pt x="1318357" y="494631"/>
                    </a:lnTo>
                    <a:cubicBezTo>
                      <a:pt x="1349735" y="430163"/>
                      <a:pt x="1382111" y="385806"/>
                      <a:pt x="1415486" y="361560"/>
                    </a:cubicBezTo>
                    <a:cubicBezTo>
                      <a:pt x="1432174" y="349437"/>
                      <a:pt x="1450822" y="340344"/>
                      <a:pt x="1471432" y="334282"/>
                    </a:cubicBezTo>
                    <a:lnTo>
                      <a:pt x="1525372" y="327039"/>
                    </a:lnTo>
                    <a:lnTo>
                      <a:pt x="1565713" y="326508"/>
                    </a:lnTo>
                    <a:lnTo>
                      <a:pt x="2679167" y="324267"/>
                    </a:lnTo>
                    <a:lnTo>
                      <a:pt x="2679167" y="178855"/>
                    </a:lnTo>
                    <a:lnTo>
                      <a:pt x="3028318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0">
                <a:solidFill>
                  <a:srgbClr val="282828"/>
                </a:soli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3800" b="0" i="0" u="none" strike="noStrike" kern="1200" cap="none" spc="-14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808934" y="2167117"/>
                <a:ext cx="1450074" cy="625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v-SE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actor</a:t>
                </a:r>
                <a:endParaRPr kumimoji="0" lang="sv-S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600125" y="994598"/>
              <a:ext cx="1368735" cy="1551787"/>
              <a:chOff x="3434143" y="-99907"/>
              <a:chExt cx="1723664" cy="1954183"/>
            </a:xfrm>
          </p:grpSpPr>
          <p:sp>
            <p:nvSpPr>
              <p:cNvPr id="16" name="Freeform 15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 rot="9000000">
                <a:off x="3434143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 rot="12600000" flipH="1">
                <a:off x="4234016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97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2192000" cy="29450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Supervision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err="1" smtClean="0"/>
              <a:t>Every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is </a:t>
            </a:r>
            <a:r>
              <a:rPr lang="sv-SE" b="1" dirty="0" err="1" smtClean="0"/>
              <a:t>being</a:t>
            </a:r>
            <a:r>
              <a:rPr lang="sv-SE" b="1" dirty="0" smtClean="0"/>
              <a:t> </a:t>
            </a:r>
            <a:r>
              <a:rPr lang="sv-SE" b="1" dirty="0" err="1" smtClean="0"/>
              <a:t>supervised</a:t>
            </a:r>
            <a:r>
              <a:rPr lang="sv-SE" b="1" dirty="0" smtClean="0"/>
              <a:t> by </a:t>
            </a:r>
            <a:r>
              <a:rPr lang="sv-SE" b="1" dirty="0" err="1" smtClean="0"/>
              <a:t>another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</a:t>
            </a:r>
            <a:r>
              <a:rPr lang="sv-SE" b="1" dirty="0" err="1" smtClean="0"/>
              <a:t>dictates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</a:t>
            </a:r>
            <a:r>
              <a:rPr lang="sv-SE" b="1" dirty="0" err="1" smtClean="0"/>
              <a:t>failures</a:t>
            </a:r>
            <a:r>
              <a:rPr lang="sv-SE" b="1" dirty="0" smtClean="0"/>
              <a:t> </a:t>
            </a:r>
            <a:r>
              <a:rPr lang="sv-SE" b="1" dirty="0" err="1" smtClean="0"/>
              <a:t>should</a:t>
            </a:r>
            <a:r>
              <a:rPr lang="sv-SE" b="1" dirty="0" smtClean="0"/>
              <a:t> be handled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 supervisor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to:</a:t>
            </a:r>
          </a:p>
          <a:p>
            <a:r>
              <a:rPr lang="sv-SE" b="1" dirty="0" smtClean="0"/>
              <a:t>Force a </a:t>
            </a:r>
            <a:r>
              <a:rPr lang="sv-SE" b="1" dirty="0" err="1" smtClean="0"/>
              <a:t>restart</a:t>
            </a:r>
            <a:endParaRPr lang="sv-SE" b="1" dirty="0" smtClean="0"/>
          </a:p>
          <a:p>
            <a:r>
              <a:rPr lang="sv-SE" b="1" dirty="0" err="1" smtClean="0"/>
              <a:t>Terminate</a:t>
            </a:r>
            <a:endParaRPr lang="sv-SE" b="1" dirty="0" smtClean="0"/>
          </a:p>
          <a:p>
            <a:r>
              <a:rPr lang="sv-SE" b="1" dirty="0" err="1" smtClean="0"/>
              <a:t>Ignore</a:t>
            </a:r>
            <a:r>
              <a:rPr lang="sv-SE" b="1" dirty="0" smtClean="0"/>
              <a:t> and </a:t>
            </a:r>
            <a:r>
              <a:rPr lang="sv-SE" b="1" dirty="0" err="1" smtClean="0"/>
              <a:t>resume</a:t>
            </a:r>
            <a:endParaRPr lang="sv-SE" b="1" dirty="0" smtClean="0"/>
          </a:p>
          <a:p>
            <a:r>
              <a:rPr lang="sv-SE" b="1" dirty="0" err="1" smtClean="0"/>
              <a:t>Escalate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to </a:t>
            </a:r>
            <a:r>
              <a:rPr lang="sv-SE" b="1" dirty="0" err="1" smtClean="0"/>
              <a:t>it’s</a:t>
            </a:r>
            <a:r>
              <a:rPr lang="sv-SE" b="1" dirty="0" smtClean="0"/>
              <a:t> </a:t>
            </a:r>
            <a:r>
              <a:rPr lang="sv-SE" b="1" dirty="0" err="1" smtClean="0"/>
              <a:t>own</a:t>
            </a:r>
            <a:r>
              <a:rPr lang="sv-SE" b="1" dirty="0" smtClean="0"/>
              <a:t> supervisor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256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798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bg1"/>
                </a:solidFill>
              </a:rPr>
              <a:t>We</a:t>
            </a:r>
            <a:r>
              <a:rPr lang="sv-SE" sz="2800" b="1" dirty="0" smtClean="0">
                <a:solidFill>
                  <a:schemeClr val="bg1"/>
                </a:solidFill>
              </a:rPr>
              <a:t> </a:t>
            </a:r>
            <a:r>
              <a:rPr lang="sv-SE" sz="2800" b="1" dirty="0" err="1" smtClean="0">
                <a:solidFill>
                  <a:schemeClr val="bg1"/>
                </a:solidFill>
              </a:rPr>
              <a:t>can</a:t>
            </a:r>
            <a:r>
              <a:rPr lang="sv-SE" sz="2800" b="1" dirty="0" smtClean="0">
                <a:solidFill>
                  <a:schemeClr val="bg1"/>
                </a:solidFill>
              </a:rPr>
              <a:t> no </a:t>
            </a:r>
            <a:r>
              <a:rPr lang="sv-SE" sz="2800" b="1" dirty="0" err="1" smtClean="0">
                <a:solidFill>
                  <a:schemeClr val="bg1"/>
                </a:solidFill>
              </a:rPr>
              <a:t>longer</a:t>
            </a:r>
            <a:r>
              <a:rPr lang="sv-SE" sz="2800" b="1" dirty="0" smtClean="0">
                <a:solidFill>
                  <a:schemeClr val="bg1"/>
                </a:solidFill>
              </a:rPr>
              <a:t> </a:t>
            </a:r>
            <a:r>
              <a:rPr lang="sv-SE" sz="2800" b="1" dirty="0" err="1" smtClean="0">
                <a:solidFill>
                  <a:schemeClr val="bg1"/>
                </a:solidFill>
              </a:rPr>
              <a:t>build</a:t>
            </a:r>
            <a:r>
              <a:rPr lang="sv-SE" sz="2800" b="1" dirty="0" smtClean="0">
                <a:solidFill>
                  <a:schemeClr val="bg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bg1"/>
                </a:solidFill>
              </a:rPr>
            </a:br>
            <a:r>
              <a:rPr lang="sv-SE" sz="1600" b="1" dirty="0" err="1" smtClean="0">
                <a:solidFill>
                  <a:schemeClr val="bg1"/>
                </a:solidFill>
              </a:rPr>
              <a:t>Instead</a:t>
            </a:r>
            <a:r>
              <a:rPr lang="sv-SE" sz="1600" b="1" dirty="0" smtClean="0">
                <a:solidFill>
                  <a:schemeClr val="bg1"/>
                </a:solidFill>
              </a:rPr>
              <a:t>, </a:t>
            </a:r>
            <a:r>
              <a:rPr lang="sv-SE" sz="1600" b="1" dirty="0" err="1" smtClean="0">
                <a:solidFill>
                  <a:schemeClr val="bg1"/>
                </a:solidFill>
              </a:rPr>
              <a:t>we</a:t>
            </a:r>
            <a:r>
              <a:rPr lang="sv-SE" sz="1600" b="1" dirty="0" smtClean="0">
                <a:solidFill>
                  <a:schemeClr val="bg1"/>
                </a:solidFill>
              </a:rPr>
              <a:t> stack </a:t>
            </a:r>
            <a:r>
              <a:rPr lang="sv-SE" sz="1600" b="1" dirty="0" err="1" smtClean="0">
                <a:solidFill>
                  <a:schemeClr val="bg1"/>
                </a:solidFill>
              </a:rPr>
              <a:t>them</a:t>
            </a:r>
            <a:r>
              <a:rPr lang="sv-SE" sz="1600" b="1" dirty="0" smtClean="0">
                <a:solidFill>
                  <a:schemeClr val="bg1"/>
                </a:solidFill>
              </a:rPr>
              <a:t> </a:t>
            </a:r>
            <a:r>
              <a:rPr lang="sv-SE" sz="1600" b="1" dirty="0" err="1" smtClean="0">
                <a:solidFill>
                  <a:schemeClr val="bg1"/>
                </a:solidFill>
              </a:rPr>
              <a:t>next</a:t>
            </a:r>
            <a:r>
              <a:rPr lang="sv-SE" sz="1600" b="1" dirty="0" smtClean="0">
                <a:solidFill>
                  <a:schemeClr val="bg1"/>
                </a:solidFill>
              </a:rPr>
              <a:t> to </a:t>
            </a:r>
            <a:r>
              <a:rPr lang="sv-SE" sz="1600" b="1" dirty="0" err="1" smtClean="0">
                <a:solidFill>
                  <a:schemeClr val="bg1"/>
                </a:solidFill>
              </a:rPr>
              <a:t>eachother</a:t>
            </a:r>
            <a:r>
              <a:rPr lang="sv-SE" sz="1600" b="1" dirty="0" smtClean="0">
                <a:solidFill>
                  <a:schemeClr val="bg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bg1"/>
                </a:solidFill>
              </a:rPr>
              <a:t>them</a:t>
            </a:r>
            <a:r>
              <a:rPr lang="sv-SE" sz="1600" b="1" dirty="0" smtClean="0">
                <a:solidFill>
                  <a:schemeClr val="bg1"/>
                </a:solidFill>
              </a:rPr>
              <a:t> </a:t>
            </a:r>
            <a:r>
              <a:rPr lang="sv-SE" sz="1600" b="1" i="1" dirty="0" smtClean="0">
                <a:solidFill>
                  <a:schemeClr val="bg1"/>
                </a:solidFill>
              </a:rPr>
              <a:t>”</a:t>
            </a:r>
            <a:r>
              <a:rPr lang="sv-SE" sz="1600" b="1" i="1" dirty="0" err="1" smtClean="0">
                <a:solidFill>
                  <a:schemeClr val="bg1"/>
                </a:solidFill>
              </a:rPr>
              <a:t>cores</a:t>
            </a:r>
            <a:r>
              <a:rPr lang="sv-SE" sz="1600" b="1" i="1" dirty="0" smtClean="0">
                <a:solidFill>
                  <a:schemeClr val="bg1"/>
                </a:solidFill>
              </a:rPr>
              <a:t>”</a:t>
            </a:r>
            <a:endParaRPr lang="sv-SE" sz="2800" b="1" i="1" dirty="0">
              <a:solidFill>
                <a:schemeClr val="bg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765860"/>
              </p:ext>
            </p:extLst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 smtClean="0"/>
              <a:t>User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3926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OneForOne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AllForOne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Other</a:t>
            </a:r>
            <a:r>
              <a:rPr lang="sv-SE" b="1" dirty="0" smtClean="0"/>
              <a:t> features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v-SE" b="1" dirty="0" err="1"/>
              <a:t>Persistence</a:t>
            </a:r>
            <a:endParaRPr lang="sv-SE" b="1" dirty="0"/>
          </a:p>
          <a:p>
            <a:r>
              <a:rPr lang="sv-SE" b="1" dirty="0" smtClean="0"/>
              <a:t>Cluster</a:t>
            </a:r>
            <a:endParaRPr lang="sv-SE" b="1" dirty="0"/>
          </a:p>
          <a:p>
            <a:r>
              <a:rPr lang="sv-SE" b="1" dirty="0" smtClean="0"/>
              <a:t>Finite State Machines</a:t>
            </a:r>
          </a:p>
          <a:p>
            <a:pPr marL="0" indent="0">
              <a:buNone/>
            </a:pP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4364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-148206" y="448674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>
                <a:latin typeface="Ravie" panose="04040805050809020602" pitchFamily="82" charset="0"/>
              </a:rPr>
              <a:t>The End</a:t>
            </a:r>
            <a:endParaRPr lang="sv-SE" sz="8000" b="1" dirty="0">
              <a:solidFill>
                <a:srgbClr val="B04242"/>
              </a:solidFill>
              <a:latin typeface="Ravie" panose="040408050508090206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63409" y="3324505"/>
            <a:ext cx="1410344" cy="1826152"/>
            <a:chOff x="5086213" y="3115017"/>
            <a:chExt cx="1410344" cy="1826152"/>
          </a:xfrm>
        </p:grpSpPr>
        <p:sp>
          <p:nvSpPr>
            <p:cNvPr id="22" name="Oval 191"/>
            <p:cNvSpPr/>
            <p:nvPr/>
          </p:nvSpPr>
          <p:spPr>
            <a:xfrm rot="19315235">
              <a:off x="6038419" y="3115017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 rot="1744470">
              <a:off x="5989542" y="3272619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3225449">
              <a:off x="6215163" y="404770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8743542">
              <a:off x="5086213" y="4057369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rot="1933843">
              <a:off x="5226653" y="3191708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3"/>
            <p:cNvSpPr/>
            <p:nvPr/>
          </p:nvSpPr>
          <p:spPr>
            <a:xfrm rot="21147307">
              <a:off x="6044918" y="4353177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2"/>
            <p:cNvSpPr/>
            <p:nvPr/>
          </p:nvSpPr>
          <p:spPr>
            <a:xfrm rot="772141">
              <a:off x="5332324" y="432703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8"/>
            <p:cNvSpPr/>
            <p:nvPr/>
          </p:nvSpPr>
          <p:spPr>
            <a:xfrm rot="72546">
              <a:off x="5240059" y="3159728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10800000" flipH="1">
              <a:off x="5490119" y="3624210"/>
              <a:ext cx="694513" cy="437641"/>
            </a:xfrm>
            <a:prstGeom prst="arc">
              <a:avLst>
                <a:gd name="adj1" fmla="val 13030883"/>
                <a:gd name="adj2" fmla="val 19424908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Moon 30"/>
            <p:cNvSpPr/>
            <p:nvPr/>
          </p:nvSpPr>
          <p:spPr>
            <a:xfrm>
              <a:off x="5874191" y="4271860"/>
              <a:ext cx="207973" cy="409409"/>
            </a:xfrm>
            <a:prstGeom prst="moon">
              <a:avLst>
                <a:gd name="adj" fmla="val 35344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Moon 31"/>
            <p:cNvSpPr/>
            <p:nvPr/>
          </p:nvSpPr>
          <p:spPr>
            <a:xfrm rot="10800000">
              <a:off x="5641653" y="4303769"/>
              <a:ext cx="207973" cy="401529"/>
            </a:xfrm>
            <a:prstGeom prst="moon">
              <a:avLst>
                <a:gd name="adj" fmla="val 33513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rot="4815555">
              <a:off x="5425002" y="4286186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rot="15863994" flipH="1">
              <a:off x="5882082" y="4255455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3247970"/>
            <a:ext cx="12192000" cy="1636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Roboto" pitchFamily="2" charset="0"/>
                <a:cs typeface="+mn-cs"/>
              </a:rPr>
              <a:t>Scale up and out with Proto.Actor</a:t>
            </a: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srgbClr val="FFC021"/>
              </a:solidFill>
              <a:effectLst/>
              <a:uLnTx/>
              <a:uFillTx/>
              <a:latin typeface="Calibri" panose="020F0502020204030204"/>
              <a:ea typeface="Roboto" pitchFamily="2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800" b="1" i="0" u="none" strike="noStrike" kern="1200" cap="none" spc="0" normalizeH="0" baseline="0" noProof="0" dirty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 </a:t>
            </a:r>
            <a:r>
              <a:rPr kumimoji="0" lang="sv-SE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Johansson</a:t>
            </a: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srgbClr val="FFC02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98293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609092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249212" y="1065535"/>
            <a:ext cx="3625281" cy="1602288"/>
            <a:chOff x="4971971" y="885751"/>
            <a:chExt cx="4565357" cy="2017779"/>
          </a:xfrm>
        </p:grpSpPr>
        <p:sp>
          <p:nvSpPr>
            <p:cNvPr id="27" name="TextBox 26"/>
            <p:cNvSpPr txBox="1"/>
            <p:nvPr/>
          </p:nvSpPr>
          <p:spPr>
            <a:xfrm>
              <a:off x="4971971" y="885751"/>
              <a:ext cx="4209455" cy="1600275"/>
            </a:xfrm>
            <a:custGeom>
              <a:avLst/>
              <a:gdLst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32845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65713 w 4209455"/>
                <a:gd name="connsiteY94" fmla="*/ 326508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209455" h="1600275">
                  <a:moveTo>
                    <a:pt x="3688010" y="657971"/>
                  </a:moveTo>
                  <a:cubicBezTo>
                    <a:pt x="3738229" y="657971"/>
                    <a:pt x="3778939" y="722791"/>
                    <a:pt x="3778939" y="802751"/>
                  </a:cubicBezTo>
                  <a:cubicBezTo>
                    <a:pt x="3778939" y="882711"/>
                    <a:pt x="3738229" y="947531"/>
                    <a:pt x="3688010" y="947531"/>
                  </a:cubicBezTo>
                  <a:cubicBezTo>
                    <a:pt x="3637791" y="947531"/>
                    <a:pt x="3597081" y="882711"/>
                    <a:pt x="3597081" y="802751"/>
                  </a:cubicBezTo>
                  <a:cubicBezTo>
                    <a:pt x="3597081" y="722791"/>
                    <a:pt x="3637791" y="657971"/>
                    <a:pt x="3688010" y="657971"/>
                  </a:cubicBezTo>
                  <a:close/>
                  <a:moveTo>
                    <a:pt x="504900" y="581063"/>
                  </a:moveTo>
                  <a:cubicBezTo>
                    <a:pt x="460400" y="581063"/>
                    <a:pt x="423317" y="598463"/>
                    <a:pt x="393651" y="633264"/>
                  </a:cubicBezTo>
                  <a:cubicBezTo>
                    <a:pt x="363984" y="668065"/>
                    <a:pt x="349151" y="724545"/>
                    <a:pt x="349151" y="802705"/>
                  </a:cubicBezTo>
                  <a:cubicBezTo>
                    <a:pt x="349151" y="874589"/>
                    <a:pt x="364270" y="927932"/>
                    <a:pt x="394507" y="962732"/>
                  </a:cubicBezTo>
                  <a:cubicBezTo>
                    <a:pt x="424743" y="997533"/>
                    <a:pt x="462968" y="1014934"/>
                    <a:pt x="509179" y="1014934"/>
                  </a:cubicBezTo>
                  <a:cubicBezTo>
                    <a:pt x="549685" y="1014934"/>
                    <a:pt x="583630" y="998247"/>
                    <a:pt x="611014" y="964872"/>
                  </a:cubicBezTo>
                  <a:cubicBezTo>
                    <a:pt x="638399" y="931497"/>
                    <a:pt x="652091" y="874874"/>
                    <a:pt x="652091" y="795003"/>
                  </a:cubicBezTo>
                  <a:cubicBezTo>
                    <a:pt x="652091" y="721408"/>
                    <a:pt x="637828" y="667352"/>
                    <a:pt x="609303" y="632836"/>
                  </a:cubicBezTo>
                  <a:cubicBezTo>
                    <a:pt x="580777" y="598321"/>
                    <a:pt x="545976" y="581063"/>
                    <a:pt x="504900" y="581063"/>
                  </a:cubicBezTo>
                  <a:close/>
                  <a:moveTo>
                    <a:pt x="3690008" y="564803"/>
                  </a:moveTo>
                  <a:cubicBezTo>
                    <a:pt x="3639233" y="564803"/>
                    <a:pt x="3597300" y="584343"/>
                    <a:pt x="3564211" y="623423"/>
                  </a:cubicBezTo>
                  <a:cubicBezTo>
                    <a:pt x="3531121" y="662503"/>
                    <a:pt x="3514577" y="721978"/>
                    <a:pt x="3514577" y="801849"/>
                  </a:cubicBezTo>
                  <a:cubicBezTo>
                    <a:pt x="3514577" y="882861"/>
                    <a:pt x="3530978" y="942765"/>
                    <a:pt x="3563783" y="981559"/>
                  </a:cubicBezTo>
                  <a:cubicBezTo>
                    <a:pt x="3596587" y="1020354"/>
                    <a:pt x="3637806" y="1039751"/>
                    <a:pt x="3687440" y="1039751"/>
                  </a:cubicBezTo>
                  <a:cubicBezTo>
                    <a:pt x="3737645" y="1039751"/>
                    <a:pt x="3778864" y="1020639"/>
                    <a:pt x="3811098" y="982415"/>
                  </a:cubicBezTo>
                  <a:cubicBezTo>
                    <a:pt x="3843332" y="944191"/>
                    <a:pt x="3859449" y="882861"/>
                    <a:pt x="3859449" y="798426"/>
                  </a:cubicBezTo>
                  <a:cubicBezTo>
                    <a:pt x="3859449" y="719696"/>
                    <a:pt x="3843189" y="661076"/>
                    <a:pt x="3810670" y="622567"/>
                  </a:cubicBezTo>
                  <a:cubicBezTo>
                    <a:pt x="3778151" y="584058"/>
                    <a:pt x="3737930" y="564803"/>
                    <a:pt x="3690008" y="564803"/>
                  </a:cubicBezTo>
                  <a:close/>
                  <a:moveTo>
                    <a:pt x="2099333" y="564803"/>
                  </a:moveTo>
                  <a:cubicBezTo>
                    <a:pt x="2048558" y="564803"/>
                    <a:pt x="2006625" y="584343"/>
                    <a:pt x="1973536" y="623423"/>
                  </a:cubicBezTo>
                  <a:cubicBezTo>
                    <a:pt x="1940446" y="662503"/>
                    <a:pt x="1923902" y="721978"/>
                    <a:pt x="1923902" y="801849"/>
                  </a:cubicBezTo>
                  <a:cubicBezTo>
                    <a:pt x="1923902" y="882861"/>
                    <a:pt x="1940304" y="942765"/>
                    <a:pt x="1973108" y="981559"/>
                  </a:cubicBezTo>
                  <a:cubicBezTo>
                    <a:pt x="2005912" y="1020354"/>
                    <a:pt x="2047131" y="1039751"/>
                    <a:pt x="2096765" y="1039751"/>
                  </a:cubicBezTo>
                  <a:cubicBezTo>
                    <a:pt x="2146970" y="1039751"/>
                    <a:pt x="2188189" y="1020639"/>
                    <a:pt x="2220423" y="982415"/>
                  </a:cubicBezTo>
                  <a:cubicBezTo>
                    <a:pt x="2252657" y="944191"/>
                    <a:pt x="2268774" y="882861"/>
                    <a:pt x="2268774" y="798426"/>
                  </a:cubicBezTo>
                  <a:cubicBezTo>
                    <a:pt x="2268774" y="719696"/>
                    <a:pt x="2252514" y="661076"/>
                    <a:pt x="2219995" y="622567"/>
                  </a:cubicBezTo>
                  <a:cubicBezTo>
                    <a:pt x="2187476" y="584058"/>
                    <a:pt x="2147255" y="564803"/>
                    <a:pt x="2099333" y="564803"/>
                  </a:cubicBezTo>
                  <a:close/>
                  <a:moveTo>
                    <a:pt x="3028318" y="0"/>
                  </a:moveTo>
                  <a:lnTo>
                    <a:pt x="3028318" y="324267"/>
                  </a:lnTo>
                  <a:lnTo>
                    <a:pt x="3675301" y="324267"/>
                  </a:lnTo>
                  <a:lnTo>
                    <a:pt x="3675301" y="325902"/>
                  </a:lnTo>
                  <a:lnTo>
                    <a:pt x="3684873" y="325190"/>
                  </a:lnTo>
                  <a:cubicBezTo>
                    <a:pt x="3866865" y="325190"/>
                    <a:pt x="4004358" y="377962"/>
                    <a:pt x="4097350" y="483506"/>
                  </a:cubicBezTo>
                  <a:cubicBezTo>
                    <a:pt x="4172087" y="568512"/>
                    <a:pt x="4209455" y="673200"/>
                    <a:pt x="4209455" y="797570"/>
                  </a:cubicBezTo>
                  <a:cubicBezTo>
                    <a:pt x="4209455" y="937345"/>
                    <a:pt x="4163101" y="1051874"/>
                    <a:pt x="4070394" y="1141159"/>
                  </a:cubicBezTo>
                  <a:cubicBezTo>
                    <a:pt x="3977686" y="1230443"/>
                    <a:pt x="3849465" y="1275085"/>
                    <a:pt x="3685729" y="1275085"/>
                  </a:cubicBezTo>
                  <a:cubicBezTo>
                    <a:pt x="3539679" y="1275085"/>
                    <a:pt x="3421584" y="1238002"/>
                    <a:pt x="3331444" y="1163836"/>
                  </a:cubicBezTo>
                  <a:cubicBezTo>
                    <a:pt x="3220765" y="1071985"/>
                    <a:pt x="3165426" y="951608"/>
                    <a:pt x="3165426" y="802705"/>
                  </a:cubicBezTo>
                  <a:cubicBezTo>
                    <a:pt x="3165426" y="733388"/>
                    <a:pt x="3177121" y="670169"/>
                    <a:pt x="3200512" y="613047"/>
                  </a:cubicBezTo>
                  <a:lnTo>
                    <a:pt x="3206334" y="600745"/>
                  </a:lnTo>
                  <a:lnTo>
                    <a:pt x="3028318" y="600745"/>
                  </a:lnTo>
                  <a:lnTo>
                    <a:pt x="3028318" y="922726"/>
                  </a:lnTo>
                  <a:cubicBezTo>
                    <a:pt x="3028318" y="961440"/>
                    <a:pt x="3032026" y="987059"/>
                    <a:pt x="3039443" y="999584"/>
                  </a:cubicBezTo>
                  <a:cubicBezTo>
                    <a:pt x="3050853" y="1018945"/>
                    <a:pt x="3074657" y="1027125"/>
                    <a:pt x="3099346" y="1028626"/>
                  </a:cubicBezTo>
                  <a:cubicBezTo>
                    <a:pt x="3124035" y="1030127"/>
                    <a:pt x="3141367" y="1023400"/>
                    <a:pt x="3187578" y="1008593"/>
                  </a:cubicBezTo>
                  <a:cubicBezTo>
                    <a:pt x="3196136" y="1088736"/>
                    <a:pt x="3200339" y="1166702"/>
                    <a:pt x="3208897" y="1246845"/>
                  </a:cubicBezTo>
                  <a:cubicBezTo>
                    <a:pt x="3122750" y="1265672"/>
                    <a:pt x="3059698" y="1275934"/>
                    <a:pt x="2991520" y="1275085"/>
                  </a:cubicBezTo>
                  <a:cubicBezTo>
                    <a:pt x="2923342" y="1274236"/>
                    <a:pt x="2840906" y="1263974"/>
                    <a:pt x="2799829" y="1241751"/>
                  </a:cubicBezTo>
                  <a:cubicBezTo>
                    <a:pt x="2758753" y="1219528"/>
                    <a:pt x="2728373" y="1185768"/>
                    <a:pt x="2708691" y="1140470"/>
                  </a:cubicBezTo>
                  <a:cubicBezTo>
                    <a:pt x="2689008" y="1095173"/>
                    <a:pt x="2679167" y="1021816"/>
                    <a:pt x="2679167" y="920399"/>
                  </a:cubicBezTo>
                  <a:lnTo>
                    <a:pt x="2679167" y="600745"/>
                  </a:lnTo>
                  <a:lnTo>
                    <a:pt x="2580460" y="600745"/>
                  </a:lnTo>
                  <a:lnTo>
                    <a:pt x="2590754" y="625776"/>
                  </a:lnTo>
                  <a:cubicBezTo>
                    <a:pt x="2609438" y="678120"/>
                    <a:pt x="2618780" y="735385"/>
                    <a:pt x="2618780" y="797570"/>
                  </a:cubicBezTo>
                  <a:cubicBezTo>
                    <a:pt x="2618780" y="937345"/>
                    <a:pt x="2572426" y="1051874"/>
                    <a:pt x="2479719" y="1141159"/>
                  </a:cubicBezTo>
                  <a:cubicBezTo>
                    <a:pt x="2387011" y="1230443"/>
                    <a:pt x="2258790" y="1275085"/>
                    <a:pt x="2095054" y="1275085"/>
                  </a:cubicBezTo>
                  <a:cubicBezTo>
                    <a:pt x="1949004" y="1275085"/>
                    <a:pt x="1830909" y="1238002"/>
                    <a:pt x="1740769" y="1163836"/>
                  </a:cubicBezTo>
                  <a:cubicBezTo>
                    <a:pt x="1630090" y="1071985"/>
                    <a:pt x="1574751" y="951608"/>
                    <a:pt x="1574751" y="802705"/>
                  </a:cubicBezTo>
                  <a:cubicBezTo>
                    <a:pt x="1574751" y="768047"/>
                    <a:pt x="1577675" y="734913"/>
                    <a:pt x="1583522" y="703303"/>
                  </a:cubicBezTo>
                  <a:lnTo>
                    <a:pt x="1606967" y="622890"/>
                  </a:lnTo>
                  <a:lnTo>
                    <a:pt x="1600492" y="619927"/>
                  </a:lnTo>
                  <a:lnTo>
                    <a:pt x="1599903" y="621284"/>
                  </a:lnTo>
                  <a:cubicBezTo>
                    <a:pt x="1558826" y="604168"/>
                    <a:pt x="1526307" y="595611"/>
                    <a:pt x="1502346" y="595611"/>
                  </a:cubicBezTo>
                  <a:cubicBezTo>
                    <a:pt x="1456705" y="595611"/>
                    <a:pt x="1421334" y="614437"/>
                    <a:pt x="1396232" y="652091"/>
                  </a:cubicBezTo>
                  <a:cubicBezTo>
                    <a:pt x="1360290" y="705148"/>
                    <a:pt x="1342319" y="804417"/>
                    <a:pt x="1342319" y="949896"/>
                  </a:cubicBezTo>
                  <a:lnTo>
                    <a:pt x="1342319" y="1254547"/>
                  </a:lnTo>
                  <a:lnTo>
                    <a:pt x="992312" y="1254547"/>
                  </a:lnTo>
                  <a:lnTo>
                    <a:pt x="992312" y="922089"/>
                  </a:lnTo>
                  <a:lnTo>
                    <a:pt x="973216" y="1009478"/>
                  </a:lnTo>
                  <a:cubicBezTo>
                    <a:pt x="955102" y="1067171"/>
                    <a:pt x="927932" y="1115914"/>
                    <a:pt x="891704" y="1155707"/>
                  </a:cubicBezTo>
                  <a:cubicBezTo>
                    <a:pt x="819250" y="1235293"/>
                    <a:pt x="727683" y="1275085"/>
                    <a:pt x="617005" y="1275085"/>
                  </a:cubicBezTo>
                  <a:cubicBezTo>
                    <a:pt x="563377" y="1275085"/>
                    <a:pt x="514456" y="1265957"/>
                    <a:pt x="470241" y="1247701"/>
                  </a:cubicBezTo>
                  <a:cubicBezTo>
                    <a:pt x="426027" y="1229445"/>
                    <a:pt x="386519" y="1202346"/>
                    <a:pt x="351718" y="1166404"/>
                  </a:cubicBezTo>
                  <a:lnTo>
                    <a:pt x="351718" y="1600275"/>
                  </a:lnTo>
                  <a:lnTo>
                    <a:pt x="0" y="1600275"/>
                  </a:lnTo>
                  <a:lnTo>
                    <a:pt x="0" y="345728"/>
                  </a:lnTo>
                  <a:lnTo>
                    <a:pt x="326046" y="345728"/>
                  </a:lnTo>
                  <a:lnTo>
                    <a:pt x="326046" y="480083"/>
                  </a:lnTo>
                  <a:cubicBezTo>
                    <a:pt x="371116" y="423603"/>
                    <a:pt x="412478" y="385379"/>
                    <a:pt x="450131" y="365411"/>
                  </a:cubicBezTo>
                  <a:cubicBezTo>
                    <a:pt x="500906" y="338597"/>
                    <a:pt x="557101" y="325190"/>
                    <a:pt x="618716" y="325190"/>
                  </a:cubicBezTo>
                  <a:cubicBezTo>
                    <a:pt x="740234" y="325190"/>
                    <a:pt x="834226" y="371686"/>
                    <a:pt x="900690" y="464679"/>
                  </a:cubicBezTo>
                  <a:cubicBezTo>
                    <a:pt x="933922" y="511176"/>
                    <a:pt x="958846" y="563163"/>
                    <a:pt x="975462" y="620642"/>
                  </a:cubicBezTo>
                  <a:lnTo>
                    <a:pt x="992312" y="702074"/>
                  </a:lnTo>
                  <a:lnTo>
                    <a:pt x="992312" y="345728"/>
                  </a:lnTo>
                  <a:lnTo>
                    <a:pt x="1318357" y="345728"/>
                  </a:lnTo>
                  <a:lnTo>
                    <a:pt x="1318357" y="494631"/>
                  </a:lnTo>
                  <a:cubicBezTo>
                    <a:pt x="1349735" y="430163"/>
                    <a:pt x="1382111" y="385806"/>
                    <a:pt x="1415486" y="361560"/>
                  </a:cubicBezTo>
                  <a:cubicBezTo>
                    <a:pt x="1432174" y="349437"/>
                    <a:pt x="1450822" y="340344"/>
                    <a:pt x="1471432" y="334282"/>
                  </a:cubicBezTo>
                  <a:lnTo>
                    <a:pt x="1525372" y="327039"/>
                  </a:lnTo>
                  <a:lnTo>
                    <a:pt x="1565713" y="326508"/>
                  </a:lnTo>
                  <a:lnTo>
                    <a:pt x="2679167" y="324267"/>
                  </a:lnTo>
                  <a:lnTo>
                    <a:pt x="2679167" y="178855"/>
                  </a:lnTo>
                  <a:lnTo>
                    <a:pt x="3028318" y="0"/>
                  </a:lnTo>
                  <a:close/>
                </a:path>
              </a:pathLst>
            </a:custGeom>
            <a:solidFill>
              <a:schemeClr val="tx1"/>
            </a:solidFill>
            <a:ln w="31750">
              <a:solidFill>
                <a:srgbClr val="282828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3800" b="0" i="0" u="none" strike="noStrike" kern="1200" cap="none" spc="-1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8934" y="2167117"/>
              <a:ext cx="1728394" cy="736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actor</a:t>
              </a:r>
              <a:endPara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00125" y="994598"/>
            <a:ext cx="1368735" cy="1551787"/>
            <a:chOff x="3434143" y="-99907"/>
            <a:chExt cx="1723664" cy="1954183"/>
          </a:xfrm>
        </p:grpSpPr>
        <p:sp>
          <p:nvSpPr>
            <p:cNvPr id="18" name="Freeform 17"/>
            <p:cNvSpPr/>
            <p:nvPr/>
          </p:nvSpPr>
          <p:spPr>
            <a:xfrm rot="5400000">
              <a:off x="3834995" y="-437414"/>
              <a:ext cx="923791" cy="159880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16200000">
              <a:off x="4046063" y="643365"/>
              <a:ext cx="500590" cy="866371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19800000">
              <a:off x="4263279" y="267900"/>
              <a:ext cx="500590" cy="866712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800000" flipH="1">
              <a:off x="3829839" y="267900"/>
              <a:ext cx="500590" cy="866712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5400000">
              <a:off x="4107497" y="311835"/>
              <a:ext cx="375596" cy="65004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9000000">
              <a:off x="3944518" y="593293"/>
              <a:ext cx="375596" cy="650300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rot="12600000" flipH="1">
              <a:off x="4269731" y="593293"/>
              <a:ext cx="375596" cy="650300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62738" y="3956952"/>
            <a:ext cx="2613089" cy="2613088"/>
            <a:chOff x="4662738" y="3956952"/>
            <a:chExt cx="2613089" cy="2613088"/>
          </a:xfrm>
        </p:grpSpPr>
        <p:sp>
          <p:nvSpPr>
            <p:cNvPr id="50" name="Freeform 49"/>
            <p:cNvSpPr/>
            <p:nvPr/>
          </p:nvSpPr>
          <p:spPr>
            <a:xfrm>
              <a:off x="4662738" y="3956952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" name="Octagon 1"/>
            <p:cNvSpPr/>
            <p:nvPr/>
          </p:nvSpPr>
          <p:spPr>
            <a:xfrm>
              <a:off x="4925701" y="4230737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167349" y="4439883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24288" y="5000665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CPU</a:t>
              </a:r>
              <a:endParaRPr lang="sv-SE" b="1" dirty="0"/>
            </a:p>
          </p:txBody>
        </p:sp>
        <p:sp>
          <p:nvSpPr>
            <p:cNvPr id="17" name="Octagon 16"/>
            <p:cNvSpPr/>
            <p:nvPr/>
          </p:nvSpPr>
          <p:spPr>
            <a:xfrm>
              <a:off x="5167349" y="4230737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387926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rocessor"/>
          <p:cNvGrpSpPr/>
          <p:nvPr/>
        </p:nvGrpSpPr>
        <p:grpSpPr>
          <a:xfrm>
            <a:off x="4662738" y="3954548"/>
            <a:ext cx="2613089" cy="2613088"/>
            <a:chOff x="4662738" y="3954548"/>
            <a:chExt cx="2613089" cy="2613088"/>
          </a:xfrm>
        </p:grpSpPr>
        <p:grpSp>
          <p:nvGrpSpPr>
            <p:cNvPr id="10" name="Group 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8" name="Octagon 1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6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/>
        </p:nvSpPr>
        <p:spPr>
          <a:xfrm>
            <a:off x="4662738" y="39545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4" name="Octagon 43"/>
          <p:cNvSpPr/>
          <p:nvPr/>
        </p:nvSpPr>
        <p:spPr>
          <a:xfrm>
            <a:off x="4925701" y="4228333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Octagon 16"/>
          <p:cNvSpPr/>
          <p:nvPr/>
        </p:nvSpPr>
        <p:spPr>
          <a:xfrm>
            <a:off x="5167349" y="42283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Oval 45"/>
          <p:cNvSpPr/>
          <p:nvPr/>
        </p:nvSpPr>
        <p:spPr>
          <a:xfrm>
            <a:off x="5167349" y="4437479"/>
            <a:ext cx="178213" cy="178213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The </a:t>
            </a:r>
            <a:r>
              <a:rPr lang="sv-SE" sz="1600" dirty="0" err="1" smtClean="0">
                <a:solidFill>
                  <a:schemeClr val="bg1"/>
                </a:solidFill>
              </a:rPr>
              <a:t>invocation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run</a:t>
            </a:r>
            <a:r>
              <a:rPr lang="sv-SE" sz="1600" dirty="0">
                <a:solidFill>
                  <a:schemeClr val="bg1"/>
                </a:solidFill>
              </a:rPr>
              <a:t> on a </a:t>
            </a:r>
            <a:r>
              <a:rPr lang="sv-SE" sz="1600" dirty="0" err="1">
                <a:solidFill>
                  <a:schemeClr val="bg1"/>
                </a:solidFill>
              </a:rPr>
              <a:t>single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core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  <a:solidFill>
              <a:srgbClr val="FFC021"/>
            </a:solidFill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  <a:solidFill>
              <a:srgbClr val="FFC021"/>
            </a:solidFill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  <a:solidFill>
              <a:srgbClr val="FFC021"/>
            </a:solidFill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  <a:solidFill>
              <a:srgbClr val="FFC021"/>
            </a:solidFill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  <a:solidFill>
              <a:srgbClr val="FFC021"/>
            </a:solidFill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  <a:solidFill>
              <a:srgbClr val="FFC021"/>
            </a:solidFill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87" name="Octagon 86"/>
          <p:cNvSpPr/>
          <p:nvPr/>
        </p:nvSpPr>
        <p:spPr>
          <a:xfrm>
            <a:off x="4924886" y="4228331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Octagon 16"/>
          <p:cNvSpPr/>
          <p:nvPr/>
        </p:nvSpPr>
        <p:spPr>
          <a:xfrm>
            <a:off x="5177858" y="4228330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" name="Group 7"/>
          <p:cNvGrpSpPr/>
          <p:nvPr/>
        </p:nvGrpSpPr>
        <p:grpSpPr>
          <a:xfrm>
            <a:off x="5252360" y="4551255"/>
            <a:ext cx="2896147" cy="1417223"/>
            <a:chOff x="5330569" y="4501987"/>
            <a:chExt cx="2896147" cy="1417223"/>
          </a:xfrm>
        </p:grpSpPr>
        <p:sp>
          <p:nvSpPr>
            <p:cNvPr id="88" name="Rounded Rectangle 87"/>
            <p:cNvSpPr/>
            <p:nvPr/>
          </p:nvSpPr>
          <p:spPr>
            <a:xfrm>
              <a:off x="6072186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330569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072186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7551774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6810157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7551774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6810157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grpSp>
          <p:nvGrpSpPr>
            <p:cNvPr id="95" name="ServiceSmall"/>
            <p:cNvGrpSpPr/>
            <p:nvPr/>
          </p:nvGrpSpPr>
          <p:grpSpPr>
            <a:xfrm>
              <a:off x="5335829" y="4501987"/>
              <a:ext cx="674942" cy="675274"/>
              <a:chOff x="5256455" y="4551259"/>
              <a:chExt cx="674942" cy="675274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5256455" y="4551259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grpSp>
            <p:nvGrpSpPr>
              <p:cNvPr id="97" name="Group 96"/>
              <p:cNvGrpSpPr/>
              <p:nvPr/>
            </p:nvGrpSpPr>
            <p:grpSpPr>
              <a:xfrm>
                <a:off x="5285997" y="4671638"/>
                <a:ext cx="615857" cy="434515"/>
                <a:chOff x="5282369" y="4601302"/>
                <a:chExt cx="615857" cy="434515"/>
              </a:xfrm>
            </p:grpSpPr>
            <p:cxnSp>
              <p:nvCxnSpPr>
                <p:cNvPr id="98" name="Straight Connector 97"/>
                <p:cNvCxnSpPr>
                  <a:stCxn id="118" idx="3"/>
                  <a:endCxn id="111" idx="7"/>
                </p:cNvCxnSpPr>
                <p:nvPr/>
              </p:nvCxnSpPr>
              <p:spPr>
                <a:xfrm flipH="1">
                  <a:off x="5509189" y="4751096"/>
                  <a:ext cx="52823" cy="5476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99" name="Straight Connector 98"/>
                <p:cNvCxnSpPr>
                  <a:stCxn id="111" idx="3"/>
                  <a:endCxn id="110" idx="7"/>
                </p:cNvCxnSpPr>
                <p:nvPr/>
              </p:nvCxnSpPr>
              <p:spPr>
                <a:xfrm flipH="1">
                  <a:off x="5429834" y="4858819"/>
                  <a:ext cx="26395" cy="2951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0" name="Straight Connector 99"/>
                <p:cNvCxnSpPr>
                  <a:stCxn id="110" idx="3"/>
                  <a:endCxn id="122" idx="7"/>
                </p:cNvCxnSpPr>
                <p:nvPr/>
              </p:nvCxnSpPr>
              <p:spPr>
                <a:xfrm flipH="1">
                  <a:off x="5346297" y="4941292"/>
                  <a:ext cx="30576" cy="2913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1" name="Straight Connector 100"/>
                <p:cNvCxnSpPr>
                  <a:stCxn id="111" idx="5"/>
                  <a:endCxn id="109" idx="1"/>
                </p:cNvCxnSpPr>
                <p:nvPr/>
              </p:nvCxnSpPr>
              <p:spPr>
                <a:xfrm>
                  <a:off x="5509189" y="4858819"/>
                  <a:ext cx="28321" cy="3073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2" name="Straight Connector 101"/>
                <p:cNvCxnSpPr>
                  <a:stCxn id="110" idx="5"/>
                  <a:endCxn id="108" idx="1"/>
                </p:cNvCxnSpPr>
                <p:nvPr/>
              </p:nvCxnSpPr>
              <p:spPr>
                <a:xfrm>
                  <a:off x="5429834" y="4941292"/>
                  <a:ext cx="26395" cy="30597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3" name="Straight Connector 102"/>
                <p:cNvCxnSpPr>
                  <a:stCxn id="112" idx="5"/>
                  <a:endCxn id="113" idx="1"/>
                </p:cNvCxnSpPr>
                <p:nvPr/>
              </p:nvCxnSpPr>
              <p:spPr>
                <a:xfrm>
                  <a:off x="5723154" y="4858819"/>
                  <a:ext cx="30040" cy="3073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4" name="Straight Connector 103"/>
                <p:cNvCxnSpPr>
                  <a:stCxn id="113" idx="3"/>
                  <a:endCxn id="114" idx="7"/>
                </p:cNvCxnSpPr>
                <p:nvPr/>
              </p:nvCxnSpPr>
              <p:spPr>
                <a:xfrm flipH="1">
                  <a:off x="5725050" y="4942514"/>
                  <a:ext cx="28144" cy="29209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5" name="Straight Connector 104"/>
                <p:cNvCxnSpPr>
                  <a:stCxn id="113" idx="4"/>
                  <a:endCxn id="115" idx="0"/>
                </p:cNvCxnSpPr>
                <p:nvPr/>
              </p:nvCxnSpPr>
              <p:spPr>
                <a:xfrm>
                  <a:off x="5779674" y="4953482"/>
                  <a:ext cx="0" cy="7272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6" name="Straight Connector 105"/>
                <p:cNvCxnSpPr>
                  <a:stCxn id="118" idx="5"/>
                  <a:endCxn id="112" idx="1"/>
                </p:cNvCxnSpPr>
                <p:nvPr/>
              </p:nvCxnSpPr>
              <p:spPr>
                <a:xfrm>
                  <a:off x="5614972" y="4751096"/>
                  <a:ext cx="55221" cy="5476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7" name="Straight Connector 106"/>
                <p:cNvCxnSpPr>
                  <a:stCxn id="113" idx="5"/>
                  <a:endCxn id="116" idx="1"/>
                </p:cNvCxnSpPr>
                <p:nvPr/>
              </p:nvCxnSpPr>
              <p:spPr>
                <a:xfrm>
                  <a:off x="5806154" y="4942514"/>
                  <a:ext cx="28144" cy="2937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08" name="Oval 107"/>
                <p:cNvSpPr/>
                <p:nvPr/>
              </p:nvSpPr>
              <p:spPr>
                <a:xfrm>
                  <a:off x="5445261" y="496092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5526542" y="4878585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5365905" y="487736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5445261" y="479489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5659225" y="479489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5742225" y="4878585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5661121" y="496075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5742225" y="496075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5823329" y="496092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cxnSp>
              <p:nvCxnSpPr>
                <p:cNvPr id="117" name="Straight Connector 116"/>
                <p:cNvCxnSpPr>
                  <a:stCxn id="121" idx="3"/>
                  <a:endCxn id="118" idx="7"/>
                </p:cNvCxnSpPr>
                <p:nvPr/>
              </p:nvCxnSpPr>
              <p:spPr>
                <a:xfrm flipH="1">
                  <a:off x="5614972" y="4665230"/>
                  <a:ext cx="30637" cy="3290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18" name="Oval 117"/>
                <p:cNvSpPr/>
                <p:nvPr/>
              </p:nvSpPr>
              <p:spPr>
                <a:xfrm>
                  <a:off x="5551044" y="4687167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cxnSp>
              <p:nvCxnSpPr>
                <p:cNvPr id="119" name="Straight Connector 118"/>
                <p:cNvCxnSpPr>
                  <a:stCxn id="121" idx="5"/>
                  <a:endCxn id="120" idx="1"/>
                </p:cNvCxnSpPr>
                <p:nvPr/>
              </p:nvCxnSpPr>
              <p:spPr>
                <a:xfrm>
                  <a:off x="5698570" y="4665230"/>
                  <a:ext cx="30637" cy="3290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20" name="Oval 119"/>
                <p:cNvSpPr/>
                <p:nvPr/>
              </p:nvSpPr>
              <p:spPr>
                <a:xfrm>
                  <a:off x="5718239" y="4687167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634641" y="4601302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5282369" y="4959461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Buying</a:t>
            </a:r>
            <a:r>
              <a:rPr lang="sv-SE" sz="1600" dirty="0">
                <a:solidFill>
                  <a:schemeClr val="bg1"/>
                </a:solidFill>
              </a:rPr>
              <a:t> a </a:t>
            </a:r>
            <a:r>
              <a:rPr lang="sv-SE" sz="1600" dirty="0" err="1">
                <a:solidFill>
                  <a:schemeClr val="bg1"/>
                </a:solidFill>
              </a:rPr>
              <a:t>larger</a:t>
            </a:r>
            <a:r>
              <a:rPr lang="sv-SE" sz="1600" dirty="0">
                <a:solidFill>
                  <a:schemeClr val="bg1"/>
                </a:solidFill>
              </a:rPr>
              <a:t> CPU </a:t>
            </a:r>
            <a:r>
              <a:rPr lang="sv-SE" sz="1600" dirty="0" err="1">
                <a:solidFill>
                  <a:schemeClr val="bg1"/>
                </a:solidFill>
              </a:rPr>
              <a:t>will</a:t>
            </a:r>
            <a:r>
              <a:rPr lang="sv-SE" sz="1600" dirty="0">
                <a:solidFill>
                  <a:schemeClr val="bg1"/>
                </a:solidFill>
              </a:rPr>
              <a:t> not </a:t>
            </a:r>
            <a:r>
              <a:rPr lang="sv-SE" sz="1600" dirty="0" err="1">
                <a:solidFill>
                  <a:schemeClr val="bg1"/>
                </a:solidFill>
              </a:rPr>
              <a:t>change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this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65"/>
          <p:cNvSpPr/>
          <p:nvPr/>
        </p:nvSpPr>
        <p:spPr>
          <a:xfrm>
            <a:off x="4654562" y="581081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67" name="Octagon 66"/>
          <p:cNvSpPr/>
          <p:nvPr/>
        </p:nvSpPr>
        <p:spPr>
          <a:xfrm>
            <a:off x="4917525" y="854866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Octagon 16"/>
          <p:cNvSpPr/>
          <p:nvPr/>
        </p:nvSpPr>
        <p:spPr>
          <a:xfrm>
            <a:off x="5159173" y="854866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Oval 68"/>
          <p:cNvSpPr/>
          <p:nvPr/>
        </p:nvSpPr>
        <p:spPr>
          <a:xfrm>
            <a:off x="5159173" y="1064012"/>
            <a:ext cx="178213" cy="178213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1" name="Group 60"/>
          <p:cNvGrpSpPr/>
          <p:nvPr/>
        </p:nvGrpSpPr>
        <p:grpSpPr>
          <a:xfrm>
            <a:off x="5248279" y="1177792"/>
            <a:ext cx="1416559" cy="1417223"/>
            <a:chOff x="1753933" y="2029826"/>
            <a:chExt cx="1416559" cy="1417223"/>
          </a:xfrm>
        </p:grpSpPr>
        <p:sp>
          <p:nvSpPr>
            <p:cNvPr id="62" name="Rounded Rectangle 61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Multithreaded</a:t>
            </a:r>
            <a:r>
              <a:rPr lang="sv-SE" sz="1600" b="1" dirty="0" smtClean="0"/>
              <a:t> systems </a:t>
            </a:r>
            <a:r>
              <a:rPr lang="sv-SE" sz="1600" b="1" dirty="0" err="1" smtClean="0"/>
              <a:t>let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us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utilize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more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than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/>
            </a:r>
            <a:br>
              <a:rPr lang="sv-SE" sz="1600" b="1" dirty="0" smtClean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910414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triangl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2.xml><?xml version="1.0" encoding="utf-8"?>
<Control xmlns="http://schemas.microsoft.com/VisualStudio/2011/storyboarding/control">
  <Id Name="ebb6be0b-4b18-43cc-8d52-b13a20e6381b" Revision="1" Stencil="System.MyShapes" StencilVersion="1.0"/>
</Control>
</file>

<file path=customXml/item3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Props1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F537250-0E63-4A6E-B985-CE5407D4E0D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15711</TotalTime>
  <Words>673</Words>
  <Application>Microsoft Office PowerPoint</Application>
  <PresentationFormat>Widescreen</PresentationFormat>
  <Paragraphs>307</Paragraphs>
  <Slides>44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Arial Black</vt:lpstr>
      <vt:lpstr>Calibri</vt:lpstr>
      <vt:lpstr>Calibri Light</vt:lpstr>
      <vt:lpstr>Courier New</vt:lpstr>
      <vt:lpstr>Ravie</vt:lpstr>
      <vt:lpstr>Roboto</vt:lpstr>
      <vt:lpstr>Office Theme</vt:lpstr>
      <vt:lpstr>2_Office Theme</vt:lpstr>
      <vt:lpstr>PowerPoint Presentation</vt:lpstr>
      <vt:lpstr>Actor Model</vt:lpstr>
      <vt:lpstr>OOP vs. Actor Model</vt:lpstr>
      <vt:lpstr>Moore’s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 Scheduling</vt:lpstr>
      <vt:lpstr>”actor” package</vt:lpstr>
      <vt:lpstr>Demo – Create your first actor</vt:lpstr>
      <vt:lpstr>”remote” package</vt:lpstr>
      <vt:lpstr>PowerPoint Presentation</vt:lpstr>
      <vt:lpstr>PowerPoint Presentation</vt:lpstr>
      <vt:lpstr>Demo – Build a chat</vt:lpstr>
      <vt:lpstr>”router” package</vt:lpstr>
      <vt:lpstr>Routers</vt:lpstr>
      <vt:lpstr>BroadcastRouter</vt:lpstr>
      <vt:lpstr>RoundRobinRouter</vt:lpstr>
      <vt:lpstr>RoundRobinRouter</vt:lpstr>
      <vt:lpstr>ConsistentHashRouter</vt:lpstr>
      <vt:lpstr>ConsistentHashRouter</vt:lpstr>
      <vt:lpstr>ConsistentHashRouter</vt:lpstr>
      <vt:lpstr>Demo – Use routers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Supervision</vt:lpstr>
      <vt:lpstr>PowerPoint Presentation</vt:lpstr>
      <vt:lpstr>PowerPoint Presentation</vt:lpstr>
      <vt:lpstr>Other features</vt:lpstr>
      <vt:lpstr>The 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1809</cp:revision>
  <dcterms:created xsi:type="dcterms:W3CDTF">2014-06-11T19:04:29Z</dcterms:created>
  <dcterms:modified xsi:type="dcterms:W3CDTF">2017-02-19T03:52:50Z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