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3"/>
  </p:sldMasterIdLst>
  <p:notesMasterIdLst>
    <p:notesMasterId r:id="rId40"/>
  </p:notesMasterIdLst>
  <p:sldIdLst>
    <p:sldId id="540" r:id="rId4"/>
    <p:sldId id="521" r:id="rId5"/>
    <p:sldId id="522" r:id="rId6"/>
    <p:sldId id="537" r:id="rId7"/>
    <p:sldId id="524" r:id="rId8"/>
    <p:sldId id="520" r:id="rId9"/>
    <p:sldId id="518" r:id="rId10"/>
    <p:sldId id="396" r:id="rId11"/>
    <p:sldId id="517" r:id="rId12"/>
    <p:sldId id="472" r:id="rId13"/>
    <p:sldId id="480" r:id="rId14"/>
    <p:sldId id="479" r:id="rId15"/>
    <p:sldId id="424" r:id="rId16"/>
    <p:sldId id="441" r:id="rId17"/>
    <p:sldId id="526" r:id="rId18"/>
    <p:sldId id="544" r:id="rId19"/>
    <p:sldId id="548" r:id="rId20"/>
    <p:sldId id="530" r:id="rId21"/>
    <p:sldId id="549" r:id="rId22"/>
    <p:sldId id="527" r:id="rId23"/>
    <p:sldId id="528" r:id="rId24"/>
    <p:sldId id="550" r:id="rId25"/>
    <p:sldId id="551" r:id="rId26"/>
    <p:sldId id="545" r:id="rId27"/>
    <p:sldId id="546" r:id="rId28"/>
    <p:sldId id="556" r:id="rId29"/>
    <p:sldId id="559" r:id="rId30"/>
    <p:sldId id="557" r:id="rId31"/>
    <p:sldId id="560" r:id="rId32"/>
    <p:sldId id="558" r:id="rId33"/>
    <p:sldId id="541" r:id="rId34"/>
    <p:sldId id="539" r:id="rId35"/>
    <p:sldId id="543" r:id="rId36"/>
    <p:sldId id="535" r:id="rId37"/>
    <p:sldId id="547" r:id="rId38"/>
    <p:sldId id="489" r:id="rId3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40"/>
            <p14:sldId id="521"/>
            <p14:sldId id="522"/>
            <p14:sldId id="537"/>
            <p14:sldId id="524"/>
            <p14:sldId id="520"/>
            <p14:sldId id="518"/>
            <p14:sldId id="396"/>
          </p14:sldIdLst>
        </p14:section>
        <p14:section name="Supervision" id="{18644C6F-8A78-480F-82B8-C8754F629A84}">
          <p14:sldIdLst>
            <p14:sldId id="517"/>
            <p14:sldId id="472"/>
            <p14:sldId id="480"/>
            <p14:sldId id="479"/>
            <p14:sldId id="424"/>
            <p14:sldId id="441"/>
            <p14:sldId id="526"/>
            <p14:sldId id="544"/>
            <p14:sldId id="548"/>
            <p14:sldId id="530"/>
            <p14:sldId id="549"/>
          </p14:sldIdLst>
        </p14:section>
        <p14:section name="Behavioral" id="{3A588684-142E-4C66-A2E9-8A9F45B9DFA9}">
          <p14:sldIdLst>
            <p14:sldId id="527"/>
            <p14:sldId id="528"/>
          </p14:sldIdLst>
        </p14:section>
        <p14:section name="Sharding" id="{249F7A3B-221F-479C-9992-B5DB26C93BC5}">
          <p14:sldIdLst>
            <p14:sldId id="550"/>
            <p14:sldId id="551"/>
          </p14:sldIdLst>
        </p14:section>
        <p14:section name="Flow Control" id="{023DEFD6-70F4-4773-9443-9DAB62DAABFF}">
          <p14:sldIdLst>
            <p14:sldId id="545"/>
            <p14:sldId id="546"/>
            <p14:sldId id="556"/>
            <p14:sldId id="559"/>
            <p14:sldId id="557"/>
            <p14:sldId id="560"/>
            <p14:sldId id="558"/>
          </p14:sldIdLst>
        </p14:section>
        <p14:section name="Cluster" id="{D33B5751-0869-4B55-BC3D-3541B2BA2D70}">
          <p14:sldIdLst>
            <p14:sldId id="541"/>
            <p14:sldId id="539"/>
            <p14:sldId id="543"/>
            <p14:sldId id="535"/>
            <p14:sldId id="547"/>
            <p14:sldId id="489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93E"/>
    <a:srgbClr val="43BFF7"/>
    <a:srgbClr val="FFCC29"/>
    <a:srgbClr val="1F4E79"/>
    <a:srgbClr val="56E59E"/>
    <a:srgbClr val="FF4909"/>
    <a:srgbClr val="58EC9F"/>
    <a:srgbClr val="282828"/>
    <a:srgbClr val="9B00D2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6" autoAdjust="0"/>
    <p:restoredTop sz="90104" autoAdjust="0"/>
  </p:normalViewPr>
  <p:slideViewPr>
    <p:cSldViewPr snapToGrid="0">
      <p:cViewPr varScale="1">
        <p:scale>
          <a:sx n="77" d="100"/>
          <a:sy n="77" d="100"/>
        </p:scale>
        <p:origin x="41" y="122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2017-04-20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2017-04-20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0730"/>
            <a:ext cx="12192000" cy="2252924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9600" b="1" dirty="0" smtClean="0">
                <a:ln w="25400" cap="rnd">
                  <a:noFill/>
                </a:ln>
                <a:solidFill>
                  <a:srgbClr val="43BFF7"/>
                </a:solidFill>
                <a:latin typeface="Lobster Two" panose="02000506000000020003" pitchFamily="50" charset="0"/>
                <a:ea typeface="+mj-ea"/>
                <a:cs typeface="+mj-cs"/>
              </a:rPr>
              <a:t>Failing gracefully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5400" b="1" dirty="0" smtClean="0">
                <a:ln w="25400" cap="rnd">
                  <a:noFill/>
                </a:ln>
                <a:solidFill>
                  <a:srgbClr val="43BFF7"/>
                </a:solidFill>
                <a:latin typeface="Lobster Two" panose="02000506000000020003" pitchFamily="50" charset="0"/>
                <a:ea typeface="+mj-ea"/>
                <a:cs typeface="+mj-cs"/>
              </a:rPr>
              <a:t>With the actor model</a:t>
            </a:r>
            <a:endParaRPr lang="sv-SE" sz="5400" b="1" dirty="0">
              <a:ln w="25400" cap="rnd">
                <a:noFill/>
              </a:ln>
              <a:solidFill>
                <a:srgbClr val="43BFF7"/>
              </a:solidFill>
              <a:latin typeface="Lobster Two" panose="02000506000000020003" pitchFamily="50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68357" y="2763847"/>
            <a:ext cx="4882131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endParaRPr kumimoji="0" lang="sv-SE" sz="3600" b="1" i="0" u="none" strike="noStrike" kern="1200" cap="none" spc="0" normalizeH="0" baseline="0" noProof="0" dirty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355163"/>
            <a:ext cx="5136556" cy="3502837"/>
          </a:xfrm>
          <a:prstGeom prst="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defRPr/>
            </a:pPr>
            <a:r>
              <a:rPr lang="sv-SE" sz="3600" b="1" dirty="0">
                <a:ln w="12700">
                  <a:noFill/>
                </a:ln>
              </a:rPr>
              <a:t>Roger </a:t>
            </a:r>
            <a:r>
              <a:rPr lang="sv-SE" sz="3600" b="1" dirty="0" smtClean="0">
                <a:ln w="12700">
                  <a:noFill/>
                </a:ln>
              </a:rPr>
              <a:t>Johansson</a:t>
            </a:r>
            <a:endParaRPr kumimoji="0" lang="sv-SE" sz="3600" b="1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Akka.NET and Proto.Actor Founder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/>
            </a:r>
            <a:b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Github</a:t>
            </a: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rogeralsing</a:t>
            </a:r>
            <a:endParaRPr kumimoji="0" lang="sv-SE" sz="2400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Mail: rogeralsing@gmail.com</a:t>
            </a:r>
          </a:p>
          <a:p>
            <a:pPr>
              <a:defRPr/>
            </a:pPr>
            <a:endParaRPr lang="sv-SE" sz="2400" dirty="0" smtClean="0">
              <a:ln w="12700">
                <a:noFill/>
              </a:ln>
            </a:endParaRPr>
          </a:p>
          <a:p>
            <a:pPr>
              <a:defRPr/>
            </a:pPr>
            <a:r>
              <a:rPr lang="sv-SE" sz="2400" dirty="0" smtClean="0">
                <a:ln w="12700">
                  <a:noFill/>
                </a:ln>
              </a:rPr>
              <a:t>Github.com/rogeralsing/presentation</a:t>
            </a:r>
            <a:r>
              <a:rPr lang="sv-SE" sz="2400" b="1" dirty="0" smtClean="0">
                <a:ln w="12700">
                  <a:noFill/>
                </a:ln>
              </a:rPr>
              <a:t>s</a:t>
            </a:r>
            <a:endParaRPr lang="sv-SE" sz="2400" b="1" dirty="0">
              <a:ln w="12700">
                <a:noFill/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1" i="0" u="none" strike="noStrike" kern="1200" cap="none" spc="0" normalizeH="0" baseline="0" noProof="0" dirty="0" smtClean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26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Component</a:t>
            </a:r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47" name="Cross 46"/>
              <p:cNvSpPr/>
              <p:nvPr/>
            </p:nvSpPr>
            <p:spPr>
              <a:xfrm rot="18807735">
                <a:off x="5197830" y="5181470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7197920" y="2449574"/>
            <a:ext cx="1309105" cy="1428939"/>
            <a:chOff x="7197920" y="2449574"/>
            <a:chExt cx="1309105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225842" y="2449574"/>
              <a:ext cx="0" cy="1428939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197920" y="2449574"/>
              <a:ext cx="0" cy="1428939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7944658" y="287961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6" y="5181470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Data Access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126524" y="2403854"/>
            <a:ext cx="1338288" cy="1428939"/>
            <a:chOff x="3126524" y="2403854"/>
            <a:chExt cx="1338288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4183629" y="2403854"/>
              <a:ext cx="0" cy="1428939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126524" y="2403854"/>
              <a:ext cx="0" cy="1428939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3902445" y="283389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6" y="5181473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25" name="Cross 24"/>
              <p:cNvSpPr/>
              <p:nvPr/>
            </p:nvSpPr>
            <p:spPr>
              <a:xfrm rot="18807735">
                <a:off x="5194356" y="5181467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Vendor</a:t>
            </a:r>
            <a:r>
              <a:rPr lang="sv-SE" sz="1400" b="1" dirty="0"/>
              <a:t> </a:t>
            </a:r>
            <a:r>
              <a:rPr lang="sv-SE" sz="1400" b="1" dirty="0" err="1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A9D18E"/>
            </a:solidFill>
            <a:ln w="190500">
              <a:solidFill>
                <a:srgbClr val="A9D18E">
                  <a:alpha val="50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82828">
              <a:alpha val="50000"/>
            </a:srgb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00B0F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10652114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dirty="0" err="1"/>
              <a:t>Error</a:t>
            </a:r>
            <a:r>
              <a:rPr lang="sv-SE" dirty="0"/>
              <a:t> </a:t>
            </a:r>
            <a:r>
              <a:rPr lang="sv-SE" dirty="0" err="1"/>
              <a:t>Kernel</a:t>
            </a:r>
            <a:endParaRPr lang="sv-SE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b="1" dirty="0" err="1">
                <a:solidFill>
                  <a:schemeClr val="bg1"/>
                </a:solidFill>
              </a:rPr>
              <a:t>OneForOne</a:t>
            </a:r>
            <a:r>
              <a:rPr lang="sv-SE" b="1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600" b="1" smtClean="0">
                <a:solidFill>
                  <a:schemeClr val="bg1"/>
                </a:solidFill>
              </a:rPr>
              <a:t>OneForAll </a:t>
            </a:r>
            <a:r>
              <a:rPr lang="sv-SE" b="1" dirty="0">
                <a:solidFill>
                  <a:schemeClr val="bg1"/>
                </a:solidFill>
              </a:rPr>
              <a:t>supervisor</a:t>
            </a:r>
            <a:endParaRPr lang="sv-SE" sz="1600" b="1" dirty="0">
              <a:solidFill>
                <a:schemeClr val="bg1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Redshirt - Character Actor</a:t>
            </a:r>
            <a:endParaRPr lang="sv-SE" dirty="0"/>
          </a:p>
        </p:txBody>
      </p:sp>
      <p:grpSp>
        <p:nvGrpSpPr>
          <p:cNvPr id="4" name="Group 3"/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20" name="Straight Connector 19"/>
            <p:cNvCxnSpPr>
              <a:stCxn id="25" idx="4"/>
              <a:endCxn id="23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child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b1 supervising"/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43BFF7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/>
                <a:t>parent</a:t>
              </a:r>
              <a:endParaRPr lang="sv-SE" b="1" dirty="0"/>
            </a:p>
          </p:txBody>
        </p:sp>
      </p:grpSp>
      <p:sp>
        <p:nvSpPr>
          <p:cNvPr id="26" name="Oval Callout 25"/>
          <p:cNvSpPr/>
          <p:nvPr/>
        </p:nvSpPr>
        <p:spPr>
          <a:xfrm>
            <a:off x="1672495" y="3398125"/>
            <a:ext cx="3017840" cy="872354"/>
          </a:xfrm>
          <a:prstGeom prst="wedgeEllipseCallout">
            <a:avLst>
              <a:gd name="adj1" fmla="val 67095"/>
              <a:gd name="adj2" fmla="val -166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Protect state by delegating work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27" name="Oval Callout 26"/>
          <p:cNvSpPr/>
          <p:nvPr/>
        </p:nvSpPr>
        <p:spPr>
          <a:xfrm>
            <a:off x="1672495" y="4966218"/>
            <a:ext cx="3017840" cy="872354"/>
          </a:xfrm>
          <a:prstGeom prst="wedgeEllipseCallout">
            <a:avLst>
              <a:gd name="adj1" fmla="val 67095"/>
              <a:gd name="adj2" fmla="val -166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Performs work, </a:t>
            </a:r>
            <a:br>
              <a:rPr lang="sv-SE" b="1" dirty="0" smtClean="0">
                <a:solidFill>
                  <a:schemeClr val="bg1"/>
                </a:solidFill>
              </a:rPr>
            </a:br>
            <a:r>
              <a:rPr lang="sv-SE" b="1" dirty="0" smtClean="0">
                <a:solidFill>
                  <a:schemeClr val="bg1"/>
                </a:solidFill>
              </a:rPr>
              <a:t>can be restarted</a:t>
            </a:r>
          </a:p>
        </p:txBody>
      </p:sp>
    </p:spTree>
    <p:extLst>
      <p:ext uri="{BB962C8B-B14F-4D97-AF65-F5344CB8AC3E}">
        <p14:creationId xmlns:p14="http://schemas.microsoft.com/office/powerpoint/2010/main" val="15171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Exponential Backoff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20" name="Straight Connector 19"/>
            <p:cNvCxnSpPr>
              <a:stCxn id="25" idx="4"/>
              <a:endCxn id="23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child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b1 supervising"/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43BFF7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/>
                <a:t>parent</a:t>
              </a:r>
              <a:endParaRPr lang="sv-SE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3" name="Group 2"/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" name="Freeform 12"/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58EC9F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Servicetekniker"/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Attempts</a:t>
              </a:r>
              <a:endParaRPr lang="sv-SE" b="1" dirty="0"/>
            </a:p>
          </p:txBody>
        </p:sp>
        <p:sp>
          <p:nvSpPr>
            <p:cNvPr id="28" name="Servicetekniker"/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Delay</a:t>
              </a:r>
              <a:endParaRPr lang="sv-S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673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4481" y="2859577"/>
            <a:ext cx="1496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Actor lifecycle</a:t>
            </a:r>
          </a:p>
        </p:txBody>
      </p:sp>
    </p:spTree>
    <p:extLst>
      <p:ext uri="{BB962C8B-B14F-4D97-AF65-F5344CB8AC3E}">
        <p14:creationId xmlns:p14="http://schemas.microsoft.com/office/powerpoint/2010/main" val="1028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25440" y="2898370"/>
            <a:ext cx="22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Deathwatch / Monitor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0989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Patterns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727"/>
          <a:stretch/>
        </p:blipFill>
        <p:spPr>
          <a:xfrm>
            <a:off x="0" y="0"/>
            <a:ext cx="12192000" cy="3859200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15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72296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 smtClean="0"/>
              <a:t>Design for failure</a:t>
            </a:r>
            <a:endParaRPr lang="sv-SE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141956"/>
            <a:ext cx="10515600" cy="1323439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r>
              <a:rPr lang="sv-SE" sz="4000" i="1" dirty="0">
                <a:latin typeface="+mn-lt"/>
              </a:rPr>
              <a:t>Dealing with, mitigating and preventing failures.</a:t>
            </a:r>
          </a:p>
          <a:p>
            <a:r>
              <a:rPr lang="sv-SE" sz="4000" i="1" dirty="0">
                <a:latin typeface="+mn-lt"/>
              </a:rPr>
              <a:t>In the small, and at scale.</a:t>
            </a:r>
          </a:p>
        </p:txBody>
      </p:sp>
    </p:spTree>
    <p:extLst>
      <p:ext uri="{BB962C8B-B14F-4D97-AF65-F5344CB8AC3E}">
        <p14:creationId xmlns:p14="http://schemas.microsoft.com/office/powerpoint/2010/main" val="34159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0" y="-1193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3" name="DB Actor"/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3" name="DB Up Interaction"/>
          <p:cNvGrpSpPr/>
          <p:nvPr/>
        </p:nvGrpSpPr>
        <p:grpSpPr>
          <a:xfrm>
            <a:off x="1621870" y="3521379"/>
            <a:ext cx="4838766" cy="1207367"/>
            <a:chOff x="219790" y="3457774"/>
            <a:chExt cx="4838766" cy="1207367"/>
          </a:xfrm>
        </p:grpSpPr>
        <p:cxnSp>
          <p:nvCxnSpPr>
            <p:cNvPr id="30" name="Straight Connector 29"/>
            <p:cNvCxnSpPr>
              <a:stCxn id="19" idx="3"/>
              <a:endCxn id="8" idx="1"/>
            </p:cNvCxnSpPr>
            <p:nvPr/>
          </p:nvCxnSpPr>
          <p:spPr>
            <a:xfrm flipV="1">
              <a:off x="2307527" y="3716917"/>
              <a:ext cx="2039320" cy="59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8" idx="3"/>
              <a:endCxn id="25" idx="3"/>
            </p:cNvCxnSpPr>
            <p:nvPr/>
          </p:nvCxnSpPr>
          <p:spPr>
            <a:xfrm flipH="1">
              <a:off x="2314546" y="4422276"/>
              <a:ext cx="2032301" cy="1263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1698792" y="3487288"/>
              <a:ext cx="608735" cy="460454"/>
              <a:chOff x="-2744948" y="4297608"/>
              <a:chExt cx="880533" cy="666046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-2744948" y="4297610"/>
                <a:ext cx="880533" cy="666044"/>
              </a:xfrm>
              <a:prstGeom prst="roundRect">
                <a:avLst>
                  <a:gd name="adj" fmla="val 9887"/>
                </a:avLst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-2733660" y="4488615"/>
                <a:ext cx="857955" cy="475036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0800000">
                <a:off x="-2733660" y="4297608"/>
                <a:ext cx="857955" cy="475036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3" name="Servicetekniker"/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Query</a:t>
              </a:r>
              <a:endParaRPr lang="sv-SE" b="1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705812" y="4204688"/>
              <a:ext cx="608734" cy="460453"/>
              <a:chOff x="-3764276" y="5335321"/>
              <a:chExt cx="880533" cy="666044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-3764276" y="5335321"/>
                <a:ext cx="880533" cy="666043"/>
              </a:xfrm>
              <a:prstGeom prst="roundRect">
                <a:avLst>
                  <a:gd name="adj" fmla="val 9887"/>
                </a:avLst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>
                <a:off x="-3752988" y="5526330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0800000">
                <a:off x="-3752988" y="5335321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8" name="Servicetekniker"/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Result</a:t>
              </a:r>
              <a:endParaRPr lang="sv-SE" b="1" dirty="0"/>
            </a:p>
          </p:txBody>
        </p:sp>
        <p:cxnSp>
          <p:nvCxnSpPr>
            <p:cNvPr id="39" name="Straight Connector 38"/>
            <p:cNvCxnSpPr>
              <a:stCxn id="8" idx="7"/>
              <a:endCxn id="8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3100"/>
                <a:gd name="adj2" fmla="val 18646890"/>
                <a:gd name="adj3" fmla="val 1031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B Up"/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 smtClean="0"/>
              <a:t>DB Up</a:t>
            </a:r>
            <a:endParaRPr lang="sv-SE" sz="1400" b="1" dirty="0"/>
          </a:p>
        </p:txBody>
      </p:sp>
      <p:grpSp>
        <p:nvGrpSpPr>
          <p:cNvPr id="64" name="DB Down Interaction"/>
          <p:cNvGrpSpPr/>
          <p:nvPr/>
        </p:nvGrpSpPr>
        <p:grpSpPr>
          <a:xfrm>
            <a:off x="1621869" y="5054247"/>
            <a:ext cx="7433229" cy="1202180"/>
            <a:chOff x="-1204869" y="4990642"/>
            <a:chExt cx="7433229" cy="1202180"/>
          </a:xfrm>
        </p:grpSpPr>
        <p:cxnSp>
          <p:nvCxnSpPr>
            <p:cNvPr id="66" name="Straight Connector 65"/>
            <p:cNvCxnSpPr>
              <a:stCxn id="76" idx="3"/>
              <a:endCxn id="7" idx="1"/>
            </p:cNvCxnSpPr>
            <p:nvPr/>
          </p:nvCxnSpPr>
          <p:spPr>
            <a:xfrm flipV="1">
              <a:off x="882085" y="5234737"/>
              <a:ext cx="2025353" cy="371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" idx="3"/>
              <a:endCxn id="73" idx="3"/>
            </p:cNvCxnSpPr>
            <p:nvPr/>
          </p:nvCxnSpPr>
          <p:spPr>
            <a:xfrm flipH="1">
              <a:off x="874280" y="5940096"/>
              <a:ext cx="2033158" cy="22500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273350" y="5008224"/>
              <a:ext cx="608735" cy="460453"/>
              <a:chOff x="-4806844" y="6497634"/>
              <a:chExt cx="880533" cy="666044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-4806844" y="6497634"/>
                <a:ext cx="880533" cy="666044"/>
              </a:xfrm>
              <a:prstGeom prst="roundRect">
                <a:avLst>
                  <a:gd name="adj" fmla="val 9887"/>
                </a:avLst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Isosceles Triangle 76"/>
              <p:cNvSpPr/>
              <p:nvPr/>
            </p:nvSpPr>
            <p:spPr>
              <a:xfrm>
                <a:off x="-4795556" y="6688643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Isosceles Triangle 77"/>
              <p:cNvSpPr/>
              <p:nvPr/>
            </p:nvSpPr>
            <p:spPr>
              <a:xfrm rot="10800000">
                <a:off x="-4795556" y="6497634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9" name="Servicetekniker"/>
            <p:cNvSpPr/>
            <p:nvPr/>
          </p:nvSpPr>
          <p:spPr>
            <a:xfrm>
              <a:off x="-1204869" y="499064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Query</a:t>
              </a:r>
              <a:endParaRPr lang="sv-SE" b="1" dirty="0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65545" y="5732368"/>
              <a:ext cx="608735" cy="460454"/>
              <a:chOff x="-5847612" y="7545111"/>
              <a:chExt cx="880533" cy="666046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-5847612" y="7545112"/>
                <a:ext cx="880533" cy="666044"/>
              </a:xfrm>
              <a:prstGeom prst="roundRect">
                <a:avLst>
                  <a:gd name="adj" fmla="val 9887"/>
                </a:avLst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>
                <a:off x="-5836324" y="7736121"/>
                <a:ext cx="857955" cy="475036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Isosceles Triangle 74"/>
              <p:cNvSpPr/>
              <p:nvPr/>
            </p:nvSpPr>
            <p:spPr>
              <a:xfrm rot="10800000">
                <a:off x="-5836324" y="7545111"/>
                <a:ext cx="857955" cy="475033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1" name="Servicetekniker"/>
            <p:cNvSpPr/>
            <p:nvPr/>
          </p:nvSpPr>
          <p:spPr>
            <a:xfrm>
              <a:off x="-1204869" y="5726120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Error</a:t>
              </a:r>
              <a:endParaRPr lang="sv-SE" b="1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3773632" y="5652011"/>
              <a:ext cx="2454728" cy="1"/>
            </a:xfrm>
            <a:prstGeom prst="line">
              <a:avLst/>
            </a:prstGeom>
            <a:ln w="63500" cap="sq">
              <a:solidFill>
                <a:srgbClr val="50DE94"/>
              </a:solidFill>
              <a:prstDash val="sysDash"/>
              <a:miter lim="800000"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Servicetekniker"/>
            <p:cNvSpPr/>
            <p:nvPr/>
          </p:nvSpPr>
          <p:spPr>
            <a:xfrm>
              <a:off x="4174238" y="5753906"/>
              <a:ext cx="1661249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Poll DB Status</a:t>
              </a:r>
            </a:p>
          </p:txBody>
        </p:sp>
      </p:grpSp>
      <p:sp>
        <p:nvSpPr>
          <p:cNvPr id="7" name="DB Down"/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F493E"/>
          </a:solidFill>
          <a:ln w="25400">
            <a:solidFill>
              <a:srgbClr val="C0000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 smtClean="0"/>
              <a:t>DB Down</a:t>
            </a:r>
            <a:endParaRPr lang="sv-SE" sz="1400" b="1" dirty="0"/>
          </a:p>
        </p:txBody>
      </p:sp>
      <p:grpSp>
        <p:nvGrpSpPr>
          <p:cNvPr id="54" name="Error"/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55" name="Group 54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F493E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6" name="Cross 55"/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>
                <a:latin typeface="Lobster Two" panose="02000506000000020003" pitchFamily="50" charset="0"/>
              </a:rPr>
              <a:t>Circuit Breaker</a:t>
            </a:r>
          </a:p>
        </p:txBody>
      </p:sp>
    </p:spTree>
    <p:extLst>
      <p:ext uri="{BB962C8B-B14F-4D97-AF65-F5344CB8AC3E}">
        <p14:creationId xmlns:p14="http://schemas.microsoft.com/office/powerpoint/2010/main" val="152630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3121519" y="3275843"/>
            <a:ext cx="5948961" cy="2830001"/>
            <a:chOff x="3931518" y="3275843"/>
            <a:chExt cx="5948961" cy="2830001"/>
          </a:xfrm>
        </p:grpSpPr>
        <p:sp>
          <p:nvSpPr>
            <p:cNvPr id="5" name="Rounded Rectangle 4"/>
            <p:cNvSpPr/>
            <p:nvPr/>
          </p:nvSpPr>
          <p:spPr>
            <a:xfrm>
              <a:off x="3931518" y="327584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Idle</a:t>
              </a:r>
              <a:endParaRPr lang="sv-SE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966210" y="4441104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Active</a:t>
              </a:r>
              <a:endParaRPr lang="sv-SE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931518" y="56063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Gated</a:t>
              </a:r>
              <a:endParaRPr lang="sv-SE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471808" y="4441104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Quarantined</a:t>
              </a:r>
              <a:endParaRPr lang="sv-SE" b="1" dirty="0"/>
            </a:p>
          </p:txBody>
        </p:sp>
        <p:cxnSp>
          <p:nvCxnSpPr>
            <p:cNvPr id="9" name="Straight Arrow Connector 8"/>
            <p:cNvCxnSpPr>
              <a:stCxn id="8" idx="1"/>
              <a:endCxn id="6" idx="3"/>
            </p:cNvCxnSpPr>
            <p:nvPr/>
          </p:nvCxnSpPr>
          <p:spPr>
            <a:xfrm flipH="1">
              <a:off x="7374881" y="4690843"/>
              <a:ext cx="1096927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arrow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6" idx="2"/>
            </p:cNvCxnSpPr>
            <p:nvPr/>
          </p:nvCxnSpPr>
          <p:spPr>
            <a:xfrm flipV="1">
              <a:off x="5340189" y="4940582"/>
              <a:ext cx="1330357" cy="915523"/>
            </a:xfrm>
            <a:prstGeom prst="bentConnector2">
              <a:avLst/>
            </a:prstGeom>
            <a:ln w="63500" cap="rnd">
              <a:solidFill>
                <a:srgbClr val="50DE94"/>
              </a:solidFill>
              <a:round/>
              <a:headEnd type="arrow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0"/>
              <a:endCxn id="5" idx="2"/>
            </p:cNvCxnSpPr>
            <p:nvPr/>
          </p:nvCxnSpPr>
          <p:spPr>
            <a:xfrm flipV="1">
              <a:off x="4635854" y="3775321"/>
              <a:ext cx="0" cy="183104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6" idx="0"/>
            </p:cNvCxnSpPr>
            <p:nvPr/>
          </p:nvCxnSpPr>
          <p:spPr>
            <a:xfrm>
              <a:off x="5340189" y="3525582"/>
              <a:ext cx="1330357" cy="915522"/>
            </a:xfrm>
            <a:prstGeom prst="bentConnector2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ounded Rectangle 32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>
                <a:latin typeface="Lobster Two" panose="02000506000000020003" pitchFamily="50" charset="0"/>
              </a:rPr>
              <a:t>Akka Remote Associations</a:t>
            </a:r>
            <a:endParaRPr lang="sv-SE" sz="6600" b="1" dirty="0">
              <a:latin typeface="Lobster Two" panose="02000506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Active Passive Consumers</a:t>
            </a:r>
            <a:endParaRPr lang="sv-SE" dirty="0"/>
          </a:p>
        </p:txBody>
      </p:sp>
      <p:sp>
        <p:nvSpPr>
          <p:cNvPr id="48" name="Rounded Rectangle 47"/>
          <p:cNvSpPr/>
          <p:nvPr/>
        </p:nvSpPr>
        <p:spPr>
          <a:xfrm>
            <a:off x="6459179" y="4663037"/>
            <a:ext cx="2071576" cy="1114122"/>
          </a:xfrm>
          <a:prstGeom prst="roundRect">
            <a:avLst>
              <a:gd name="adj" fmla="val 1958"/>
            </a:avLst>
          </a:prstGeom>
          <a:solidFill>
            <a:srgbClr val="282828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Node 2</a:t>
            </a:r>
            <a:endParaRPr lang="sv-SE" b="1" dirty="0"/>
          </a:p>
        </p:txBody>
      </p:sp>
      <p:sp>
        <p:nvSpPr>
          <p:cNvPr id="47" name="Rounded Rectangle 46"/>
          <p:cNvSpPr/>
          <p:nvPr/>
        </p:nvSpPr>
        <p:spPr>
          <a:xfrm>
            <a:off x="6459178" y="3391496"/>
            <a:ext cx="2071576" cy="1114122"/>
          </a:xfrm>
          <a:prstGeom prst="roundRect">
            <a:avLst>
              <a:gd name="adj" fmla="val 1958"/>
            </a:avLst>
          </a:prstGeom>
          <a:solidFill>
            <a:srgbClr val="282828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Node 1</a:t>
            </a:r>
            <a:endParaRPr lang="sv-SE" b="1" dirty="0"/>
          </a:p>
          <a:p>
            <a:pPr algn="ctr"/>
            <a:endParaRPr lang="sv-SE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787699" y="3830439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Primary</a:t>
            </a:r>
            <a:endParaRPr lang="sv-SE" b="1" dirty="0"/>
          </a:p>
        </p:txBody>
      </p:sp>
      <p:cxnSp>
        <p:nvCxnSpPr>
          <p:cNvPr id="31" name="Elbow Connector 30"/>
          <p:cNvCxnSpPr>
            <a:stCxn id="42" idx="1"/>
            <a:endCxn id="43" idx="1"/>
          </p:cNvCxnSpPr>
          <p:nvPr/>
        </p:nvCxnSpPr>
        <p:spPr>
          <a:xfrm flipV="1">
            <a:off x="5134182" y="4080178"/>
            <a:ext cx="1653517" cy="640442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1"/>
            <a:endCxn id="44" idx="1"/>
          </p:cNvCxnSpPr>
          <p:nvPr/>
        </p:nvCxnSpPr>
        <p:spPr>
          <a:xfrm>
            <a:off x="5134182" y="4720620"/>
            <a:ext cx="1653516" cy="64044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41"/>
          <p:cNvSpPr/>
          <p:nvPr/>
        </p:nvSpPr>
        <p:spPr>
          <a:xfrm rot="5400000">
            <a:off x="4140617" y="3984150"/>
            <a:ext cx="514191" cy="1472938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b="1" dirty="0" smtClean="0"/>
              <a:t>Queue</a:t>
            </a:r>
            <a:endParaRPr lang="sv-SE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6787698" y="5111322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Secondary</a:t>
            </a:r>
            <a:endParaRPr lang="sv-SE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087856" y="4329916"/>
            <a:ext cx="1" cy="78140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Error"/>
          <p:cNvGrpSpPr/>
          <p:nvPr/>
        </p:nvGrpSpPr>
        <p:grpSpPr>
          <a:xfrm>
            <a:off x="7156594" y="3775116"/>
            <a:ext cx="562367" cy="568866"/>
            <a:chOff x="4665409" y="4631482"/>
            <a:chExt cx="1610726" cy="1629341"/>
          </a:xfrm>
        </p:grpSpPr>
        <p:grpSp>
          <p:nvGrpSpPr>
            <p:cNvPr id="50" name="Group 49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F493E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1" name="Cross 50"/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42849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Consistent Hash Pairs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7040133" y="3119927"/>
            <a:ext cx="836144" cy="962918"/>
            <a:chOff x="6459178" y="3391496"/>
            <a:chExt cx="2071577" cy="2385663"/>
          </a:xfrm>
        </p:grpSpPr>
        <p:sp>
          <p:nvSpPr>
            <p:cNvPr id="48" name="Rounded Rectangle 47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7040133" y="4315258"/>
            <a:ext cx="836144" cy="962918"/>
            <a:chOff x="6459178" y="3391496"/>
            <a:chExt cx="2071577" cy="2385663"/>
          </a:xfrm>
        </p:grpSpPr>
        <p:sp>
          <p:nvSpPr>
            <p:cNvPr id="21" name="Rounded Rectangle 20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7041520" y="5526429"/>
            <a:ext cx="836144" cy="962918"/>
            <a:chOff x="6459178" y="3391496"/>
            <a:chExt cx="2071577" cy="2385663"/>
          </a:xfrm>
        </p:grpSpPr>
        <p:sp>
          <p:nvSpPr>
            <p:cNvPr id="27" name="Rounded Rectangle 26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cxnSp>
        <p:nvCxnSpPr>
          <p:cNvPr id="34" name="Elbow Connector 30"/>
          <p:cNvCxnSpPr>
            <a:stCxn id="41" idx="1"/>
            <a:endCxn id="47" idx="1"/>
          </p:cNvCxnSpPr>
          <p:nvPr/>
        </p:nvCxnSpPr>
        <p:spPr>
          <a:xfrm flipV="1">
            <a:off x="5134182" y="3344772"/>
            <a:ext cx="1905951" cy="1201725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0"/>
          <p:cNvCxnSpPr>
            <a:stCxn id="41" idx="1"/>
            <a:endCxn id="23" idx="1"/>
          </p:cNvCxnSpPr>
          <p:nvPr/>
        </p:nvCxnSpPr>
        <p:spPr>
          <a:xfrm flipV="1">
            <a:off x="5134182" y="4540103"/>
            <a:ext cx="1905951" cy="6394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0"/>
          <p:cNvCxnSpPr>
            <a:stCxn id="41" idx="1"/>
            <a:endCxn id="29" idx="1"/>
          </p:cNvCxnSpPr>
          <p:nvPr/>
        </p:nvCxnSpPr>
        <p:spPr>
          <a:xfrm>
            <a:off x="5134182" y="4546497"/>
            <a:ext cx="1907338" cy="1204777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 rot="5400000">
            <a:off x="4140617" y="3810027"/>
            <a:ext cx="514191" cy="1472938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b="1" dirty="0" smtClean="0"/>
              <a:t>Queue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8876" y="3344771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Hash Slot 1</a:t>
            </a:r>
            <a:endParaRPr lang="sv-SE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8008876" y="4553852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Hash Slot 2</a:t>
            </a:r>
            <a:endParaRPr lang="sv-SE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8008876" y="5726380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Hash Slot 3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0161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Limit Concurrency</a:t>
            </a:r>
            <a:endParaRPr lang="sv-SE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70722" y="4207850"/>
            <a:ext cx="6650556" cy="1701873"/>
            <a:chOff x="1351005" y="2396288"/>
            <a:chExt cx="6650556" cy="1701873"/>
          </a:xfrm>
        </p:grpSpPr>
        <p:cxnSp>
          <p:nvCxnSpPr>
            <p:cNvPr id="30" name="Elbow Connector 29"/>
            <p:cNvCxnSpPr>
              <a:stCxn id="42" idx="3"/>
              <a:endCxn id="45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42" idx="3"/>
              <a:endCxn id="43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2" idx="3"/>
              <a:endCxn id="44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Router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1</a:t>
              </a:r>
              <a:endParaRPr lang="sv-SE" b="1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2</a:t>
              </a:r>
              <a:endParaRPr lang="sv-SE" b="1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3</a:t>
              </a:r>
              <a:endParaRPr lang="sv-SE" b="1" dirty="0"/>
            </a:p>
          </p:txBody>
        </p:sp>
      </p:grp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Limit concurrent access to a resource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Arrow Connector 72"/>
          <p:cNvCxnSpPr/>
          <p:nvPr/>
        </p:nvCxnSpPr>
        <p:spPr>
          <a:xfrm>
            <a:off x="3243263" y="5200870"/>
            <a:ext cx="1300666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989525" y="5005242"/>
            <a:ext cx="268970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Fan out and quickest reply</a:t>
            </a:r>
            <a:endParaRPr lang="sv-SE" dirty="0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43263" y="4913390"/>
            <a:ext cx="1300666" cy="1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454327" y="4717762"/>
            <a:ext cx="268970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1</a:t>
            </a:r>
            <a:endParaRPr lang="sv-SE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2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3</a:t>
            </a:r>
            <a:endParaRPr lang="sv-SE" b="1" dirty="0"/>
          </a:p>
        </p:txBody>
      </p: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Fan out, return first reply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Consumer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5260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Throttling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218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Work Pulling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796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4352252" y="4029178"/>
            <a:ext cx="459734" cy="1145356"/>
          </a:xfrm>
          <a:prstGeom prst="ellipse">
            <a:avLst/>
          </a:prstGeom>
          <a:solidFill>
            <a:srgbClr val="FF493E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Bounded Mailboxes</a:t>
            </a:r>
            <a:endParaRPr lang="sv-SE" dirty="0"/>
          </a:p>
        </p:txBody>
      </p:sp>
      <p:sp>
        <p:nvSpPr>
          <p:cNvPr id="5" name="Rounded Rectangle 4"/>
          <p:cNvSpPr/>
          <p:nvPr/>
        </p:nvSpPr>
        <p:spPr>
          <a:xfrm>
            <a:off x="6707571" y="4170581"/>
            <a:ext cx="1414536" cy="862551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Actor</a:t>
            </a:r>
            <a:endParaRPr lang="sv-SE" b="1" dirty="0"/>
          </a:p>
        </p:txBody>
      </p:sp>
      <p:sp>
        <p:nvSpPr>
          <p:cNvPr id="7" name="Can 6"/>
          <p:cNvSpPr/>
          <p:nvPr/>
        </p:nvSpPr>
        <p:spPr>
          <a:xfrm rot="5400000">
            <a:off x="5526893" y="3375729"/>
            <a:ext cx="514191" cy="2452257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sv-SE" b="1" dirty="0" smtClean="0"/>
              <a:t>Mailbox</a:t>
            </a:r>
            <a:endParaRPr lang="sv-SE" b="1" dirty="0"/>
          </a:p>
        </p:txBody>
      </p:sp>
      <p:cxnSp>
        <p:nvCxnSpPr>
          <p:cNvPr id="13" name="Elbow Connector 12"/>
          <p:cNvCxnSpPr>
            <a:endCxn id="7" idx="3"/>
          </p:cNvCxnSpPr>
          <p:nvPr/>
        </p:nvCxnSpPr>
        <p:spPr>
          <a:xfrm>
            <a:off x="3172120" y="4601856"/>
            <a:ext cx="1385740" cy="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83933" y="4421747"/>
            <a:ext cx="268970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39021" y="4421747"/>
            <a:ext cx="268970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4109" y="4423792"/>
            <a:ext cx="268970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0505" y="4421747"/>
            <a:ext cx="268970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490643">
            <a:off x="4296113" y="5116047"/>
            <a:ext cx="268970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239552" y="5645518"/>
            <a:ext cx="268970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707571" y="4170581"/>
            <a:ext cx="1414536" cy="862551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Actor</a:t>
            </a:r>
            <a:endParaRPr lang="sv-SE" b="1" dirty="0"/>
          </a:p>
        </p:txBody>
      </p:sp>
      <p:sp>
        <p:nvSpPr>
          <p:cNvPr id="2" name="Oval 1"/>
          <p:cNvSpPr/>
          <p:nvPr/>
        </p:nvSpPr>
        <p:spPr>
          <a:xfrm>
            <a:off x="6614695" y="4029178"/>
            <a:ext cx="459734" cy="1145356"/>
          </a:xfrm>
          <a:prstGeom prst="ellipse">
            <a:avLst/>
          </a:prstGeom>
          <a:solidFill>
            <a:srgbClr val="FF493E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Bounded Mailboxes</a:t>
            </a:r>
            <a:endParaRPr lang="sv-SE" dirty="0"/>
          </a:p>
        </p:txBody>
      </p:sp>
      <p:sp>
        <p:nvSpPr>
          <p:cNvPr id="7" name="Can 6"/>
          <p:cNvSpPr/>
          <p:nvPr/>
        </p:nvSpPr>
        <p:spPr>
          <a:xfrm rot="5400000">
            <a:off x="5526893" y="3375729"/>
            <a:ext cx="514191" cy="2452257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sv-SE" b="1" dirty="0" smtClean="0"/>
              <a:t>Mailbox</a:t>
            </a:r>
            <a:endParaRPr lang="sv-SE" b="1" dirty="0"/>
          </a:p>
        </p:txBody>
      </p:sp>
      <p:cxnSp>
        <p:nvCxnSpPr>
          <p:cNvPr id="13" name="Elbow Connector 12"/>
          <p:cNvCxnSpPr>
            <a:endCxn id="7" idx="3"/>
          </p:cNvCxnSpPr>
          <p:nvPr/>
        </p:nvCxnSpPr>
        <p:spPr>
          <a:xfrm>
            <a:off x="3172120" y="4601856"/>
            <a:ext cx="1385740" cy="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83933" y="4421747"/>
            <a:ext cx="268970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39021" y="4421747"/>
            <a:ext cx="268970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4109" y="4423792"/>
            <a:ext cx="268970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0505" y="4421747"/>
            <a:ext cx="268970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490643">
            <a:off x="6677921" y="5116046"/>
            <a:ext cx="268970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6621360" y="5645517"/>
            <a:ext cx="268970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33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9" y="4075042"/>
            <a:ext cx="10426148" cy="2554545"/>
          </a:xfrm>
          <a:prstGeom prst="rect">
            <a:avLst/>
          </a:prstGeom>
          <a:noFill/>
          <a:effectLst>
            <a:outerShdw dist="381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en-US" sz="3200" dirty="0">
                <a:latin typeface="+mn-lt"/>
              </a:rPr>
              <a:t>An escalator can never break: it can only become stairs.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You should never see an Escalator Temporarily Out Of Order sign, just Escalator Temporarily Stairs.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Sorry for the convenience. </a:t>
            </a:r>
            <a:br>
              <a:rPr lang="en-US" sz="3200" dirty="0">
                <a:latin typeface="+mn-lt"/>
              </a:rPr>
            </a:br>
            <a:r>
              <a:rPr lang="en-US" sz="3200" i="1" dirty="0">
                <a:latin typeface="+mn-lt"/>
              </a:rPr>
              <a:t>-Mitch </a:t>
            </a:r>
            <a:r>
              <a:rPr lang="en-US" sz="3200" i="1" dirty="0" err="1" smtClean="0">
                <a:latin typeface="+mn-lt"/>
              </a:rPr>
              <a:t>Hedberg</a:t>
            </a:r>
            <a:endParaRPr lang="sv-SE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33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Event Sourcing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63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Virtual Actors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86" y="2457101"/>
            <a:ext cx="1172409" cy="14755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379592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 smtClean="0">
                <a:solidFill>
                  <a:srgbClr val="FFE699"/>
                </a:solidFill>
              </a:rPr>
              <a:t>Always Exists, </a:t>
            </a:r>
            <a:r>
              <a:rPr lang="sv-SE" sz="2400" b="1" i="1" dirty="0" smtClean="0">
                <a:solidFill>
                  <a:srgbClr val="FFE699"/>
                </a:solidFill>
              </a:rPr>
              <a:t>Never Fails</a:t>
            </a:r>
            <a:endParaRPr lang="sv-SE" b="1" dirty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74361" y="2457101"/>
            <a:ext cx="9605341" cy="1475542"/>
            <a:chOff x="1219695" y="4333410"/>
            <a:chExt cx="9605341" cy="147554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695" y="4360748"/>
              <a:ext cx="1420866" cy="142086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4210" y="4357788"/>
              <a:ext cx="3208418" cy="142382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965" y="4333410"/>
              <a:ext cx="3798071" cy="1475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67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exagon 19"/>
          <p:cNvSpPr/>
          <p:nvPr/>
        </p:nvSpPr>
        <p:spPr>
          <a:xfrm rot="5400000">
            <a:off x="2058876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Hexagon 21"/>
          <p:cNvSpPr/>
          <p:nvPr/>
        </p:nvSpPr>
        <p:spPr>
          <a:xfrm rot="5400000">
            <a:off x="5911944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Hexagon 22"/>
          <p:cNvSpPr/>
          <p:nvPr/>
        </p:nvSpPr>
        <p:spPr>
          <a:xfrm rot="5400000">
            <a:off x="7838478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2" name="Group 11"/>
          <p:cNvGrpSpPr/>
          <p:nvPr/>
        </p:nvGrpSpPr>
        <p:grpSpPr>
          <a:xfrm>
            <a:off x="3105149" y="4093266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7" name="Hexagon 16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Hexagon 17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Hexagon 18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05149" y="965755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4" name="Hexagon 13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Hexagon 14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Hexagon 15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4" name="Heart 11"/>
          <p:cNvSpPr/>
          <p:nvPr/>
        </p:nvSpPr>
        <p:spPr>
          <a:xfrm rot="14287302">
            <a:off x="3259552" y="3143253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5" name="Heart 11"/>
          <p:cNvSpPr/>
          <p:nvPr/>
        </p:nvSpPr>
        <p:spPr>
          <a:xfrm rot="14287302">
            <a:off x="2834283" y="3678935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Oval 10"/>
          <p:cNvSpPr/>
          <p:nvPr/>
        </p:nvSpPr>
        <p:spPr>
          <a:xfrm rot="2188284">
            <a:off x="8346369" y="3373243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ctangle 7"/>
          <p:cNvSpPr/>
          <p:nvPr/>
        </p:nvSpPr>
        <p:spPr>
          <a:xfrm rot="18900000">
            <a:off x="5646362" y="204051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Heart 11"/>
          <p:cNvSpPr/>
          <p:nvPr/>
        </p:nvSpPr>
        <p:spPr>
          <a:xfrm rot="14287302">
            <a:off x="5927821" y="1453980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1" name="Oval 10"/>
          <p:cNvSpPr/>
          <p:nvPr/>
        </p:nvSpPr>
        <p:spPr>
          <a:xfrm rot="2188284">
            <a:off x="5544880" y="486361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Isosceles Triangle 2"/>
          <p:cNvSpPr/>
          <p:nvPr/>
        </p:nvSpPr>
        <p:spPr>
          <a:xfrm rot="10299074">
            <a:off x="7706248" y="208943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Isosceles Triangle 2"/>
          <p:cNvSpPr/>
          <p:nvPr/>
        </p:nvSpPr>
        <p:spPr>
          <a:xfrm rot="10299074">
            <a:off x="7846678" y="516948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Isosceles Triangle 2"/>
          <p:cNvSpPr/>
          <p:nvPr/>
        </p:nvSpPr>
        <p:spPr>
          <a:xfrm rot="10299074">
            <a:off x="7871393" y="14784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Heart 11"/>
          <p:cNvSpPr/>
          <p:nvPr/>
        </p:nvSpPr>
        <p:spPr>
          <a:xfrm rot="14287302">
            <a:off x="7283990" y="162889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6" name="Oval 10"/>
          <p:cNvSpPr/>
          <p:nvPr/>
        </p:nvSpPr>
        <p:spPr>
          <a:xfrm rot="2188284">
            <a:off x="5372976" y="1628651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7"/>
          <p:cNvSpPr/>
          <p:nvPr/>
        </p:nvSpPr>
        <p:spPr>
          <a:xfrm rot="18900000">
            <a:off x="3678261" y="154829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7"/>
          <p:cNvSpPr/>
          <p:nvPr/>
        </p:nvSpPr>
        <p:spPr>
          <a:xfrm rot="18900000">
            <a:off x="4244022" y="1678814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Hexagon 8"/>
          <p:cNvSpPr/>
          <p:nvPr/>
        </p:nvSpPr>
        <p:spPr>
          <a:xfrm rot="16200000">
            <a:off x="6465520" y="3528155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0" name="Hexagon 8"/>
          <p:cNvSpPr/>
          <p:nvPr/>
        </p:nvSpPr>
        <p:spPr>
          <a:xfrm rot="16200000">
            <a:off x="3669310" y="1962949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Hexagon 8"/>
          <p:cNvSpPr/>
          <p:nvPr/>
        </p:nvSpPr>
        <p:spPr>
          <a:xfrm rot="16200000">
            <a:off x="4198027" y="4762798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" name="Isosceles Triangle 2"/>
          <p:cNvSpPr/>
          <p:nvPr/>
        </p:nvSpPr>
        <p:spPr>
          <a:xfrm rot="10299074">
            <a:off x="2566061" y="3106539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>
            <a:off x="4068416" y="2529511"/>
            <a:ext cx="1694622" cy="1860634"/>
            <a:chOff x="4068416" y="2529511"/>
            <a:chExt cx="1694622" cy="1860634"/>
          </a:xfrm>
        </p:grpSpPr>
        <p:sp>
          <p:nvSpPr>
            <p:cNvPr id="21" name="Hexagon 20"/>
            <p:cNvSpPr/>
            <p:nvPr/>
          </p:nvSpPr>
          <p:spPr>
            <a:xfrm rot="5400000">
              <a:off x="3985410" y="261251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solidFill>
              <a:srgbClr val="282828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Heart 11"/>
            <p:cNvSpPr/>
            <p:nvPr/>
          </p:nvSpPr>
          <p:spPr>
            <a:xfrm rot="14287302">
              <a:off x="4455996" y="3238464"/>
              <a:ext cx="309820" cy="23747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FFC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Oval 10"/>
            <p:cNvSpPr/>
            <p:nvPr/>
          </p:nvSpPr>
          <p:spPr>
            <a:xfrm rot="2188284">
              <a:off x="5195903" y="3109169"/>
              <a:ext cx="263964" cy="229987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Isosceles Triangle 2"/>
            <p:cNvSpPr/>
            <p:nvPr/>
          </p:nvSpPr>
          <p:spPr>
            <a:xfrm rot="10299074">
              <a:off x="4884479" y="3703378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4" name="Isosceles Triangle 2"/>
          <p:cNvSpPr/>
          <p:nvPr/>
        </p:nvSpPr>
        <p:spPr>
          <a:xfrm rot="10299074">
            <a:off x="7060734" y="352486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Isosceles Triangle 2"/>
          <p:cNvSpPr/>
          <p:nvPr/>
        </p:nvSpPr>
        <p:spPr>
          <a:xfrm rot="10299074">
            <a:off x="8937043" y="3688476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10"/>
          <p:cNvSpPr/>
          <p:nvPr/>
        </p:nvSpPr>
        <p:spPr>
          <a:xfrm rot="2188284">
            <a:off x="7415590" y="4729012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7"/>
          <p:cNvSpPr/>
          <p:nvPr/>
        </p:nvSpPr>
        <p:spPr>
          <a:xfrm rot="18900000">
            <a:off x="6757947" y="303206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7"/>
          <p:cNvSpPr/>
          <p:nvPr/>
        </p:nvSpPr>
        <p:spPr>
          <a:xfrm rot="18900000">
            <a:off x="8850872" y="3197919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Rectangle 7"/>
          <p:cNvSpPr/>
          <p:nvPr/>
        </p:nvSpPr>
        <p:spPr>
          <a:xfrm rot="18900000">
            <a:off x="3552905" y="5134813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ctangle 7"/>
          <p:cNvSpPr/>
          <p:nvPr/>
        </p:nvSpPr>
        <p:spPr>
          <a:xfrm rot="18900000">
            <a:off x="6005228" y="516781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Isosceles Triangle 2"/>
          <p:cNvSpPr/>
          <p:nvPr/>
        </p:nvSpPr>
        <p:spPr>
          <a:xfrm rot="10299074">
            <a:off x="5893180" y="452288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Isosceles Triangle 2"/>
          <p:cNvSpPr/>
          <p:nvPr/>
        </p:nvSpPr>
        <p:spPr>
          <a:xfrm rot="10299074">
            <a:off x="3653893" y="459381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Heart 11"/>
          <p:cNvSpPr/>
          <p:nvPr/>
        </p:nvSpPr>
        <p:spPr>
          <a:xfrm rot="14287302">
            <a:off x="7881181" y="466477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8" name="Oval 10"/>
          <p:cNvSpPr/>
          <p:nvPr/>
        </p:nvSpPr>
        <p:spPr>
          <a:xfrm rot="2188284">
            <a:off x="4004368" y="1289676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Isosceles Triangle 2"/>
          <p:cNvSpPr/>
          <p:nvPr/>
        </p:nvSpPr>
        <p:spPr>
          <a:xfrm rot="10299074">
            <a:off x="8456447" y="291893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88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A</a:t>
            </a:r>
          </a:p>
          <a:p>
            <a:pPr algn="ctr"/>
            <a:r>
              <a:rPr lang="sv-SE" b="1" dirty="0" smtClean="0"/>
              <a:t>433</a:t>
            </a:r>
            <a:endParaRPr lang="sv-SE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B</a:t>
            </a:r>
          </a:p>
          <a:p>
            <a:pPr algn="ctr"/>
            <a:r>
              <a:rPr lang="sv-SE" b="1" dirty="0" smtClean="0"/>
              <a:t>24345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C</a:t>
            </a:r>
          </a:p>
          <a:p>
            <a:pPr algn="ctr"/>
            <a:r>
              <a:rPr lang="sv-SE" b="1" dirty="0" smtClean="0"/>
              <a:t>82327</a:t>
            </a:r>
            <a:endParaRPr lang="sv-SE" b="1" dirty="0"/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Hash:</a:t>
            </a:r>
          </a:p>
          <a:p>
            <a:pPr algn="ctr"/>
            <a:r>
              <a:rPr lang="sv-SE" b="1" dirty="0" smtClean="0"/>
              <a:t>989123</a:t>
            </a:r>
            <a:endParaRPr lang="sv-SE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E</a:t>
            </a:r>
          </a:p>
          <a:p>
            <a:pPr algn="ctr"/>
            <a:r>
              <a:rPr lang="sv-SE" b="1" dirty="0" smtClean="0"/>
              <a:t>943772</a:t>
            </a:r>
            <a:endParaRPr lang="sv-SE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D</a:t>
            </a:r>
          </a:p>
          <a:p>
            <a:pPr algn="ctr"/>
            <a:r>
              <a:rPr lang="sv-SE" b="1" dirty="0" smtClean="0"/>
              <a:t>612344</a:t>
            </a:r>
            <a:endParaRPr lang="sv-SE" b="1" dirty="0"/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F</a:t>
            </a:r>
          </a:p>
          <a:p>
            <a:pPr algn="ctr"/>
            <a:r>
              <a:rPr lang="sv-SE" b="1" dirty="0" smtClean="0"/>
              <a:t>987234</a:t>
            </a:r>
            <a:endParaRPr lang="sv-SE" b="1" dirty="0"/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Grain Id:</a:t>
            </a:r>
          </a:p>
          <a:p>
            <a:pPr algn="ctr"/>
            <a:r>
              <a:rPr lang="sv-SE" b="1" dirty="0" smtClean="0"/>
              <a:t>Roger</a:t>
            </a:r>
            <a:endParaRPr lang="sv-SE" b="1" dirty="0"/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Actors:</a:t>
            </a:r>
          </a:p>
          <a:p>
            <a:pPr algn="ctr"/>
            <a:r>
              <a:rPr lang="sv-SE" b="1" dirty="0" smtClean="0"/>
              <a:t>Roger : User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600106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8125" y="780572"/>
            <a:ext cx="6132831" cy="5238092"/>
            <a:chOff x="2288125" y="780572"/>
            <a:chExt cx="6132831" cy="5238092"/>
          </a:xfrm>
        </p:grpSpPr>
        <p:grpSp>
          <p:nvGrpSpPr>
            <p:cNvPr id="6" name="Group 5"/>
            <p:cNvGrpSpPr/>
            <p:nvPr/>
          </p:nvGrpSpPr>
          <p:grpSpPr>
            <a:xfrm>
              <a:off x="2881883" y="780572"/>
              <a:ext cx="5539073" cy="5238092"/>
              <a:chOff x="2849610" y="543904"/>
              <a:chExt cx="5539073" cy="523809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849610" y="543904"/>
                <a:ext cx="5539073" cy="5238092"/>
                <a:chOff x="2123054" y="965756"/>
                <a:chExt cx="3621156" cy="3424390"/>
              </a:xfrm>
            </p:grpSpPr>
            <p:sp>
              <p:nvSpPr>
                <p:cNvPr id="21" name="Oval 20"/>
                <p:cNvSpPr/>
                <p:nvPr/>
              </p:nvSpPr>
              <p:spPr>
                <a:xfrm rot="5400000">
                  <a:off x="3966582" y="2612518"/>
                  <a:ext cx="1860634" cy="1694622"/>
                </a:xfrm>
                <a:prstGeom prst="ellipse">
                  <a:avLst/>
                </a:prstGeom>
                <a:solidFill>
                  <a:srgbClr val="282828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 rot="5400000">
                  <a:off x="2040048" y="2612517"/>
                  <a:ext cx="1860634" cy="1694622"/>
                </a:xfrm>
                <a:prstGeom prst="ellipse">
                  <a:avLst/>
                </a:prstGeom>
                <a:solidFill>
                  <a:srgbClr val="282828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 rot="5400000">
                  <a:off x="3003315" y="1048762"/>
                  <a:ext cx="1860634" cy="1694622"/>
                </a:xfrm>
                <a:prstGeom prst="ellipse">
                  <a:avLst/>
                </a:prstGeom>
                <a:solidFill>
                  <a:srgbClr val="282828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4" name="Heart 11"/>
              <p:cNvSpPr/>
              <p:nvPr/>
            </p:nvSpPr>
            <p:spPr>
              <a:xfrm rot="14287302">
                <a:off x="3635697" y="3736311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5" name="Heart 11"/>
              <p:cNvSpPr/>
              <p:nvPr/>
            </p:nvSpPr>
            <p:spPr>
              <a:xfrm rot="14287302">
                <a:off x="3390491" y="4070176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6" name="Oval 10"/>
              <p:cNvSpPr/>
              <p:nvPr/>
            </p:nvSpPr>
            <p:spPr>
              <a:xfrm rot="2188284">
                <a:off x="7324274" y="3945901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Rectangle 7"/>
              <p:cNvSpPr/>
              <p:nvPr/>
            </p:nvSpPr>
            <p:spPr>
              <a:xfrm rot="18900000">
                <a:off x="5747494" y="2319982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Heart 11"/>
              <p:cNvSpPr/>
              <p:nvPr/>
            </p:nvSpPr>
            <p:spPr>
              <a:xfrm rot="14287302">
                <a:off x="5927821" y="1453980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1" name="Oval 10"/>
              <p:cNvSpPr/>
              <p:nvPr/>
            </p:nvSpPr>
            <p:spPr>
              <a:xfrm rot="2188284">
                <a:off x="6855348" y="4845605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Isosceles Triangle 2"/>
              <p:cNvSpPr/>
              <p:nvPr/>
            </p:nvSpPr>
            <p:spPr>
              <a:xfrm rot="10299074">
                <a:off x="5678113" y="2643593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Isosceles Triangle 2"/>
              <p:cNvSpPr/>
              <p:nvPr/>
            </p:nvSpPr>
            <p:spPr>
              <a:xfrm rot="10299074">
                <a:off x="7286204" y="4961906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Isosceles Triangle 2"/>
              <p:cNvSpPr/>
              <p:nvPr/>
            </p:nvSpPr>
            <p:spPr>
              <a:xfrm rot="10299074">
                <a:off x="6237342" y="1795642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Heart 11"/>
              <p:cNvSpPr/>
              <p:nvPr/>
            </p:nvSpPr>
            <p:spPr>
              <a:xfrm rot="14287302">
                <a:off x="6254581" y="1322659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6" name="Oval 10"/>
              <p:cNvSpPr/>
              <p:nvPr/>
            </p:nvSpPr>
            <p:spPr>
              <a:xfrm rot="2188284">
                <a:off x="5379925" y="2572638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Rectangle 7"/>
              <p:cNvSpPr/>
              <p:nvPr/>
            </p:nvSpPr>
            <p:spPr>
              <a:xfrm rot="18900000">
                <a:off x="4734147" y="1294677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ctangle 7"/>
              <p:cNvSpPr/>
              <p:nvPr/>
            </p:nvSpPr>
            <p:spPr>
              <a:xfrm rot="18900000">
                <a:off x="5024405" y="1398818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Hexagon 8"/>
              <p:cNvSpPr/>
              <p:nvPr/>
            </p:nvSpPr>
            <p:spPr>
              <a:xfrm rot="16200000">
                <a:off x="6403764" y="3646194"/>
                <a:ext cx="219486" cy="302084"/>
              </a:xfrm>
              <a:custGeom>
                <a:avLst/>
                <a:gdLst>
                  <a:gd name="connsiteX0" fmla="*/ 0 w 1954763"/>
                  <a:gd name="connsiteY0" fmla="*/ 1073573 h 2147145"/>
                  <a:gd name="connsiteX1" fmla="*/ 488691 w 1954763"/>
                  <a:gd name="connsiteY1" fmla="*/ 1 h 2147145"/>
                  <a:gd name="connsiteX2" fmla="*/ 1466072 w 1954763"/>
                  <a:gd name="connsiteY2" fmla="*/ 1 h 2147145"/>
                  <a:gd name="connsiteX3" fmla="*/ 1954763 w 1954763"/>
                  <a:gd name="connsiteY3" fmla="*/ 1073573 h 2147145"/>
                  <a:gd name="connsiteX4" fmla="*/ 1466072 w 1954763"/>
                  <a:gd name="connsiteY4" fmla="*/ 2147144 h 2147145"/>
                  <a:gd name="connsiteX5" fmla="*/ 488691 w 1954763"/>
                  <a:gd name="connsiteY5" fmla="*/ 2147144 h 2147145"/>
                  <a:gd name="connsiteX6" fmla="*/ 0 w 1954763"/>
                  <a:gd name="connsiteY6" fmla="*/ 1073573 h 2147145"/>
                  <a:gd name="connsiteX0" fmla="*/ 0 w 1466072"/>
                  <a:gd name="connsiteY0" fmla="*/ 1073572 h 2147143"/>
                  <a:gd name="connsiteX1" fmla="*/ 488691 w 1466072"/>
                  <a:gd name="connsiteY1" fmla="*/ 0 h 2147143"/>
                  <a:gd name="connsiteX2" fmla="*/ 1466072 w 1466072"/>
                  <a:gd name="connsiteY2" fmla="*/ 0 h 2147143"/>
                  <a:gd name="connsiteX3" fmla="*/ 1268963 w 1466072"/>
                  <a:gd name="connsiteY3" fmla="*/ 1036249 h 2147143"/>
                  <a:gd name="connsiteX4" fmla="*/ 1466072 w 1466072"/>
                  <a:gd name="connsiteY4" fmla="*/ 2147143 h 2147143"/>
                  <a:gd name="connsiteX5" fmla="*/ 488691 w 1466072"/>
                  <a:gd name="connsiteY5" fmla="*/ 2147143 h 2147143"/>
                  <a:gd name="connsiteX6" fmla="*/ 0 w 1466072"/>
                  <a:gd name="connsiteY6" fmla="*/ 1073572 h 2147143"/>
                  <a:gd name="connsiteX0" fmla="*/ 164448 w 977381"/>
                  <a:gd name="connsiteY0" fmla="*/ 1017590 h 2147143"/>
                  <a:gd name="connsiteX1" fmla="*/ 0 w 977381"/>
                  <a:gd name="connsiteY1" fmla="*/ 0 h 2147143"/>
                  <a:gd name="connsiteX2" fmla="*/ 977381 w 977381"/>
                  <a:gd name="connsiteY2" fmla="*/ 0 h 2147143"/>
                  <a:gd name="connsiteX3" fmla="*/ 780272 w 977381"/>
                  <a:gd name="connsiteY3" fmla="*/ 1036249 h 2147143"/>
                  <a:gd name="connsiteX4" fmla="*/ 977381 w 977381"/>
                  <a:gd name="connsiteY4" fmla="*/ 2147143 h 2147143"/>
                  <a:gd name="connsiteX5" fmla="*/ 0 w 977381"/>
                  <a:gd name="connsiteY5" fmla="*/ 2147143 h 2147143"/>
                  <a:gd name="connsiteX6" fmla="*/ 164448 w 977381"/>
                  <a:gd name="connsiteY6" fmla="*/ 1017590 h 2147143"/>
                  <a:gd name="connsiteX0" fmla="*/ 164448 w 977381"/>
                  <a:gd name="connsiteY0" fmla="*/ 1017590 h 2393886"/>
                  <a:gd name="connsiteX1" fmla="*/ 0 w 977381"/>
                  <a:gd name="connsiteY1" fmla="*/ 0 h 2393886"/>
                  <a:gd name="connsiteX2" fmla="*/ 977381 w 977381"/>
                  <a:gd name="connsiteY2" fmla="*/ 0 h 2393886"/>
                  <a:gd name="connsiteX3" fmla="*/ 780272 w 977381"/>
                  <a:gd name="connsiteY3" fmla="*/ 1036249 h 2393886"/>
                  <a:gd name="connsiteX4" fmla="*/ 977381 w 977381"/>
                  <a:gd name="connsiteY4" fmla="*/ 2147143 h 2393886"/>
                  <a:gd name="connsiteX5" fmla="*/ 0 w 977381"/>
                  <a:gd name="connsiteY5" fmla="*/ 2147143 h 2393886"/>
                  <a:gd name="connsiteX6" fmla="*/ 164448 w 977381"/>
                  <a:gd name="connsiteY6" fmla="*/ 1017590 h 2393886"/>
                  <a:gd name="connsiteX0" fmla="*/ 164448 w 1163945"/>
                  <a:gd name="connsiteY0" fmla="*/ 1017590 h 2393886"/>
                  <a:gd name="connsiteX1" fmla="*/ 0 w 1163945"/>
                  <a:gd name="connsiteY1" fmla="*/ 0 h 2393886"/>
                  <a:gd name="connsiteX2" fmla="*/ 977381 w 1163945"/>
                  <a:gd name="connsiteY2" fmla="*/ 0 h 2393886"/>
                  <a:gd name="connsiteX3" fmla="*/ 780272 w 1163945"/>
                  <a:gd name="connsiteY3" fmla="*/ 1036249 h 2393886"/>
                  <a:gd name="connsiteX4" fmla="*/ 977381 w 1163945"/>
                  <a:gd name="connsiteY4" fmla="*/ 2147143 h 2393886"/>
                  <a:gd name="connsiteX5" fmla="*/ 0 w 1163945"/>
                  <a:gd name="connsiteY5" fmla="*/ 2147143 h 2393886"/>
                  <a:gd name="connsiteX6" fmla="*/ 164448 w 1163945"/>
                  <a:gd name="connsiteY6" fmla="*/ 1017590 h 2393886"/>
                  <a:gd name="connsiteX0" fmla="*/ 164448 w 1252854"/>
                  <a:gd name="connsiteY0" fmla="*/ 1017590 h 2439738"/>
                  <a:gd name="connsiteX1" fmla="*/ 0 w 1252854"/>
                  <a:gd name="connsiteY1" fmla="*/ 0 h 2439738"/>
                  <a:gd name="connsiteX2" fmla="*/ 977381 w 1252854"/>
                  <a:gd name="connsiteY2" fmla="*/ 0 h 2439738"/>
                  <a:gd name="connsiteX3" fmla="*/ 780272 w 1252854"/>
                  <a:gd name="connsiteY3" fmla="*/ 1036249 h 2439738"/>
                  <a:gd name="connsiteX4" fmla="*/ 1084683 w 1252854"/>
                  <a:gd name="connsiteY4" fmla="*/ 2207795 h 2439738"/>
                  <a:gd name="connsiteX5" fmla="*/ 0 w 1252854"/>
                  <a:gd name="connsiteY5" fmla="*/ 2147143 h 2439738"/>
                  <a:gd name="connsiteX6" fmla="*/ 164448 w 1252854"/>
                  <a:gd name="connsiteY6" fmla="*/ 1017590 h 2439738"/>
                  <a:gd name="connsiteX0" fmla="*/ 164448 w 1252854"/>
                  <a:gd name="connsiteY0" fmla="*/ 1017590 h 2402570"/>
                  <a:gd name="connsiteX1" fmla="*/ 0 w 1252854"/>
                  <a:gd name="connsiteY1" fmla="*/ 0 h 2402570"/>
                  <a:gd name="connsiteX2" fmla="*/ 977381 w 1252854"/>
                  <a:gd name="connsiteY2" fmla="*/ 0 h 2402570"/>
                  <a:gd name="connsiteX3" fmla="*/ 780272 w 1252854"/>
                  <a:gd name="connsiteY3" fmla="*/ 1036249 h 2402570"/>
                  <a:gd name="connsiteX4" fmla="*/ 1084683 w 1252854"/>
                  <a:gd name="connsiteY4" fmla="*/ 2207795 h 2402570"/>
                  <a:gd name="connsiteX5" fmla="*/ 0 w 1252854"/>
                  <a:gd name="connsiteY5" fmla="*/ 2147143 h 2402570"/>
                  <a:gd name="connsiteX6" fmla="*/ 164448 w 1252854"/>
                  <a:gd name="connsiteY6" fmla="*/ 1017590 h 2402570"/>
                  <a:gd name="connsiteX0" fmla="*/ 164448 w 1164989"/>
                  <a:gd name="connsiteY0" fmla="*/ 1017590 h 2402570"/>
                  <a:gd name="connsiteX1" fmla="*/ 0 w 1164989"/>
                  <a:gd name="connsiteY1" fmla="*/ 0 h 2402570"/>
                  <a:gd name="connsiteX2" fmla="*/ 977381 w 1164989"/>
                  <a:gd name="connsiteY2" fmla="*/ 0 h 2402570"/>
                  <a:gd name="connsiteX3" fmla="*/ 780272 w 1164989"/>
                  <a:gd name="connsiteY3" fmla="*/ 1036249 h 2402570"/>
                  <a:gd name="connsiteX4" fmla="*/ 1084683 w 1164989"/>
                  <a:gd name="connsiteY4" fmla="*/ 2207795 h 2402570"/>
                  <a:gd name="connsiteX5" fmla="*/ 0 w 1164989"/>
                  <a:gd name="connsiteY5" fmla="*/ 2147143 h 2402570"/>
                  <a:gd name="connsiteX6" fmla="*/ 164448 w 1164989"/>
                  <a:gd name="connsiteY6" fmla="*/ 1017590 h 2402570"/>
                  <a:gd name="connsiteX0" fmla="*/ 164448 w 1164989"/>
                  <a:gd name="connsiteY0" fmla="*/ 1017590 h 2524242"/>
                  <a:gd name="connsiteX1" fmla="*/ 0 w 1164989"/>
                  <a:gd name="connsiteY1" fmla="*/ 0 h 2524242"/>
                  <a:gd name="connsiteX2" fmla="*/ 977381 w 1164989"/>
                  <a:gd name="connsiteY2" fmla="*/ 0 h 2524242"/>
                  <a:gd name="connsiteX3" fmla="*/ 780272 w 1164989"/>
                  <a:gd name="connsiteY3" fmla="*/ 1036249 h 2524242"/>
                  <a:gd name="connsiteX4" fmla="*/ 1084683 w 1164989"/>
                  <a:gd name="connsiteY4" fmla="*/ 2207795 h 2524242"/>
                  <a:gd name="connsiteX5" fmla="*/ 0 w 1164989"/>
                  <a:gd name="connsiteY5" fmla="*/ 2147143 h 2524242"/>
                  <a:gd name="connsiteX6" fmla="*/ 164448 w 1164989"/>
                  <a:gd name="connsiteY6" fmla="*/ 1017590 h 2524242"/>
                  <a:gd name="connsiteX0" fmla="*/ 203287 w 1203828"/>
                  <a:gd name="connsiteY0" fmla="*/ 1017590 h 2524242"/>
                  <a:gd name="connsiteX1" fmla="*/ 38839 w 1203828"/>
                  <a:gd name="connsiteY1" fmla="*/ 0 h 2524242"/>
                  <a:gd name="connsiteX2" fmla="*/ 1016220 w 1203828"/>
                  <a:gd name="connsiteY2" fmla="*/ 0 h 2524242"/>
                  <a:gd name="connsiteX3" fmla="*/ 819111 w 1203828"/>
                  <a:gd name="connsiteY3" fmla="*/ 1036249 h 2524242"/>
                  <a:gd name="connsiteX4" fmla="*/ 1123522 w 1203828"/>
                  <a:gd name="connsiteY4" fmla="*/ 2207795 h 2524242"/>
                  <a:gd name="connsiteX5" fmla="*/ 38839 w 1203828"/>
                  <a:gd name="connsiteY5" fmla="*/ 2147143 h 2524242"/>
                  <a:gd name="connsiteX6" fmla="*/ 203287 w 1203828"/>
                  <a:gd name="connsiteY6" fmla="*/ 1017590 h 2524242"/>
                  <a:gd name="connsiteX0" fmla="*/ 292589 w 1293130"/>
                  <a:gd name="connsiteY0" fmla="*/ 1017590 h 2557112"/>
                  <a:gd name="connsiteX1" fmla="*/ 128141 w 1293130"/>
                  <a:gd name="connsiteY1" fmla="*/ 0 h 2557112"/>
                  <a:gd name="connsiteX2" fmla="*/ 1105522 w 1293130"/>
                  <a:gd name="connsiteY2" fmla="*/ 0 h 2557112"/>
                  <a:gd name="connsiteX3" fmla="*/ 908413 w 1293130"/>
                  <a:gd name="connsiteY3" fmla="*/ 1036249 h 2557112"/>
                  <a:gd name="connsiteX4" fmla="*/ 1212824 w 1293130"/>
                  <a:gd name="connsiteY4" fmla="*/ 2207795 h 2557112"/>
                  <a:gd name="connsiteX5" fmla="*/ 30170 w 1293130"/>
                  <a:gd name="connsiteY5" fmla="*/ 2217123 h 2557112"/>
                  <a:gd name="connsiteX6" fmla="*/ 292589 w 1293130"/>
                  <a:gd name="connsiteY6" fmla="*/ 1017590 h 2557112"/>
                  <a:gd name="connsiteX0" fmla="*/ 292589 w 1293130"/>
                  <a:gd name="connsiteY0" fmla="*/ 1017590 h 2543301"/>
                  <a:gd name="connsiteX1" fmla="*/ 128141 w 1293130"/>
                  <a:gd name="connsiteY1" fmla="*/ 0 h 2543301"/>
                  <a:gd name="connsiteX2" fmla="*/ 1105522 w 1293130"/>
                  <a:gd name="connsiteY2" fmla="*/ 0 h 2543301"/>
                  <a:gd name="connsiteX3" fmla="*/ 908413 w 1293130"/>
                  <a:gd name="connsiteY3" fmla="*/ 1036249 h 2543301"/>
                  <a:gd name="connsiteX4" fmla="*/ 1212824 w 1293130"/>
                  <a:gd name="connsiteY4" fmla="*/ 2207795 h 2543301"/>
                  <a:gd name="connsiteX5" fmla="*/ 30170 w 1293130"/>
                  <a:gd name="connsiteY5" fmla="*/ 2217123 h 2543301"/>
                  <a:gd name="connsiteX6" fmla="*/ 292589 w 1293130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05522 w 1312464"/>
                  <a:gd name="connsiteY2" fmla="*/ 0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75501 w 1312464"/>
                  <a:gd name="connsiteY2" fmla="*/ 60652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30432"/>
                  <a:gd name="connsiteY0" fmla="*/ 1017590 h 2543301"/>
                  <a:gd name="connsiteX1" fmla="*/ 128141 w 1330432"/>
                  <a:gd name="connsiteY1" fmla="*/ 0 h 2543301"/>
                  <a:gd name="connsiteX2" fmla="*/ 1175501 w 1330432"/>
                  <a:gd name="connsiteY2" fmla="*/ 60652 h 2543301"/>
                  <a:gd name="connsiteX3" fmla="*/ 1123017 w 1330432"/>
                  <a:gd name="connsiteY3" fmla="*/ 1297506 h 2543301"/>
                  <a:gd name="connsiteX4" fmla="*/ 1212824 w 1330432"/>
                  <a:gd name="connsiteY4" fmla="*/ 2207795 h 2543301"/>
                  <a:gd name="connsiteX5" fmla="*/ 30170 w 1330432"/>
                  <a:gd name="connsiteY5" fmla="*/ 2217123 h 2543301"/>
                  <a:gd name="connsiteX6" fmla="*/ 292589 w 1330432"/>
                  <a:gd name="connsiteY6" fmla="*/ 1017590 h 2543301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158478 h 2684189"/>
                  <a:gd name="connsiteX1" fmla="*/ 128141 w 1330432"/>
                  <a:gd name="connsiteY1" fmla="*/ 140888 h 2684189"/>
                  <a:gd name="connsiteX2" fmla="*/ 1175501 w 1330432"/>
                  <a:gd name="connsiteY2" fmla="*/ 201540 h 2684189"/>
                  <a:gd name="connsiteX3" fmla="*/ 1123017 w 1330432"/>
                  <a:gd name="connsiteY3" fmla="*/ 1438394 h 2684189"/>
                  <a:gd name="connsiteX4" fmla="*/ 1212824 w 1330432"/>
                  <a:gd name="connsiteY4" fmla="*/ 2348683 h 2684189"/>
                  <a:gd name="connsiteX5" fmla="*/ 30170 w 1330432"/>
                  <a:gd name="connsiteY5" fmla="*/ 2358011 h 2684189"/>
                  <a:gd name="connsiteX6" fmla="*/ 292589 w 1330432"/>
                  <a:gd name="connsiteY6" fmla="*/ 1158478 h 2684189"/>
                  <a:gd name="connsiteX0" fmla="*/ 323145 w 1328334"/>
                  <a:gd name="connsiteY0" fmla="*/ 1284444 h 2684189"/>
                  <a:gd name="connsiteX1" fmla="*/ 126043 w 1328334"/>
                  <a:gd name="connsiteY1" fmla="*/ 140888 h 2684189"/>
                  <a:gd name="connsiteX2" fmla="*/ 1173403 w 1328334"/>
                  <a:gd name="connsiteY2" fmla="*/ 201540 h 2684189"/>
                  <a:gd name="connsiteX3" fmla="*/ 1120919 w 1328334"/>
                  <a:gd name="connsiteY3" fmla="*/ 1438394 h 2684189"/>
                  <a:gd name="connsiteX4" fmla="*/ 1210726 w 1328334"/>
                  <a:gd name="connsiteY4" fmla="*/ 2348683 h 2684189"/>
                  <a:gd name="connsiteX5" fmla="*/ 28072 w 1328334"/>
                  <a:gd name="connsiteY5" fmla="*/ 2358011 h 2684189"/>
                  <a:gd name="connsiteX6" fmla="*/ 323145 w 1328334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257932 w 1323771"/>
                  <a:gd name="connsiteY0" fmla="*/ 1139821 h 2684189"/>
                  <a:gd name="connsiteX1" fmla="*/ 121480 w 1323771"/>
                  <a:gd name="connsiteY1" fmla="*/ 140888 h 2684189"/>
                  <a:gd name="connsiteX2" fmla="*/ 1168840 w 1323771"/>
                  <a:gd name="connsiteY2" fmla="*/ 201540 h 2684189"/>
                  <a:gd name="connsiteX3" fmla="*/ 1116356 w 1323771"/>
                  <a:gd name="connsiteY3" fmla="*/ 1438394 h 2684189"/>
                  <a:gd name="connsiteX4" fmla="*/ 1206163 w 1323771"/>
                  <a:gd name="connsiteY4" fmla="*/ 2348683 h 2684189"/>
                  <a:gd name="connsiteX5" fmla="*/ 23509 w 1323771"/>
                  <a:gd name="connsiteY5" fmla="*/ 2358011 h 2684189"/>
                  <a:gd name="connsiteX6" fmla="*/ 257932 w 1323771"/>
                  <a:gd name="connsiteY6" fmla="*/ 1139821 h 2684189"/>
                  <a:gd name="connsiteX0" fmla="*/ 343312 w 1409151"/>
                  <a:gd name="connsiteY0" fmla="*/ 1139821 h 2631761"/>
                  <a:gd name="connsiteX1" fmla="*/ 206860 w 1409151"/>
                  <a:gd name="connsiteY1" fmla="*/ 140888 h 2631761"/>
                  <a:gd name="connsiteX2" fmla="*/ 1254220 w 1409151"/>
                  <a:gd name="connsiteY2" fmla="*/ 201540 h 2631761"/>
                  <a:gd name="connsiteX3" fmla="*/ 1201736 w 1409151"/>
                  <a:gd name="connsiteY3" fmla="*/ 1438394 h 2631761"/>
                  <a:gd name="connsiteX4" fmla="*/ 1291543 w 1409151"/>
                  <a:gd name="connsiteY4" fmla="*/ 2348683 h 2631761"/>
                  <a:gd name="connsiteX5" fmla="*/ 20249 w 1409151"/>
                  <a:gd name="connsiteY5" fmla="*/ 2236713 h 2631761"/>
                  <a:gd name="connsiteX6" fmla="*/ 343312 w 1409151"/>
                  <a:gd name="connsiteY6" fmla="*/ 1139821 h 2631761"/>
                  <a:gd name="connsiteX0" fmla="*/ 343312 w 1409151"/>
                  <a:gd name="connsiteY0" fmla="*/ 1139821 h 2669734"/>
                  <a:gd name="connsiteX1" fmla="*/ 206860 w 1409151"/>
                  <a:gd name="connsiteY1" fmla="*/ 140888 h 2669734"/>
                  <a:gd name="connsiteX2" fmla="*/ 1254220 w 1409151"/>
                  <a:gd name="connsiteY2" fmla="*/ 201540 h 2669734"/>
                  <a:gd name="connsiteX3" fmla="*/ 1201736 w 1409151"/>
                  <a:gd name="connsiteY3" fmla="*/ 1438394 h 2669734"/>
                  <a:gd name="connsiteX4" fmla="*/ 1291543 w 1409151"/>
                  <a:gd name="connsiteY4" fmla="*/ 2348683 h 2669734"/>
                  <a:gd name="connsiteX5" fmla="*/ 20249 w 1409151"/>
                  <a:gd name="connsiteY5" fmla="*/ 2236713 h 2669734"/>
                  <a:gd name="connsiteX6" fmla="*/ 343312 w 1409151"/>
                  <a:gd name="connsiteY6" fmla="*/ 1139821 h 2669734"/>
                  <a:gd name="connsiteX0" fmla="*/ 343312 w 1409151"/>
                  <a:gd name="connsiteY0" fmla="*/ 1051979 h 2581892"/>
                  <a:gd name="connsiteX1" fmla="*/ 90228 w 1409151"/>
                  <a:gd name="connsiteY1" fmla="*/ 272318 h 2581892"/>
                  <a:gd name="connsiteX2" fmla="*/ 1254220 w 1409151"/>
                  <a:gd name="connsiteY2" fmla="*/ 113698 h 2581892"/>
                  <a:gd name="connsiteX3" fmla="*/ 1201736 w 1409151"/>
                  <a:gd name="connsiteY3" fmla="*/ 1350552 h 2581892"/>
                  <a:gd name="connsiteX4" fmla="*/ 1291543 w 1409151"/>
                  <a:gd name="connsiteY4" fmla="*/ 2260841 h 2581892"/>
                  <a:gd name="connsiteX5" fmla="*/ 20249 w 1409151"/>
                  <a:gd name="connsiteY5" fmla="*/ 2148871 h 2581892"/>
                  <a:gd name="connsiteX6" fmla="*/ 343312 w 1409151"/>
                  <a:gd name="connsiteY6" fmla="*/ 1051979 h 2581892"/>
                  <a:gd name="connsiteX0" fmla="*/ 162352 w 1428803"/>
                  <a:gd name="connsiteY0" fmla="*/ 1154618 h 2581892"/>
                  <a:gd name="connsiteX1" fmla="*/ 109880 w 1428803"/>
                  <a:gd name="connsiteY1" fmla="*/ 272318 h 2581892"/>
                  <a:gd name="connsiteX2" fmla="*/ 1273872 w 1428803"/>
                  <a:gd name="connsiteY2" fmla="*/ 113698 h 2581892"/>
                  <a:gd name="connsiteX3" fmla="*/ 1221388 w 1428803"/>
                  <a:gd name="connsiteY3" fmla="*/ 1350552 h 2581892"/>
                  <a:gd name="connsiteX4" fmla="*/ 1311195 w 1428803"/>
                  <a:gd name="connsiteY4" fmla="*/ 2260841 h 2581892"/>
                  <a:gd name="connsiteX5" fmla="*/ 39901 w 1428803"/>
                  <a:gd name="connsiteY5" fmla="*/ 2148871 h 2581892"/>
                  <a:gd name="connsiteX6" fmla="*/ 162352 w 1428803"/>
                  <a:gd name="connsiteY6" fmla="*/ 1154618 h 2581892"/>
                  <a:gd name="connsiteX0" fmla="*/ 162352 w 1428803"/>
                  <a:gd name="connsiteY0" fmla="*/ 1154618 h 2519889"/>
                  <a:gd name="connsiteX1" fmla="*/ 109880 w 1428803"/>
                  <a:gd name="connsiteY1" fmla="*/ 272318 h 2519889"/>
                  <a:gd name="connsiteX2" fmla="*/ 1273872 w 1428803"/>
                  <a:gd name="connsiteY2" fmla="*/ 113698 h 2519889"/>
                  <a:gd name="connsiteX3" fmla="*/ 1221388 w 1428803"/>
                  <a:gd name="connsiteY3" fmla="*/ 1350552 h 2519889"/>
                  <a:gd name="connsiteX4" fmla="*/ 1311195 w 1428803"/>
                  <a:gd name="connsiteY4" fmla="*/ 2260841 h 2519889"/>
                  <a:gd name="connsiteX5" fmla="*/ 39901 w 1428803"/>
                  <a:gd name="connsiteY5" fmla="*/ 1985584 h 2519889"/>
                  <a:gd name="connsiteX6" fmla="*/ 162352 w 1428803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33136 w 1447493"/>
                  <a:gd name="connsiteY0" fmla="*/ 1266585 h 2519889"/>
                  <a:gd name="connsiteX1" fmla="*/ 117986 w 1447493"/>
                  <a:gd name="connsiteY1" fmla="*/ 272318 h 2519889"/>
                  <a:gd name="connsiteX2" fmla="*/ 1281978 w 1447493"/>
                  <a:gd name="connsiteY2" fmla="*/ 113698 h 2519889"/>
                  <a:gd name="connsiteX3" fmla="*/ 1276148 w 1447493"/>
                  <a:gd name="connsiteY3" fmla="*/ 1229254 h 2519889"/>
                  <a:gd name="connsiteX4" fmla="*/ 1319301 w 1447493"/>
                  <a:gd name="connsiteY4" fmla="*/ 2260841 h 2519889"/>
                  <a:gd name="connsiteX5" fmla="*/ 48007 w 1447493"/>
                  <a:gd name="connsiteY5" fmla="*/ 1985584 h 2519889"/>
                  <a:gd name="connsiteX6" fmla="*/ 133136 w 1447493"/>
                  <a:gd name="connsiteY6" fmla="*/ 1266585 h 2519889"/>
                  <a:gd name="connsiteX0" fmla="*/ 133136 w 1447493"/>
                  <a:gd name="connsiteY0" fmla="*/ 1271880 h 2525184"/>
                  <a:gd name="connsiteX1" fmla="*/ 117986 w 1447493"/>
                  <a:gd name="connsiteY1" fmla="*/ 277613 h 2525184"/>
                  <a:gd name="connsiteX2" fmla="*/ 1281978 w 1447493"/>
                  <a:gd name="connsiteY2" fmla="*/ 118993 h 2525184"/>
                  <a:gd name="connsiteX3" fmla="*/ 1276148 w 1447493"/>
                  <a:gd name="connsiteY3" fmla="*/ 1234549 h 2525184"/>
                  <a:gd name="connsiteX4" fmla="*/ 1319301 w 1447493"/>
                  <a:gd name="connsiteY4" fmla="*/ 2266136 h 2525184"/>
                  <a:gd name="connsiteX5" fmla="*/ 48007 w 1447493"/>
                  <a:gd name="connsiteY5" fmla="*/ 1990879 h 2525184"/>
                  <a:gd name="connsiteX6" fmla="*/ 133136 w 1447493"/>
                  <a:gd name="connsiteY6" fmla="*/ 1271880 h 2525184"/>
                  <a:gd name="connsiteX0" fmla="*/ 127470 w 1441827"/>
                  <a:gd name="connsiteY0" fmla="*/ 1271880 h 2525184"/>
                  <a:gd name="connsiteX1" fmla="*/ 112320 w 1441827"/>
                  <a:gd name="connsiteY1" fmla="*/ 277613 h 2525184"/>
                  <a:gd name="connsiteX2" fmla="*/ 1276312 w 1441827"/>
                  <a:gd name="connsiteY2" fmla="*/ 118993 h 2525184"/>
                  <a:gd name="connsiteX3" fmla="*/ 1270482 w 1441827"/>
                  <a:gd name="connsiteY3" fmla="*/ 1234549 h 2525184"/>
                  <a:gd name="connsiteX4" fmla="*/ 1313635 w 1441827"/>
                  <a:gd name="connsiteY4" fmla="*/ 2266136 h 2525184"/>
                  <a:gd name="connsiteX5" fmla="*/ 42341 w 1441827"/>
                  <a:gd name="connsiteY5" fmla="*/ 1990879 h 2525184"/>
                  <a:gd name="connsiteX6" fmla="*/ 127470 w 1441827"/>
                  <a:gd name="connsiteY6" fmla="*/ 1271880 h 2525184"/>
                  <a:gd name="connsiteX0" fmla="*/ 151949 w 1466306"/>
                  <a:gd name="connsiteY0" fmla="*/ 1271880 h 2581141"/>
                  <a:gd name="connsiteX1" fmla="*/ 136799 w 1466306"/>
                  <a:gd name="connsiteY1" fmla="*/ 277613 h 2581141"/>
                  <a:gd name="connsiteX2" fmla="*/ 1300791 w 1466306"/>
                  <a:gd name="connsiteY2" fmla="*/ 118993 h 2581141"/>
                  <a:gd name="connsiteX3" fmla="*/ 1294961 w 1466306"/>
                  <a:gd name="connsiteY3" fmla="*/ 1234549 h 2581141"/>
                  <a:gd name="connsiteX4" fmla="*/ 1338114 w 1466306"/>
                  <a:gd name="connsiteY4" fmla="*/ 2266136 h 2581141"/>
                  <a:gd name="connsiteX5" fmla="*/ 38828 w 1466306"/>
                  <a:gd name="connsiteY5" fmla="*/ 2140172 h 2581141"/>
                  <a:gd name="connsiteX6" fmla="*/ 151949 w 1466306"/>
                  <a:gd name="connsiteY6" fmla="*/ 1271880 h 2581141"/>
                  <a:gd name="connsiteX0" fmla="*/ 151949 w 1466306"/>
                  <a:gd name="connsiteY0" fmla="*/ 1271880 h 2505974"/>
                  <a:gd name="connsiteX1" fmla="*/ 136799 w 1466306"/>
                  <a:gd name="connsiteY1" fmla="*/ 277613 h 2505974"/>
                  <a:gd name="connsiteX2" fmla="*/ 1300791 w 1466306"/>
                  <a:gd name="connsiteY2" fmla="*/ 118993 h 2505974"/>
                  <a:gd name="connsiteX3" fmla="*/ 1294961 w 1466306"/>
                  <a:gd name="connsiteY3" fmla="*/ 1234549 h 2505974"/>
                  <a:gd name="connsiteX4" fmla="*/ 1338114 w 1466306"/>
                  <a:gd name="connsiteY4" fmla="*/ 2266136 h 2505974"/>
                  <a:gd name="connsiteX5" fmla="*/ 38828 w 1466306"/>
                  <a:gd name="connsiteY5" fmla="*/ 2140172 h 2505974"/>
                  <a:gd name="connsiteX6" fmla="*/ 151949 w 1466306"/>
                  <a:gd name="connsiteY6" fmla="*/ 1271880 h 2505974"/>
                  <a:gd name="connsiteX0" fmla="*/ 126281 w 1440638"/>
                  <a:gd name="connsiteY0" fmla="*/ 1271880 h 2505974"/>
                  <a:gd name="connsiteX1" fmla="*/ 111131 w 1440638"/>
                  <a:gd name="connsiteY1" fmla="*/ 277613 h 2505974"/>
                  <a:gd name="connsiteX2" fmla="*/ 1275123 w 1440638"/>
                  <a:gd name="connsiteY2" fmla="*/ 118993 h 2505974"/>
                  <a:gd name="connsiteX3" fmla="*/ 1269293 w 1440638"/>
                  <a:gd name="connsiteY3" fmla="*/ 1234549 h 2505974"/>
                  <a:gd name="connsiteX4" fmla="*/ 1312446 w 1440638"/>
                  <a:gd name="connsiteY4" fmla="*/ 2266136 h 2505974"/>
                  <a:gd name="connsiteX5" fmla="*/ 13160 w 1440638"/>
                  <a:gd name="connsiteY5" fmla="*/ 2140172 h 2505974"/>
                  <a:gd name="connsiteX6" fmla="*/ 126281 w 1440638"/>
                  <a:gd name="connsiteY6" fmla="*/ 1271880 h 2505974"/>
                  <a:gd name="connsiteX0" fmla="*/ 126281 w 1440638"/>
                  <a:gd name="connsiteY0" fmla="*/ 1271880 h 2500048"/>
                  <a:gd name="connsiteX1" fmla="*/ 111131 w 1440638"/>
                  <a:gd name="connsiteY1" fmla="*/ 277613 h 2500048"/>
                  <a:gd name="connsiteX2" fmla="*/ 1275123 w 1440638"/>
                  <a:gd name="connsiteY2" fmla="*/ 118993 h 2500048"/>
                  <a:gd name="connsiteX3" fmla="*/ 1269293 w 1440638"/>
                  <a:gd name="connsiteY3" fmla="*/ 1234549 h 2500048"/>
                  <a:gd name="connsiteX4" fmla="*/ 1312446 w 1440638"/>
                  <a:gd name="connsiteY4" fmla="*/ 2266136 h 2500048"/>
                  <a:gd name="connsiteX5" fmla="*/ 13160 w 1440638"/>
                  <a:gd name="connsiteY5" fmla="*/ 2140172 h 2500048"/>
                  <a:gd name="connsiteX6" fmla="*/ 126281 w 1440638"/>
                  <a:gd name="connsiteY6" fmla="*/ 1271880 h 250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638" h="2500048">
                    <a:moveTo>
                      <a:pt x="126281" y="1271880"/>
                    </a:moveTo>
                    <a:cubicBezTo>
                      <a:pt x="141444" y="979338"/>
                      <a:pt x="-76651" y="644802"/>
                      <a:pt x="111131" y="277613"/>
                    </a:cubicBezTo>
                    <a:cubicBezTo>
                      <a:pt x="278305" y="45902"/>
                      <a:pt x="870020" y="-125156"/>
                      <a:pt x="1275123" y="118993"/>
                    </a:cubicBezTo>
                    <a:cubicBezTo>
                      <a:pt x="1661955" y="520396"/>
                      <a:pt x="1246355" y="861141"/>
                      <a:pt x="1269293" y="1234549"/>
                    </a:cubicBezTo>
                    <a:cubicBezTo>
                      <a:pt x="1251017" y="1618846"/>
                      <a:pt x="1582642" y="1662573"/>
                      <a:pt x="1312446" y="2266136"/>
                    </a:cubicBezTo>
                    <a:cubicBezTo>
                      <a:pt x="977322" y="2737332"/>
                      <a:pt x="101023" y="2392103"/>
                      <a:pt x="13160" y="2140172"/>
                    </a:cubicBezTo>
                    <a:cubicBezTo>
                      <a:pt x="-48657" y="1754327"/>
                      <a:pt x="127449" y="1671728"/>
                      <a:pt x="126281" y="1271880"/>
                    </a:cubicBezTo>
                    <a:close/>
                  </a:path>
                </a:pathLst>
              </a:custGeom>
              <a:solidFill>
                <a:srgbClr val="DD58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0" name="Hexagon 8"/>
              <p:cNvSpPr/>
              <p:nvPr/>
            </p:nvSpPr>
            <p:spPr>
              <a:xfrm rot="16200000">
                <a:off x="4725196" y="1709331"/>
                <a:ext cx="219486" cy="302084"/>
              </a:xfrm>
              <a:custGeom>
                <a:avLst/>
                <a:gdLst>
                  <a:gd name="connsiteX0" fmla="*/ 0 w 1954763"/>
                  <a:gd name="connsiteY0" fmla="*/ 1073573 h 2147145"/>
                  <a:gd name="connsiteX1" fmla="*/ 488691 w 1954763"/>
                  <a:gd name="connsiteY1" fmla="*/ 1 h 2147145"/>
                  <a:gd name="connsiteX2" fmla="*/ 1466072 w 1954763"/>
                  <a:gd name="connsiteY2" fmla="*/ 1 h 2147145"/>
                  <a:gd name="connsiteX3" fmla="*/ 1954763 w 1954763"/>
                  <a:gd name="connsiteY3" fmla="*/ 1073573 h 2147145"/>
                  <a:gd name="connsiteX4" fmla="*/ 1466072 w 1954763"/>
                  <a:gd name="connsiteY4" fmla="*/ 2147144 h 2147145"/>
                  <a:gd name="connsiteX5" fmla="*/ 488691 w 1954763"/>
                  <a:gd name="connsiteY5" fmla="*/ 2147144 h 2147145"/>
                  <a:gd name="connsiteX6" fmla="*/ 0 w 1954763"/>
                  <a:gd name="connsiteY6" fmla="*/ 1073573 h 2147145"/>
                  <a:gd name="connsiteX0" fmla="*/ 0 w 1466072"/>
                  <a:gd name="connsiteY0" fmla="*/ 1073572 h 2147143"/>
                  <a:gd name="connsiteX1" fmla="*/ 488691 w 1466072"/>
                  <a:gd name="connsiteY1" fmla="*/ 0 h 2147143"/>
                  <a:gd name="connsiteX2" fmla="*/ 1466072 w 1466072"/>
                  <a:gd name="connsiteY2" fmla="*/ 0 h 2147143"/>
                  <a:gd name="connsiteX3" fmla="*/ 1268963 w 1466072"/>
                  <a:gd name="connsiteY3" fmla="*/ 1036249 h 2147143"/>
                  <a:gd name="connsiteX4" fmla="*/ 1466072 w 1466072"/>
                  <a:gd name="connsiteY4" fmla="*/ 2147143 h 2147143"/>
                  <a:gd name="connsiteX5" fmla="*/ 488691 w 1466072"/>
                  <a:gd name="connsiteY5" fmla="*/ 2147143 h 2147143"/>
                  <a:gd name="connsiteX6" fmla="*/ 0 w 1466072"/>
                  <a:gd name="connsiteY6" fmla="*/ 1073572 h 2147143"/>
                  <a:gd name="connsiteX0" fmla="*/ 164448 w 977381"/>
                  <a:gd name="connsiteY0" fmla="*/ 1017590 h 2147143"/>
                  <a:gd name="connsiteX1" fmla="*/ 0 w 977381"/>
                  <a:gd name="connsiteY1" fmla="*/ 0 h 2147143"/>
                  <a:gd name="connsiteX2" fmla="*/ 977381 w 977381"/>
                  <a:gd name="connsiteY2" fmla="*/ 0 h 2147143"/>
                  <a:gd name="connsiteX3" fmla="*/ 780272 w 977381"/>
                  <a:gd name="connsiteY3" fmla="*/ 1036249 h 2147143"/>
                  <a:gd name="connsiteX4" fmla="*/ 977381 w 977381"/>
                  <a:gd name="connsiteY4" fmla="*/ 2147143 h 2147143"/>
                  <a:gd name="connsiteX5" fmla="*/ 0 w 977381"/>
                  <a:gd name="connsiteY5" fmla="*/ 2147143 h 2147143"/>
                  <a:gd name="connsiteX6" fmla="*/ 164448 w 977381"/>
                  <a:gd name="connsiteY6" fmla="*/ 1017590 h 2147143"/>
                  <a:gd name="connsiteX0" fmla="*/ 164448 w 977381"/>
                  <a:gd name="connsiteY0" fmla="*/ 1017590 h 2393886"/>
                  <a:gd name="connsiteX1" fmla="*/ 0 w 977381"/>
                  <a:gd name="connsiteY1" fmla="*/ 0 h 2393886"/>
                  <a:gd name="connsiteX2" fmla="*/ 977381 w 977381"/>
                  <a:gd name="connsiteY2" fmla="*/ 0 h 2393886"/>
                  <a:gd name="connsiteX3" fmla="*/ 780272 w 977381"/>
                  <a:gd name="connsiteY3" fmla="*/ 1036249 h 2393886"/>
                  <a:gd name="connsiteX4" fmla="*/ 977381 w 977381"/>
                  <a:gd name="connsiteY4" fmla="*/ 2147143 h 2393886"/>
                  <a:gd name="connsiteX5" fmla="*/ 0 w 977381"/>
                  <a:gd name="connsiteY5" fmla="*/ 2147143 h 2393886"/>
                  <a:gd name="connsiteX6" fmla="*/ 164448 w 977381"/>
                  <a:gd name="connsiteY6" fmla="*/ 1017590 h 2393886"/>
                  <a:gd name="connsiteX0" fmla="*/ 164448 w 1163945"/>
                  <a:gd name="connsiteY0" fmla="*/ 1017590 h 2393886"/>
                  <a:gd name="connsiteX1" fmla="*/ 0 w 1163945"/>
                  <a:gd name="connsiteY1" fmla="*/ 0 h 2393886"/>
                  <a:gd name="connsiteX2" fmla="*/ 977381 w 1163945"/>
                  <a:gd name="connsiteY2" fmla="*/ 0 h 2393886"/>
                  <a:gd name="connsiteX3" fmla="*/ 780272 w 1163945"/>
                  <a:gd name="connsiteY3" fmla="*/ 1036249 h 2393886"/>
                  <a:gd name="connsiteX4" fmla="*/ 977381 w 1163945"/>
                  <a:gd name="connsiteY4" fmla="*/ 2147143 h 2393886"/>
                  <a:gd name="connsiteX5" fmla="*/ 0 w 1163945"/>
                  <a:gd name="connsiteY5" fmla="*/ 2147143 h 2393886"/>
                  <a:gd name="connsiteX6" fmla="*/ 164448 w 1163945"/>
                  <a:gd name="connsiteY6" fmla="*/ 1017590 h 2393886"/>
                  <a:gd name="connsiteX0" fmla="*/ 164448 w 1252854"/>
                  <a:gd name="connsiteY0" fmla="*/ 1017590 h 2439738"/>
                  <a:gd name="connsiteX1" fmla="*/ 0 w 1252854"/>
                  <a:gd name="connsiteY1" fmla="*/ 0 h 2439738"/>
                  <a:gd name="connsiteX2" fmla="*/ 977381 w 1252854"/>
                  <a:gd name="connsiteY2" fmla="*/ 0 h 2439738"/>
                  <a:gd name="connsiteX3" fmla="*/ 780272 w 1252854"/>
                  <a:gd name="connsiteY3" fmla="*/ 1036249 h 2439738"/>
                  <a:gd name="connsiteX4" fmla="*/ 1084683 w 1252854"/>
                  <a:gd name="connsiteY4" fmla="*/ 2207795 h 2439738"/>
                  <a:gd name="connsiteX5" fmla="*/ 0 w 1252854"/>
                  <a:gd name="connsiteY5" fmla="*/ 2147143 h 2439738"/>
                  <a:gd name="connsiteX6" fmla="*/ 164448 w 1252854"/>
                  <a:gd name="connsiteY6" fmla="*/ 1017590 h 2439738"/>
                  <a:gd name="connsiteX0" fmla="*/ 164448 w 1252854"/>
                  <a:gd name="connsiteY0" fmla="*/ 1017590 h 2402570"/>
                  <a:gd name="connsiteX1" fmla="*/ 0 w 1252854"/>
                  <a:gd name="connsiteY1" fmla="*/ 0 h 2402570"/>
                  <a:gd name="connsiteX2" fmla="*/ 977381 w 1252854"/>
                  <a:gd name="connsiteY2" fmla="*/ 0 h 2402570"/>
                  <a:gd name="connsiteX3" fmla="*/ 780272 w 1252854"/>
                  <a:gd name="connsiteY3" fmla="*/ 1036249 h 2402570"/>
                  <a:gd name="connsiteX4" fmla="*/ 1084683 w 1252854"/>
                  <a:gd name="connsiteY4" fmla="*/ 2207795 h 2402570"/>
                  <a:gd name="connsiteX5" fmla="*/ 0 w 1252854"/>
                  <a:gd name="connsiteY5" fmla="*/ 2147143 h 2402570"/>
                  <a:gd name="connsiteX6" fmla="*/ 164448 w 1252854"/>
                  <a:gd name="connsiteY6" fmla="*/ 1017590 h 2402570"/>
                  <a:gd name="connsiteX0" fmla="*/ 164448 w 1164989"/>
                  <a:gd name="connsiteY0" fmla="*/ 1017590 h 2402570"/>
                  <a:gd name="connsiteX1" fmla="*/ 0 w 1164989"/>
                  <a:gd name="connsiteY1" fmla="*/ 0 h 2402570"/>
                  <a:gd name="connsiteX2" fmla="*/ 977381 w 1164989"/>
                  <a:gd name="connsiteY2" fmla="*/ 0 h 2402570"/>
                  <a:gd name="connsiteX3" fmla="*/ 780272 w 1164989"/>
                  <a:gd name="connsiteY3" fmla="*/ 1036249 h 2402570"/>
                  <a:gd name="connsiteX4" fmla="*/ 1084683 w 1164989"/>
                  <a:gd name="connsiteY4" fmla="*/ 2207795 h 2402570"/>
                  <a:gd name="connsiteX5" fmla="*/ 0 w 1164989"/>
                  <a:gd name="connsiteY5" fmla="*/ 2147143 h 2402570"/>
                  <a:gd name="connsiteX6" fmla="*/ 164448 w 1164989"/>
                  <a:gd name="connsiteY6" fmla="*/ 1017590 h 2402570"/>
                  <a:gd name="connsiteX0" fmla="*/ 164448 w 1164989"/>
                  <a:gd name="connsiteY0" fmla="*/ 1017590 h 2524242"/>
                  <a:gd name="connsiteX1" fmla="*/ 0 w 1164989"/>
                  <a:gd name="connsiteY1" fmla="*/ 0 h 2524242"/>
                  <a:gd name="connsiteX2" fmla="*/ 977381 w 1164989"/>
                  <a:gd name="connsiteY2" fmla="*/ 0 h 2524242"/>
                  <a:gd name="connsiteX3" fmla="*/ 780272 w 1164989"/>
                  <a:gd name="connsiteY3" fmla="*/ 1036249 h 2524242"/>
                  <a:gd name="connsiteX4" fmla="*/ 1084683 w 1164989"/>
                  <a:gd name="connsiteY4" fmla="*/ 2207795 h 2524242"/>
                  <a:gd name="connsiteX5" fmla="*/ 0 w 1164989"/>
                  <a:gd name="connsiteY5" fmla="*/ 2147143 h 2524242"/>
                  <a:gd name="connsiteX6" fmla="*/ 164448 w 1164989"/>
                  <a:gd name="connsiteY6" fmla="*/ 1017590 h 2524242"/>
                  <a:gd name="connsiteX0" fmla="*/ 203287 w 1203828"/>
                  <a:gd name="connsiteY0" fmla="*/ 1017590 h 2524242"/>
                  <a:gd name="connsiteX1" fmla="*/ 38839 w 1203828"/>
                  <a:gd name="connsiteY1" fmla="*/ 0 h 2524242"/>
                  <a:gd name="connsiteX2" fmla="*/ 1016220 w 1203828"/>
                  <a:gd name="connsiteY2" fmla="*/ 0 h 2524242"/>
                  <a:gd name="connsiteX3" fmla="*/ 819111 w 1203828"/>
                  <a:gd name="connsiteY3" fmla="*/ 1036249 h 2524242"/>
                  <a:gd name="connsiteX4" fmla="*/ 1123522 w 1203828"/>
                  <a:gd name="connsiteY4" fmla="*/ 2207795 h 2524242"/>
                  <a:gd name="connsiteX5" fmla="*/ 38839 w 1203828"/>
                  <a:gd name="connsiteY5" fmla="*/ 2147143 h 2524242"/>
                  <a:gd name="connsiteX6" fmla="*/ 203287 w 1203828"/>
                  <a:gd name="connsiteY6" fmla="*/ 1017590 h 2524242"/>
                  <a:gd name="connsiteX0" fmla="*/ 292589 w 1293130"/>
                  <a:gd name="connsiteY0" fmla="*/ 1017590 h 2557112"/>
                  <a:gd name="connsiteX1" fmla="*/ 128141 w 1293130"/>
                  <a:gd name="connsiteY1" fmla="*/ 0 h 2557112"/>
                  <a:gd name="connsiteX2" fmla="*/ 1105522 w 1293130"/>
                  <a:gd name="connsiteY2" fmla="*/ 0 h 2557112"/>
                  <a:gd name="connsiteX3" fmla="*/ 908413 w 1293130"/>
                  <a:gd name="connsiteY3" fmla="*/ 1036249 h 2557112"/>
                  <a:gd name="connsiteX4" fmla="*/ 1212824 w 1293130"/>
                  <a:gd name="connsiteY4" fmla="*/ 2207795 h 2557112"/>
                  <a:gd name="connsiteX5" fmla="*/ 30170 w 1293130"/>
                  <a:gd name="connsiteY5" fmla="*/ 2217123 h 2557112"/>
                  <a:gd name="connsiteX6" fmla="*/ 292589 w 1293130"/>
                  <a:gd name="connsiteY6" fmla="*/ 1017590 h 2557112"/>
                  <a:gd name="connsiteX0" fmla="*/ 292589 w 1293130"/>
                  <a:gd name="connsiteY0" fmla="*/ 1017590 h 2543301"/>
                  <a:gd name="connsiteX1" fmla="*/ 128141 w 1293130"/>
                  <a:gd name="connsiteY1" fmla="*/ 0 h 2543301"/>
                  <a:gd name="connsiteX2" fmla="*/ 1105522 w 1293130"/>
                  <a:gd name="connsiteY2" fmla="*/ 0 h 2543301"/>
                  <a:gd name="connsiteX3" fmla="*/ 908413 w 1293130"/>
                  <a:gd name="connsiteY3" fmla="*/ 1036249 h 2543301"/>
                  <a:gd name="connsiteX4" fmla="*/ 1212824 w 1293130"/>
                  <a:gd name="connsiteY4" fmla="*/ 2207795 h 2543301"/>
                  <a:gd name="connsiteX5" fmla="*/ 30170 w 1293130"/>
                  <a:gd name="connsiteY5" fmla="*/ 2217123 h 2543301"/>
                  <a:gd name="connsiteX6" fmla="*/ 292589 w 1293130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05522 w 1312464"/>
                  <a:gd name="connsiteY2" fmla="*/ 0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75501 w 1312464"/>
                  <a:gd name="connsiteY2" fmla="*/ 60652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30432"/>
                  <a:gd name="connsiteY0" fmla="*/ 1017590 h 2543301"/>
                  <a:gd name="connsiteX1" fmla="*/ 128141 w 1330432"/>
                  <a:gd name="connsiteY1" fmla="*/ 0 h 2543301"/>
                  <a:gd name="connsiteX2" fmla="*/ 1175501 w 1330432"/>
                  <a:gd name="connsiteY2" fmla="*/ 60652 h 2543301"/>
                  <a:gd name="connsiteX3" fmla="*/ 1123017 w 1330432"/>
                  <a:gd name="connsiteY3" fmla="*/ 1297506 h 2543301"/>
                  <a:gd name="connsiteX4" fmla="*/ 1212824 w 1330432"/>
                  <a:gd name="connsiteY4" fmla="*/ 2207795 h 2543301"/>
                  <a:gd name="connsiteX5" fmla="*/ 30170 w 1330432"/>
                  <a:gd name="connsiteY5" fmla="*/ 2217123 h 2543301"/>
                  <a:gd name="connsiteX6" fmla="*/ 292589 w 1330432"/>
                  <a:gd name="connsiteY6" fmla="*/ 1017590 h 2543301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158478 h 2684189"/>
                  <a:gd name="connsiteX1" fmla="*/ 128141 w 1330432"/>
                  <a:gd name="connsiteY1" fmla="*/ 140888 h 2684189"/>
                  <a:gd name="connsiteX2" fmla="*/ 1175501 w 1330432"/>
                  <a:gd name="connsiteY2" fmla="*/ 201540 h 2684189"/>
                  <a:gd name="connsiteX3" fmla="*/ 1123017 w 1330432"/>
                  <a:gd name="connsiteY3" fmla="*/ 1438394 h 2684189"/>
                  <a:gd name="connsiteX4" fmla="*/ 1212824 w 1330432"/>
                  <a:gd name="connsiteY4" fmla="*/ 2348683 h 2684189"/>
                  <a:gd name="connsiteX5" fmla="*/ 30170 w 1330432"/>
                  <a:gd name="connsiteY5" fmla="*/ 2358011 h 2684189"/>
                  <a:gd name="connsiteX6" fmla="*/ 292589 w 1330432"/>
                  <a:gd name="connsiteY6" fmla="*/ 1158478 h 2684189"/>
                  <a:gd name="connsiteX0" fmla="*/ 323145 w 1328334"/>
                  <a:gd name="connsiteY0" fmla="*/ 1284444 h 2684189"/>
                  <a:gd name="connsiteX1" fmla="*/ 126043 w 1328334"/>
                  <a:gd name="connsiteY1" fmla="*/ 140888 h 2684189"/>
                  <a:gd name="connsiteX2" fmla="*/ 1173403 w 1328334"/>
                  <a:gd name="connsiteY2" fmla="*/ 201540 h 2684189"/>
                  <a:gd name="connsiteX3" fmla="*/ 1120919 w 1328334"/>
                  <a:gd name="connsiteY3" fmla="*/ 1438394 h 2684189"/>
                  <a:gd name="connsiteX4" fmla="*/ 1210726 w 1328334"/>
                  <a:gd name="connsiteY4" fmla="*/ 2348683 h 2684189"/>
                  <a:gd name="connsiteX5" fmla="*/ 28072 w 1328334"/>
                  <a:gd name="connsiteY5" fmla="*/ 2358011 h 2684189"/>
                  <a:gd name="connsiteX6" fmla="*/ 323145 w 1328334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257932 w 1323771"/>
                  <a:gd name="connsiteY0" fmla="*/ 1139821 h 2684189"/>
                  <a:gd name="connsiteX1" fmla="*/ 121480 w 1323771"/>
                  <a:gd name="connsiteY1" fmla="*/ 140888 h 2684189"/>
                  <a:gd name="connsiteX2" fmla="*/ 1168840 w 1323771"/>
                  <a:gd name="connsiteY2" fmla="*/ 201540 h 2684189"/>
                  <a:gd name="connsiteX3" fmla="*/ 1116356 w 1323771"/>
                  <a:gd name="connsiteY3" fmla="*/ 1438394 h 2684189"/>
                  <a:gd name="connsiteX4" fmla="*/ 1206163 w 1323771"/>
                  <a:gd name="connsiteY4" fmla="*/ 2348683 h 2684189"/>
                  <a:gd name="connsiteX5" fmla="*/ 23509 w 1323771"/>
                  <a:gd name="connsiteY5" fmla="*/ 2358011 h 2684189"/>
                  <a:gd name="connsiteX6" fmla="*/ 257932 w 1323771"/>
                  <a:gd name="connsiteY6" fmla="*/ 1139821 h 2684189"/>
                  <a:gd name="connsiteX0" fmla="*/ 343312 w 1409151"/>
                  <a:gd name="connsiteY0" fmla="*/ 1139821 h 2631761"/>
                  <a:gd name="connsiteX1" fmla="*/ 206860 w 1409151"/>
                  <a:gd name="connsiteY1" fmla="*/ 140888 h 2631761"/>
                  <a:gd name="connsiteX2" fmla="*/ 1254220 w 1409151"/>
                  <a:gd name="connsiteY2" fmla="*/ 201540 h 2631761"/>
                  <a:gd name="connsiteX3" fmla="*/ 1201736 w 1409151"/>
                  <a:gd name="connsiteY3" fmla="*/ 1438394 h 2631761"/>
                  <a:gd name="connsiteX4" fmla="*/ 1291543 w 1409151"/>
                  <a:gd name="connsiteY4" fmla="*/ 2348683 h 2631761"/>
                  <a:gd name="connsiteX5" fmla="*/ 20249 w 1409151"/>
                  <a:gd name="connsiteY5" fmla="*/ 2236713 h 2631761"/>
                  <a:gd name="connsiteX6" fmla="*/ 343312 w 1409151"/>
                  <a:gd name="connsiteY6" fmla="*/ 1139821 h 2631761"/>
                  <a:gd name="connsiteX0" fmla="*/ 343312 w 1409151"/>
                  <a:gd name="connsiteY0" fmla="*/ 1139821 h 2669734"/>
                  <a:gd name="connsiteX1" fmla="*/ 206860 w 1409151"/>
                  <a:gd name="connsiteY1" fmla="*/ 140888 h 2669734"/>
                  <a:gd name="connsiteX2" fmla="*/ 1254220 w 1409151"/>
                  <a:gd name="connsiteY2" fmla="*/ 201540 h 2669734"/>
                  <a:gd name="connsiteX3" fmla="*/ 1201736 w 1409151"/>
                  <a:gd name="connsiteY3" fmla="*/ 1438394 h 2669734"/>
                  <a:gd name="connsiteX4" fmla="*/ 1291543 w 1409151"/>
                  <a:gd name="connsiteY4" fmla="*/ 2348683 h 2669734"/>
                  <a:gd name="connsiteX5" fmla="*/ 20249 w 1409151"/>
                  <a:gd name="connsiteY5" fmla="*/ 2236713 h 2669734"/>
                  <a:gd name="connsiteX6" fmla="*/ 343312 w 1409151"/>
                  <a:gd name="connsiteY6" fmla="*/ 1139821 h 2669734"/>
                  <a:gd name="connsiteX0" fmla="*/ 343312 w 1409151"/>
                  <a:gd name="connsiteY0" fmla="*/ 1051979 h 2581892"/>
                  <a:gd name="connsiteX1" fmla="*/ 90228 w 1409151"/>
                  <a:gd name="connsiteY1" fmla="*/ 272318 h 2581892"/>
                  <a:gd name="connsiteX2" fmla="*/ 1254220 w 1409151"/>
                  <a:gd name="connsiteY2" fmla="*/ 113698 h 2581892"/>
                  <a:gd name="connsiteX3" fmla="*/ 1201736 w 1409151"/>
                  <a:gd name="connsiteY3" fmla="*/ 1350552 h 2581892"/>
                  <a:gd name="connsiteX4" fmla="*/ 1291543 w 1409151"/>
                  <a:gd name="connsiteY4" fmla="*/ 2260841 h 2581892"/>
                  <a:gd name="connsiteX5" fmla="*/ 20249 w 1409151"/>
                  <a:gd name="connsiteY5" fmla="*/ 2148871 h 2581892"/>
                  <a:gd name="connsiteX6" fmla="*/ 343312 w 1409151"/>
                  <a:gd name="connsiteY6" fmla="*/ 1051979 h 2581892"/>
                  <a:gd name="connsiteX0" fmla="*/ 162352 w 1428803"/>
                  <a:gd name="connsiteY0" fmla="*/ 1154618 h 2581892"/>
                  <a:gd name="connsiteX1" fmla="*/ 109880 w 1428803"/>
                  <a:gd name="connsiteY1" fmla="*/ 272318 h 2581892"/>
                  <a:gd name="connsiteX2" fmla="*/ 1273872 w 1428803"/>
                  <a:gd name="connsiteY2" fmla="*/ 113698 h 2581892"/>
                  <a:gd name="connsiteX3" fmla="*/ 1221388 w 1428803"/>
                  <a:gd name="connsiteY3" fmla="*/ 1350552 h 2581892"/>
                  <a:gd name="connsiteX4" fmla="*/ 1311195 w 1428803"/>
                  <a:gd name="connsiteY4" fmla="*/ 2260841 h 2581892"/>
                  <a:gd name="connsiteX5" fmla="*/ 39901 w 1428803"/>
                  <a:gd name="connsiteY5" fmla="*/ 2148871 h 2581892"/>
                  <a:gd name="connsiteX6" fmla="*/ 162352 w 1428803"/>
                  <a:gd name="connsiteY6" fmla="*/ 1154618 h 2581892"/>
                  <a:gd name="connsiteX0" fmla="*/ 162352 w 1428803"/>
                  <a:gd name="connsiteY0" fmla="*/ 1154618 h 2519889"/>
                  <a:gd name="connsiteX1" fmla="*/ 109880 w 1428803"/>
                  <a:gd name="connsiteY1" fmla="*/ 272318 h 2519889"/>
                  <a:gd name="connsiteX2" fmla="*/ 1273872 w 1428803"/>
                  <a:gd name="connsiteY2" fmla="*/ 113698 h 2519889"/>
                  <a:gd name="connsiteX3" fmla="*/ 1221388 w 1428803"/>
                  <a:gd name="connsiteY3" fmla="*/ 1350552 h 2519889"/>
                  <a:gd name="connsiteX4" fmla="*/ 1311195 w 1428803"/>
                  <a:gd name="connsiteY4" fmla="*/ 2260841 h 2519889"/>
                  <a:gd name="connsiteX5" fmla="*/ 39901 w 1428803"/>
                  <a:gd name="connsiteY5" fmla="*/ 1985584 h 2519889"/>
                  <a:gd name="connsiteX6" fmla="*/ 162352 w 1428803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33136 w 1447493"/>
                  <a:gd name="connsiteY0" fmla="*/ 1266585 h 2519889"/>
                  <a:gd name="connsiteX1" fmla="*/ 117986 w 1447493"/>
                  <a:gd name="connsiteY1" fmla="*/ 272318 h 2519889"/>
                  <a:gd name="connsiteX2" fmla="*/ 1281978 w 1447493"/>
                  <a:gd name="connsiteY2" fmla="*/ 113698 h 2519889"/>
                  <a:gd name="connsiteX3" fmla="*/ 1276148 w 1447493"/>
                  <a:gd name="connsiteY3" fmla="*/ 1229254 h 2519889"/>
                  <a:gd name="connsiteX4" fmla="*/ 1319301 w 1447493"/>
                  <a:gd name="connsiteY4" fmla="*/ 2260841 h 2519889"/>
                  <a:gd name="connsiteX5" fmla="*/ 48007 w 1447493"/>
                  <a:gd name="connsiteY5" fmla="*/ 1985584 h 2519889"/>
                  <a:gd name="connsiteX6" fmla="*/ 133136 w 1447493"/>
                  <a:gd name="connsiteY6" fmla="*/ 1266585 h 2519889"/>
                  <a:gd name="connsiteX0" fmla="*/ 133136 w 1447493"/>
                  <a:gd name="connsiteY0" fmla="*/ 1271880 h 2525184"/>
                  <a:gd name="connsiteX1" fmla="*/ 117986 w 1447493"/>
                  <a:gd name="connsiteY1" fmla="*/ 277613 h 2525184"/>
                  <a:gd name="connsiteX2" fmla="*/ 1281978 w 1447493"/>
                  <a:gd name="connsiteY2" fmla="*/ 118993 h 2525184"/>
                  <a:gd name="connsiteX3" fmla="*/ 1276148 w 1447493"/>
                  <a:gd name="connsiteY3" fmla="*/ 1234549 h 2525184"/>
                  <a:gd name="connsiteX4" fmla="*/ 1319301 w 1447493"/>
                  <a:gd name="connsiteY4" fmla="*/ 2266136 h 2525184"/>
                  <a:gd name="connsiteX5" fmla="*/ 48007 w 1447493"/>
                  <a:gd name="connsiteY5" fmla="*/ 1990879 h 2525184"/>
                  <a:gd name="connsiteX6" fmla="*/ 133136 w 1447493"/>
                  <a:gd name="connsiteY6" fmla="*/ 1271880 h 2525184"/>
                  <a:gd name="connsiteX0" fmla="*/ 127470 w 1441827"/>
                  <a:gd name="connsiteY0" fmla="*/ 1271880 h 2525184"/>
                  <a:gd name="connsiteX1" fmla="*/ 112320 w 1441827"/>
                  <a:gd name="connsiteY1" fmla="*/ 277613 h 2525184"/>
                  <a:gd name="connsiteX2" fmla="*/ 1276312 w 1441827"/>
                  <a:gd name="connsiteY2" fmla="*/ 118993 h 2525184"/>
                  <a:gd name="connsiteX3" fmla="*/ 1270482 w 1441827"/>
                  <a:gd name="connsiteY3" fmla="*/ 1234549 h 2525184"/>
                  <a:gd name="connsiteX4" fmla="*/ 1313635 w 1441827"/>
                  <a:gd name="connsiteY4" fmla="*/ 2266136 h 2525184"/>
                  <a:gd name="connsiteX5" fmla="*/ 42341 w 1441827"/>
                  <a:gd name="connsiteY5" fmla="*/ 1990879 h 2525184"/>
                  <a:gd name="connsiteX6" fmla="*/ 127470 w 1441827"/>
                  <a:gd name="connsiteY6" fmla="*/ 1271880 h 2525184"/>
                  <a:gd name="connsiteX0" fmla="*/ 151949 w 1466306"/>
                  <a:gd name="connsiteY0" fmla="*/ 1271880 h 2581141"/>
                  <a:gd name="connsiteX1" fmla="*/ 136799 w 1466306"/>
                  <a:gd name="connsiteY1" fmla="*/ 277613 h 2581141"/>
                  <a:gd name="connsiteX2" fmla="*/ 1300791 w 1466306"/>
                  <a:gd name="connsiteY2" fmla="*/ 118993 h 2581141"/>
                  <a:gd name="connsiteX3" fmla="*/ 1294961 w 1466306"/>
                  <a:gd name="connsiteY3" fmla="*/ 1234549 h 2581141"/>
                  <a:gd name="connsiteX4" fmla="*/ 1338114 w 1466306"/>
                  <a:gd name="connsiteY4" fmla="*/ 2266136 h 2581141"/>
                  <a:gd name="connsiteX5" fmla="*/ 38828 w 1466306"/>
                  <a:gd name="connsiteY5" fmla="*/ 2140172 h 2581141"/>
                  <a:gd name="connsiteX6" fmla="*/ 151949 w 1466306"/>
                  <a:gd name="connsiteY6" fmla="*/ 1271880 h 2581141"/>
                  <a:gd name="connsiteX0" fmla="*/ 151949 w 1466306"/>
                  <a:gd name="connsiteY0" fmla="*/ 1271880 h 2505974"/>
                  <a:gd name="connsiteX1" fmla="*/ 136799 w 1466306"/>
                  <a:gd name="connsiteY1" fmla="*/ 277613 h 2505974"/>
                  <a:gd name="connsiteX2" fmla="*/ 1300791 w 1466306"/>
                  <a:gd name="connsiteY2" fmla="*/ 118993 h 2505974"/>
                  <a:gd name="connsiteX3" fmla="*/ 1294961 w 1466306"/>
                  <a:gd name="connsiteY3" fmla="*/ 1234549 h 2505974"/>
                  <a:gd name="connsiteX4" fmla="*/ 1338114 w 1466306"/>
                  <a:gd name="connsiteY4" fmla="*/ 2266136 h 2505974"/>
                  <a:gd name="connsiteX5" fmla="*/ 38828 w 1466306"/>
                  <a:gd name="connsiteY5" fmla="*/ 2140172 h 2505974"/>
                  <a:gd name="connsiteX6" fmla="*/ 151949 w 1466306"/>
                  <a:gd name="connsiteY6" fmla="*/ 1271880 h 2505974"/>
                  <a:gd name="connsiteX0" fmla="*/ 126281 w 1440638"/>
                  <a:gd name="connsiteY0" fmla="*/ 1271880 h 2505974"/>
                  <a:gd name="connsiteX1" fmla="*/ 111131 w 1440638"/>
                  <a:gd name="connsiteY1" fmla="*/ 277613 h 2505974"/>
                  <a:gd name="connsiteX2" fmla="*/ 1275123 w 1440638"/>
                  <a:gd name="connsiteY2" fmla="*/ 118993 h 2505974"/>
                  <a:gd name="connsiteX3" fmla="*/ 1269293 w 1440638"/>
                  <a:gd name="connsiteY3" fmla="*/ 1234549 h 2505974"/>
                  <a:gd name="connsiteX4" fmla="*/ 1312446 w 1440638"/>
                  <a:gd name="connsiteY4" fmla="*/ 2266136 h 2505974"/>
                  <a:gd name="connsiteX5" fmla="*/ 13160 w 1440638"/>
                  <a:gd name="connsiteY5" fmla="*/ 2140172 h 2505974"/>
                  <a:gd name="connsiteX6" fmla="*/ 126281 w 1440638"/>
                  <a:gd name="connsiteY6" fmla="*/ 1271880 h 2505974"/>
                  <a:gd name="connsiteX0" fmla="*/ 126281 w 1440638"/>
                  <a:gd name="connsiteY0" fmla="*/ 1271880 h 2500048"/>
                  <a:gd name="connsiteX1" fmla="*/ 111131 w 1440638"/>
                  <a:gd name="connsiteY1" fmla="*/ 277613 h 2500048"/>
                  <a:gd name="connsiteX2" fmla="*/ 1275123 w 1440638"/>
                  <a:gd name="connsiteY2" fmla="*/ 118993 h 2500048"/>
                  <a:gd name="connsiteX3" fmla="*/ 1269293 w 1440638"/>
                  <a:gd name="connsiteY3" fmla="*/ 1234549 h 2500048"/>
                  <a:gd name="connsiteX4" fmla="*/ 1312446 w 1440638"/>
                  <a:gd name="connsiteY4" fmla="*/ 2266136 h 2500048"/>
                  <a:gd name="connsiteX5" fmla="*/ 13160 w 1440638"/>
                  <a:gd name="connsiteY5" fmla="*/ 2140172 h 2500048"/>
                  <a:gd name="connsiteX6" fmla="*/ 126281 w 1440638"/>
                  <a:gd name="connsiteY6" fmla="*/ 1271880 h 250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638" h="2500048">
                    <a:moveTo>
                      <a:pt x="126281" y="1271880"/>
                    </a:moveTo>
                    <a:cubicBezTo>
                      <a:pt x="141444" y="979338"/>
                      <a:pt x="-76651" y="644802"/>
                      <a:pt x="111131" y="277613"/>
                    </a:cubicBezTo>
                    <a:cubicBezTo>
                      <a:pt x="278305" y="45902"/>
                      <a:pt x="870020" y="-125156"/>
                      <a:pt x="1275123" y="118993"/>
                    </a:cubicBezTo>
                    <a:cubicBezTo>
                      <a:pt x="1661955" y="520396"/>
                      <a:pt x="1246355" y="861141"/>
                      <a:pt x="1269293" y="1234549"/>
                    </a:cubicBezTo>
                    <a:cubicBezTo>
                      <a:pt x="1251017" y="1618846"/>
                      <a:pt x="1582642" y="1662573"/>
                      <a:pt x="1312446" y="2266136"/>
                    </a:cubicBezTo>
                    <a:cubicBezTo>
                      <a:pt x="977322" y="2737332"/>
                      <a:pt x="101023" y="2392103"/>
                      <a:pt x="13160" y="2140172"/>
                    </a:cubicBezTo>
                    <a:cubicBezTo>
                      <a:pt x="-48657" y="1754327"/>
                      <a:pt x="127449" y="1671728"/>
                      <a:pt x="126281" y="1271880"/>
                    </a:cubicBezTo>
                    <a:close/>
                  </a:path>
                </a:pathLst>
              </a:custGeom>
              <a:solidFill>
                <a:srgbClr val="DD58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1" name="Hexagon 8"/>
              <p:cNvSpPr/>
              <p:nvPr/>
            </p:nvSpPr>
            <p:spPr>
              <a:xfrm rot="16200000">
                <a:off x="4273599" y="5010665"/>
                <a:ext cx="219486" cy="302084"/>
              </a:xfrm>
              <a:custGeom>
                <a:avLst/>
                <a:gdLst>
                  <a:gd name="connsiteX0" fmla="*/ 0 w 1954763"/>
                  <a:gd name="connsiteY0" fmla="*/ 1073573 h 2147145"/>
                  <a:gd name="connsiteX1" fmla="*/ 488691 w 1954763"/>
                  <a:gd name="connsiteY1" fmla="*/ 1 h 2147145"/>
                  <a:gd name="connsiteX2" fmla="*/ 1466072 w 1954763"/>
                  <a:gd name="connsiteY2" fmla="*/ 1 h 2147145"/>
                  <a:gd name="connsiteX3" fmla="*/ 1954763 w 1954763"/>
                  <a:gd name="connsiteY3" fmla="*/ 1073573 h 2147145"/>
                  <a:gd name="connsiteX4" fmla="*/ 1466072 w 1954763"/>
                  <a:gd name="connsiteY4" fmla="*/ 2147144 h 2147145"/>
                  <a:gd name="connsiteX5" fmla="*/ 488691 w 1954763"/>
                  <a:gd name="connsiteY5" fmla="*/ 2147144 h 2147145"/>
                  <a:gd name="connsiteX6" fmla="*/ 0 w 1954763"/>
                  <a:gd name="connsiteY6" fmla="*/ 1073573 h 2147145"/>
                  <a:gd name="connsiteX0" fmla="*/ 0 w 1466072"/>
                  <a:gd name="connsiteY0" fmla="*/ 1073572 h 2147143"/>
                  <a:gd name="connsiteX1" fmla="*/ 488691 w 1466072"/>
                  <a:gd name="connsiteY1" fmla="*/ 0 h 2147143"/>
                  <a:gd name="connsiteX2" fmla="*/ 1466072 w 1466072"/>
                  <a:gd name="connsiteY2" fmla="*/ 0 h 2147143"/>
                  <a:gd name="connsiteX3" fmla="*/ 1268963 w 1466072"/>
                  <a:gd name="connsiteY3" fmla="*/ 1036249 h 2147143"/>
                  <a:gd name="connsiteX4" fmla="*/ 1466072 w 1466072"/>
                  <a:gd name="connsiteY4" fmla="*/ 2147143 h 2147143"/>
                  <a:gd name="connsiteX5" fmla="*/ 488691 w 1466072"/>
                  <a:gd name="connsiteY5" fmla="*/ 2147143 h 2147143"/>
                  <a:gd name="connsiteX6" fmla="*/ 0 w 1466072"/>
                  <a:gd name="connsiteY6" fmla="*/ 1073572 h 2147143"/>
                  <a:gd name="connsiteX0" fmla="*/ 164448 w 977381"/>
                  <a:gd name="connsiteY0" fmla="*/ 1017590 h 2147143"/>
                  <a:gd name="connsiteX1" fmla="*/ 0 w 977381"/>
                  <a:gd name="connsiteY1" fmla="*/ 0 h 2147143"/>
                  <a:gd name="connsiteX2" fmla="*/ 977381 w 977381"/>
                  <a:gd name="connsiteY2" fmla="*/ 0 h 2147143"/>
                  <a:gd name="connsiteX3" fmla="*/ 780272 w 977381"/>
                  <a:gd name="connsiteY3" fmla="*/ 1036249 h 2147143"/>
                  <a:gd name="connsiteX4" fmla="*/ 977381 w 977381"/>
                  <a:gd name="connsiteY4" fmla="*/ 2147143 h 2147143"/>
                  <a:gd name="connsiteX5" fmla="*/ 0 w 977381"/>
                  <a:gd name="connsiteY5" fmla="*/ 2147143 h 2147143"/>
                  <a:gd name="connsiteX6" fmla="*/ 164448 w 977381"/>
                  <a:gd name="connsiteY6" fmla="*/ 1017590 h 2147143"/>
                  <a:gd name="connsiteX0" fmla="*/ 164448 w 977381"/>
                  <a:gd name="connsiteY0" fmla="*/ 1017590 h 2393886"/>
                  <a:gd name="connsiteX1" fmla="*/ 0 w 977381"/>
                  <a:gd name="connsiteY1" fmla="*/ 0 h 2393886"/>
                  <a:gd name="connsiteX2" fmla="*/ 977381 w 977381"/>
                  <a:gd name="connsiteY2" fmla="*/ 0 h 2393886"/>
                  <a:gd name="connsiteX3" fmla="*/ 780272 w 977381"/>
                  <a:gd name="connsiteY3" fmla="*/ 1036249 h 2393886"/>
                  <a:gd name="connsiteX4" fmla="*/ 977381 w 977381"/>
                  <a:gd name="connsiteY4" fmla="*/ 2147143 h 2393886"/>
                  <a:gd name="connsiteX5" fmla="*/ 0 w 977381"/>
                  <a:gd name="connsiteY5" fmla="*/ 2147143 h 2393886"/>
                  <a:gd name="connsiteX6" fmla="*/ 164448 w 977381"/>
                  <a:gd name="connsiteY6" fmla="*/ 1017590 h 2393886"/>
                  <a:gd name="connsiteX0" fmla="*/ 164448 w 1163945"/>
                  <a:gd name="connsiteY0" fmla="*/ 1017590 h 2393886"/>
                  <a:gd name="connsiteX1" fmla="*/ 0 w 1163945"/>
                  <a:gd name="connsiteY1" fmla="*/ 0 h 2393886"/>
                  <a:gd name="connsiteX2" fmla="*/ 977381 w 1163945"/>
                  <a:gd name="connsiteY2" fmla="*/ 0 h 2393886"/>
                  <a:gd name="connsiteX3" fmla="*/ 780272 w 1163945"/>
                  <a:gd name="connsiteY3" fmla="*/ 1036249 h 2393886"/>
                  <a:gd name="connsiteX4" fmla="*/ 977381 w 1163945"/>
                  <a:gd name="connsiteY4" fmla="*/ 2147143 h 2393886"/>
                  <a:gd name="connsiteX5" fmla="*/ 0 w 1163945"/>
                  <a:gd name="connsiteY5" fmla="*/ 2147143 h 2393886"/>
                  <a:gd name="connsiteX6" fmla="*/ 164448 w 1163945"/>
                  <a:gd name="connsiteY6" fmla="*/ 1017590 h 2393886"/>
                  <a:gd name="connsiteX0" fmla="*/ 164448 w 1252854"/>
                  <a:gd name="connsiteY0" fmla="*/ 1017590 h 2439738"/>
                  <a:gd name="connsiteX1" fmla="*/ 0 w 1252854"/>
                  <a:gd name="connsiteY1" fmla="*/ 0 h 2439738"/>
                  <a:gd name="connsiteX2" fmla="*/ 977381 w 1252854"/>
                  <a:gd name="connsiteY2" fmla="*/ 0 h 2439738"/>
                  <a:gd name="connsiteX3" fmla="*/ 780272 w 1252854"/>
                  <a:gd name="connsiteY3" fmla="*/ 1036249 h 2439738"/>
                  <a:gd name="connsiteX4" fmla="*/ 1084683 w 1252854"/>
                  <a:gd name="connsiteY4" fmla="*/ 2207795 h 2439738"/>
                  <a:gd name="connsiteX5" fmla="*/ 0 w 1252854"/>
                  <a:gd name="connsiteY5" fmla="*/ 2147143 h 2439738"/>
                  <a:gd name="connsiteX6" fmla="*/ 164448 w 1252854"/>
                  <a:gd name="connsiteY6" fmla="*/ 1017590 h 2439738"/>
                  <a:gd name="connsiteX0" fmla="*/ 164448 w 1252854"/>
                  <a:gd name="connsiteY0" fmla="*/ 1017590 h 2402570"/>
                  <a:gd name="connsiteX1" fmla="*/ 0 w 1252854"/>
                  <a:gd name="connsiteY1" fmla="*/ 0 h 2402570"/>
                  <a:gd name="connsiteX2" fmla="*/ 977381 w 1252854"/>
                  <a:gd name="connsiteY2" fmla="*/ 0 h 2402570"/>
                  <a:gd name="connsiteX3" fmla="*/ 780272 w 1252854"/>
                  <a:gd name="connsiteY3" fmla="*/ 1036249 h 2402570"/>
                  <a:gd name="connsiteX4" fmla="*/ 1084683 w 1252854"/>
                  <a:gd name="connsiteY4" fmla="*/ 2207795 h 2402570"/>
                  <a:gd name="connsiteX5" fmla="*/ 0 w 1252854"/>
                  <a:gd name="connsiteY5" fmla="*/ 2147143 h 2402570"/>
                  <a:gd name="connsiteX6" fmla="*/ 164448 w 1252854"/>
                  <a:gd name="connsiteY6" fmla="*/ 1017590 h 2402570"/>
                  <a:gd name="connsiteX0" fmla="*/ 164448 w 1164989"/>
                  <a:gd name="connsiteY0" fmla="*/ 1017590 h 2402570"/>
                  <a:gd name="connsiteX1" fmla="*/ 0 w 1164989"/>
                  <a:gd name="connsiteY1" fmla="*/ 0 h 2402570"/>
                  <a:gd name="connsiteX2" fmla="*/ 977381 w 1164989"/>
                  <a:gd name="connsiteY2" fmla="*/ 0 h 2402570"/>
                  <a:gd name="connsiteX3" fmla="*/ 780272 w 1164989"/>
                  <a:gd name="connsiteY3" fmla="*/ 1036249 h 2402570"/>
                  <a:gd name="connsiteX4" fmla="*/ 1084683 w 1164989"/>
                  <a:gd name="connsiteY4" fmla="*/ 2207795 h 2402570"/>
                  <a:gd name="connsiteX5" fmla="*/ 0 w 1164989"/>
                  <a:gd name="connsiteY5" fmla="*/ 2147143 h 2402570"/>
                  <a:gd name="connsiteX6" fmla="*/ 164448 w 1164989"/>
                  <a:gd name="connsiteY6" fmla="*/ 1017590 h 2402570"/>
                  <a:gd name="connsiteX0" fmla="*/ 164448 w 1164989"/>
                  <a:gd name="connsiteY0" fmla="*/ 1017590 h 2524242"/>
                  <a:gd name="connsiteX1" fmla="*/ 0 w 1164989"/>
                  <a:gd name="connsiteY1" fmla="*/ 0 h 2524242"/>
                  <a:gd name="connsiteX2" fmla="*/ 977381 w 1164989"/>
                  <a:gd name="connsiteY2" fmla="*/ 0 h 2524242"/>
                  <a:gd name="connsiteX3" fmla="*/ 780272 w 1164989"/>
                  <a:gd name="connsiteY3" fmla="*/ 1036249 h 2524242"/>
                  <a:gd name="connsiteX4" fmla="*/ 1084683 w 1164989"/>
                  <a:gd name="connsiteY4" fmla="*/ 2207795 h 2524242"/>
                  <a:gd name="connsiteX5" fmla="*/ 0 w 1164989"/>
                  <a:gd name="connsiteY5" fmla="*/ 2147143 h 2524242"/>
                  <a:gd name="connsiteX6" fmla="*/ 164448 w 1164989"/>
                  <a:gd name="connsiteY6" fmla="*/ 1017590 h 2524242"/>
                  <a:gd name="connsiteX0" fmla="*/ 203287 w 1203828"/>
                  <a:gd name="connsiteY0" fmla="*/ 1017590 h 2524242"/>
                  <a:gd name="connsiteX1" fmla="*/ 38839 w 1203828"/>
                  <a:gd name="connsiteY1" fmla="*/ 0 h 2524242"/>
                  <a:gd name="connsiteX2" fmla="*/ 1016220 w 1203828"/>
                  <a:gd name="connsiteY2" fmla="*/ 0 h 2524242"/>
                  <a:gd name="connsiteX3" fmla="*/ 819111 w 1203828"/>
                  <a:gd name="connsiteY3" fmla="*/ 1036249 h 2524242"/>
                  <a:gd name="connsiteX4" fmla="*/ 1123522 w 1203828"/>
                  <a:gd name="connsiteY4" fmla="*/ 2207795 h 2524242"/>
                  <a:gd name="connsiteX5" fmla="*/ 38839 w 1203828"/>
                  <a:gd name="connsiteY5" fmla="*/ 2147143 h 2524242"/>
                  <a:gd name="connsiteX6" fmla="*/ 203287 w 1203828"/>
                  <a:gd name="connsiteY6" fmla="*/ 1017590 h 2524242"/>
                  <a:gd name="connsiteX0" fmla="*/ 292589 w 1293130"/>
                  <a:gd name="connsiteY0" fmla="*/ 1017590 h 2557112"/>
                  <a:gd name="connsiteX1" fmla="*/ 128141 w 1293130"/>
                  <a:gd name="connsiteY1" fmla="*/ 0 h 2557112"/>
                  <a:gd name="connsiteX2" fmla="*/ 1105522 w 1293130"/>
                  <a:gd name="connsiteY2" fmla="*/ 0 h 2557112"/>
                  <a:gd name="connsiteX3" fmla="*/ 908413 w 1293130"/>
                  <a:gd name="connsiteY3" fmla="*/ 1036249 h 2557112"/>
                  <a:gd name="connsiteX4" fmla="*/ 1212824 w 1293130"/>
                  <a:gd name="connsiteY4" fmla="*/ 2207795 h 2557112"/>
                  <a:gd name="connsiteX5" fmla="*/ 30170 w 1293130"/>
                  <a:gd name="connsiteY5" fmla="*/ 2217123 h 2557112"/>
                  <a:gd name="connsiteX6" fmla="*/ 292589 w 1293130"/>
                  <a:gd name="connsiteY6" fmla="*/ 1017590 h 2557112"/>
                  <a:gd name="connsiteX0" fmla="*/ 292589 w 1293130"/>
                  <a:gd name="connsiteY0" fmla="*/ 1017590 h 2543301"/>
                  <a:gd name="connsiteX1" fmla="*/ 128141 w 1293130"/>
                  <a:gd name="connsiteY1" fmla="*/ 0 h 2543301"/>
                  <a:gd name="connsiteX2" fmla="*/ 1105522 w 1293130"/>
                  <a:gd name="connsiteY2" fmla="*/ 0 h 2543301"/>
                  <a:gd name="connsiteX3" fmla="*/ 908413 w 1293130"/>
                  <a:gd name="connsiteY3" fmla="*/ 1036249 h 2543301"/>
                  <a:gd name="connsiteX4" fmla="*/ 1212824 w 1293130"/>
                  <a:gd name="connsiteY4" fmla="*/ 2207795 h 2543301"/>
                  <a:gd name="connsiteX5" fmla="*/ 30170 w 1293130"/>
                  <a:gd name="connsiteY5" fmla="*/ 2217123 h 2543301"/>
                  <a:gd name="connsiteX6" fmla="*/ 292589 w 1293130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05522 w 1312464"/>
                  <a:gd name="connsiteY2" fmla="*/ 0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75501 w 1312464"/>
                  <a:gd name="connsiteY2" fmla="*/ 60652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30432"/>
                  <a:gd name="connsiteY0" fmla="*/ 1017590 h 2543301"/>
                  <a:gd name="connsiteX1" fmla="*/ 128141 w 1330432"/>
                  <a:gd name="connsiteY1" fmla="*/ 0 h 2543301"/>
                  <a:gd name="connsiteX2" fmla="*/ 1175501 w 1330432"/>
                  <a:gd name="connsiteY2" fmla="*/ 60652 h 2543301"/>
                  <a:gd name="connsiteX3" fmla="*/ 1123017 w 1330432"/>
                  <a:gd name="connsiteY3" fmla="*/ 1297506 h 2543301"/>
                  <a:gd name="connsiteX4" fmla="*/ 1212824 w 1330432"/>
                  <a:gd name="connsiteY4" fmla="*/ 2207795 h 2543301"/>
                  <a:gd name="connsiteX5" fmla="*/ 30170 w 1330432"/>
                  <a:gd name="connsiteY5" fmla="*/ 2217123 h 2543301"/>
                  <a:gd name="connsiteX6" fmla="*/ 292589 w 1330432"/>
                  <a:gd name="connsiteY6" fmla="*/ 1017590 h 2543301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158478 h 2684189"/>
                  <a:gd name="connsiteX1" fmla="*/ 128141 w 1330432"/>
                  <a:gd name="connsiteY1" fmla="*/ 140888 h 2684189"/>
                  <a:gd name="connsiteX2" fmla="*/ 1175501 w 1330432"/>
                  <a:gd name="connsiteY2" fmla="*/ 201540 h 2684189"/>
                  <a:gd name="connsiteX3" fmla="*/ 1123017 w 1330432"/>
                  <a:gd name="connsiteY3" fmla="*/ 1438394 h 2684189"/>
                  <a:gd name="connsiteX4" fmla="*/ 1212824 w 1330432"/>
                  <a:gd name="connsiteY4" fmla="*/ 2348683 h 2684189"/>
                  <a:gd name="connsiteX5" fmla="*/ 30170 w 1330432"/>
                  <a:gd name="connsiteY5" fmla="*/ 2358011 h 2684189"/>
                  <a:gd name="connsiteX6" fmla="*/ 292589 w 1330432"/>
                  <a:gd name="connsiteY6" fmla="*/ 1158478 h 2684189"/>
                  <a:gd name="connsiteX0" fmla="*/ 323145 w 1328334"/>
                  <a:gd name="connsiteY0" fmla="*/ 1284444 h 2684189"/>
                  <a:gd name="connsiteX1" fmla="*/ 126043 w 1328334"/>
                  <a:gd name="connsiteY1" fmla="*/ 140888 h 2684189"/>
                  <a:gd name="connsiteX2" fmla="*/ 1173403 w 1328334"/>
                  <a:gd name="connsiteY2" fmla="*/ 201540 h 2684189"/>
                  <a:gd name="connsiteX3" fmla="*/ 1120919 w 1328334"/>
                  <a:gd name="connsiteY3" fmla="*/ 1438394 h 2684189"/>
                  <a:gd name="connsiteX4" fmla="*/ 1210726 w 1328334"/>
                  <a:gd name="connsiteY4" fmla="*/ 2348683 h 2684189"/>
                  <a:gd name="connsiteX5" fmla="*/ 28072 w 1328334"/>
                  <a:gd name="connsiteY5" fmla="*/ 2358011 h 2684189"/>
                  <a:gd name="connsiteX6" fmla="*/ 323145 w 1328334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257932 w 1323771"/>
                  <a:gd name="connsiteY0" fmla="*/ 1139821 h 2684189"/>
                  <a:gd name="connsiteX1" fmla="*/ 121480 w 1323771"/>
                  <a:gd name="connsiteY1" fmla="*/ 140888 h 2684189"/>
                  <a:gd name="connsiteX2" fmla="*/ 1168840 w 1323771"/>
                  <a:gd name="connsiteY2" fmla="*/ 201540 h 2684189"/>
                  <a:gd name="connsiteX3" fmla="*/ 1116356 w 1323771"/>
                  <a:gd name="connsiteY3" fmla="*/ 1438394 h 2684189"/>
                  <a:gd name="connsiteX4" fmla="*/ 1206163 w 1323771"/>
                  <a:gd name="connsiteY4" fmla="*/ 2348683 h 2684189"/>
                  <a:gd name="connsiteX5" fmla="*/ 23509 w 1323771"/>
                  <a:gd name="connsiteY5" fmla="*/ 2358011 h 2684189"/>
                  <a:gd name="connsiteX6" fmla="*/ 257932 w 1323771"/>
                  <a:gd name="connsiteY6" fmla="*/ 1139821 h 2684189"/>
                  <a:gd name="connsiteX0" fmla="*/ 343312 w 1409151"/>
                  <a:gd name="connsiteY0" fmla="*/ 1139821 h 2631761"/>
                  <a:gd name="connsiteX1" fmla="*/ 206860 w 1409151"/>
                  <a:gd name="connsiteY1" fmla="*/ 140888 h 2631761"/>
                  <a:gd name="connsiteX2" fmla="*/ 1254220 w 1409151"/>
                  <a:gd name="connsiteY2" fmla="*/ 201540 h 2631761"/>
                  <a:gd name="connsiteX3" fmla="*/ 1201736 w 1409151"/>
                  <a:gd name="connsiteY3" fmla="*/ 1438394 h 2631761"/>
                  <a:gd name="connsiteX4" fmla="*/ 1291543 w 1409151"/>
                  <a:gd name="connsiteY4" fmla="*/ 2348683 h 2631761"/>
                  <a:gd name="connsiteX5" fmla="*/ 20249 w 1409151"/>
                  <a:gd name="connsiteY5" fmla="*/ 2236713 h 2631761"/>
                  <a:gd name="connsiteX6" fmla="*/ 343312 w 1409151"/>
                  <a:gd name="connsiteY6" fmla="*/ 1139821 h 2631761"/>
                  <a:gd name="connsiteX0" fmla="*/ 343312 w 1409151"/>
                  <a:gd name="connsiteY0" fmla="*/ 1139821 h 2669734"/>
                  <a:gd name="connsiteX1" fmla="*/ 206860 w 1409151"/>
                  <a:gd name="connsiteY1" fmla="*/ 140888 h 2669734"/>
                  <a:gd name="connsiteX2" fmla="*/ 1254220 w 1409151"/>
                  <a:gd name="connsiteY2" fmla="*/ 201540 h 2669734"/>
                  <a:gd name="connsiteX3" fmla="*/ 1201736 w 1409151"/>
                  <a:gd name="connsiteY3" fmla="*/ 1438394 h 2669734"/>
                  <a:gd name="connsiteX4" fmla="*/ 1291543 w 1409151"/>
                  <a:gd name="connsiteY4" fmla="*/ 2348683 h 2669734"/>
                  <a:gd name="connsiteX5" fmla="*/ 20249 w 1409151"/>
                  <a:gd name="connsiteY5" fmla="*/ 2236713 h 2669734"/>
                  <a:gd name="connsiteX6" fmla="*/ 343312 w 1409151"/>
                  <a:gd name="connsiteY6" fmla="*/ 1139821 h 2669734"/>
                  <a:gd name="connsiteX0" fmla="*/ 343312 w 1409151"/>
                  <a:gd name="connsiteY0" fmla="*/ 1051979 h 2581892"/>
                  <a:gd name="connsiteX1" fmla="*/ 90228 w 1409151"/>
                  <a:gd name="connsiteY1" fmla="*/ 272318 h 2581892"/>
                  <a:gd name="connsiteX2" fmla="*/ 1254220 w 1409151"/>
                  <a:gd name="connsiteY2" fmla="*/ 113698 h 2581892"/>
                  <a:gd name="connsiteX3" fmla="*/ 1201736 w 1409151"/>
                  <a:gd name="connsiteY3" fmla="*/ 1350552 h 2581892"/>
                  <a:gd name="connsiteX4" fmla="*/ 1291543 w 1409151"/>
                  <a:gd name="connsiteY4" fmla="*/ 2260841 h 2581892"/>
                  <a:gd name="connsiteX5" fmla="*/ 20249 w 1409151"/>
                  <a:gd name="connsiteY5" fmla="*/ 2148871 h 2581892"/>
                  <a:gd name="connsiteX6" fmla="*/ 343312 w 1409151"/>
                  <a:gd name="connsiteY6" fmla="*/ 1051979 h 2581892"/>
                  <a:gd name="connsiteX0" fmla="*/ 162352 w 1428803"/>
                  <a:gd name="connsiteY0" fmla="*/ 1154618 h 2581892"/>
                  <a:gd name="connsiteX1" fmla="*/ 109880 w 1428803"/>
                  <a:gd name="connsiteY1" fmla="*/ 272318 h 2581892"/>
                  <a:gd name="connsiteX2" fmla="*/ 1273872 w 1428803"/>
                  <a:gd name="connsiteY2" fmla="*/ 113698 h 2581892"/>
                  <a:gd name="connsiteX3" fmla="*/ 1221388 w 1428803"/>
                  <a:gd name="connsiteY3" fmla="*/ 1350552 h 2581892"/>
                  <a:gd name="connsiteX4" fmla="*/ 1311195 w 1428803"/>
                  <a:gd name="connsiteY4" fmla="*/ 2260841 h 2581892"/>
                  <a:gd name="connsiteX5" fmla="*/ 39901 w 1428803"/>
                  <a:gd name="connsiteY5" fmla="*/ 2148871 h 2581892"/>
                  <a:gd name="connsiteX6" fmla="*/ 162352 w 1428803"/>
                  <a:gd name="connsiteY6" fmla="*/ 1154618 h 2581892"/>
                  <a:gd name="connsiteX0" fmla="*/ 162352 w 1428803"/>
                  <a:gd name="connsiteY0" fmla="*/ 1154618 h 2519889"/>
                  <a:gd name="connsiteX1" fmla="*/ 109880 w 1428803"/>
                  <a:gd name="connsiteY1" fmla="*/ 272318 h 2519889"/>
                  <a:gd name="connsiteX2" fmla="*/ 1273872 w 1428803"/>
                  <a:gd name="connsiteY2" fmla="*/ 113698 h 2519889"/>
                  <a:gd name="connsiteX3" fmla="*/ 1221388 w 1428803"/>
                  <a:gd name="connsiteY3" fmla="*/ 1350552 h 2519889"/>
                  <a:gd name="connsiteX4" fmla="*/ 1311195 w 1428803"/>
                  <a:gd name="connsiteY4" fmla="*/ 2260841 h 2519889"/>
                  <a:gd name="connsiteX5" fmla="*/ 39901 w 1428803"/>
                  <a:gd name="connsiteY5" fmla="*/ 1985584 h 2519889"/>
                  <a:gd name="connsiteX6" fmla="*/ 162352 w 1428803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33136 w 1447493"/>
                  <a:gd name="connsiteY0" fmla="*/ 1266585 h 2519889"/>
                  <a:gd name="connsiteX1" fmla="*/ 117986 w 1447493"/>
                  <a:gd name="connsiteY1" fmla="*/ 272318 h 2519889"/>
                  <a:gd name="connsiteX2" fmla="*/ 1281978 w 1447493"/>
                  <a:gd name="connsiteY2" fmla="*/ 113698 h 2519889"/>
                  <a:gd name="connsiteX3" fmla="*/ 1276148 w 1447493"/>
                  <a:gd name="connsiteY3" fmla="*/ 1229254 h 2519889"/>
                  <a:gd name="connsiteX4" fmla="*/ 1319301 w 1447493"/>
                  <a:gd name="connsiteY4" fmla="*/ 2260841 h 2519889"/>
                  <a:gd name="connsiteX5" fmla="*/ 48007 w 1447493"/>
                  <a:gd name="connsiteY5" fmla="*/ 1985584 h 2519889"/>
                  <a:gd name="connsiteX6" fmla="*/ 133136 w 1447493"/>
                  <a:gd name="connsiteY6" fmla="*/ 1266585 h 2519889"/>
                  <a:gd name="connsiteX0" fmla="*/ 133136 w 1447493"/>
                  <a:gd name="connsiteY0" fmla="*/ 1271880 h 2525184"/>
                  <a:gd name="connsiteX1" fmla="*/ 117986 w 1447493"/>
                  <a:gd name="connsiteY1" fmla="*/ 277613 h 2525184"/>
                  <a:gd name="connsiteX2" fmla="*/ 1281978 w 1447493"/>
                  <a:gd name="connsiteY2" fmla="*/ 118993 h 2525184"/>
                  <a:gd name="connsiteX3" fmla="*/ 1276148 w 1447493"/>
                  <a:gd name="connsiteY3" fmla="*/ 1234549 h 2525184"/>
                  <a:gd name="connsiteX4" fmla="*/ 1319301 w 1447493"/>
                  <a:gd name="connsiteY4" fmla="*/ 2266136 h 2525184"/>
                  <a:gd name="connsiteX5" fmla="*/ 48007 w 1447493"/>
                  <a:gd name="connsiteY5" fmla="*/ 1990879 h 2525184"/>
                  <a:gd name="connsiteX6" fmla="*/ 133136 w 1447493"/>
                  <a:gd name="connsiteY6" fmla="*/ 1271880 h 2525184"/>
                  <a:gd name="connsiteX0" fmla="*/ 127470 w 1441827"/>
                  <a:gd name="connsiteY0" fmla="*/ 1271880 h 2525184"/>
                  <a:gd name="connsiteX1" fmla="*/ 112320 w 1441827"/>
                  <a:gd name="connsiteY1" fmla="*/ 277613 h 2525184"/>
                  <a:gd name="connsiteX2" fmla="*/ 1276312 w 1441827"/>
                  <a:gd name="connsiteY2" fmla="*/ 118993 h 2525184"/>
                  <a:gd name="connsiteX3" fmla="*/ 1270482 w 1441827"/>
                  <a:gd name="connsiteY3" fmla="*/ 1234549 h 2525184"/>
                  <a:gd name="connsiteX4" fmla="*/ 1313635 w 1441827"/>
                  <a:gd name="connsiteY4" fmla="*/ 2266136 h 2525184"/>
                  <a:gd name="connsiteX5" fmla="*/ 42341 w 1441827"/>
                  <a:gd name="connsiteY5" fmla="*/ 1990879 h 2525184"/>
                  <a:gd name="connsiteX6" fmla="*/ 127470 w 1441827"/>
                  <a:gd name="connsiteY6" fmla="*/ 1271880 h 2525184"/>
                  <a:gd name="connsiteX0" fmla="*/ 151949 w 1466306"/>
                  <a:gd name="connsiteY0" fmla="*/ 1271880 h 2581141"/>
                  <a:gd name="connsiteX1" fmla="*/ 136799 w 1466306"/>
                  <a:gd name="connsiteY1" fmla="*/ 277613 h 2581141"/>
                  <a:gd name="connsiteX2" fmla="*/ 1300791 w 1466306"/>
                  <a:gd name="connsiteY2" fmla="*/ 118993 h 2581141"/>
                  <a:gd name="connsiteX3" fmla="*/ 1294961 w 1466306"/>
                  <a:gd name="connsiteY3" fmla="*/ 1234549 h 2581141"/>
                  <a:gd name="connsiteX4" fmla="*/ 1338114 w 1466306"/>
                  <a:gd name="connsiteY4" fmla="*/ 2266136 h 2581141"/>
                  <a:gd name="connsiteX5" fmla="*/ 38828 w 1466306"/>
                  <a:gd name="connsiteY5" fmla="*/ 2140172 h 2581141"/>
                  <a:gd name="connsiteX6" fmla="*/ 151949 w 1466306"/>
                  <a:gd name="connsiteY6" fmla="*/ 1271880 h 2581141"/>
                  <a:gd name="connsiteX0" fmla="*/ 151949 w 1466306"/>
                  <a:gd name="connsiteY0" fmla="*/ 1271880 h 2505974"/>
                  <a:gd name="connsiteX1" fmla="*/ 136799 w 1466306"/>
                  <a:gd name="connsiteY1" fmla="*/ 277613 h 2505974"/>
                  <a:gd name="connsiteX2" fmla="*/ 1300791 w 1466306"/>
                  <a:gd name="connsiteY2" fmla="*/ 118993 h 2505974"/>
                  <a:gd name="connsiteX3" fmla="*/ 1294961 w 1466306"/>
                  <a:gd name="connsiteY3" fmla="*/ 1234549 h 2505974"/>
                  <a:gd name="connsiteX4" fmla="*/ 1338114 w 1466306"/>
                  <a:gd name="connsiteY4" fmla="*/ 2266136 h 2505974"/>
                  <a:gd name="connsiteX5" fmla="*/ 38828 w 1466306"/>
                  <a:gd name="connsiteY5" fmla="*/ 2140172 h 2505974"/>
                  <a:gd name="connsiteX6" fmla="*/ 151949 w 1466306"/>
                  <a:gd name="connsiteY6" fmla="*/ 1271880 h 2505974"/>
                  <a:gd name="connsiteX0" fmla="*/ 126281 w 1440638"/>
                  <a:gd name="connsiteY0" fmla="*/ 1271880 h 2505974"/>
                  <a:gd name="connsiteX1" fmla="*/ 111131 w 1440638"/>
                  <a:gd name="connsiteY1" fmla="*/ 277613 h 2505974"/>
                  <a:gd name="connsiteX2" fmla="*/ 1275123 w 1440638"/>
                  <a:gd name="connsiteY2" fmla="*/ 118993 h 2505974"/>
                  <a:gd name="connsiteX3" fmla="*/ 1269293 w 1440638"/>
                  <a:gd name="connsiteY3" fmla="*/ 1234549 h 2505974"/>
                  <a:gd name="connsiteX4" fmla="*/ 1312446 w 1440638"/>
                  <a:gd name="connsiteY4" fmla="*/ 2266136 h 2505974"/>
                  <a:gd name="connsiteX5" fmla="*/ 13160 w 1440638"/>
                  <a:gd name="connsiteY5" fmla="*/ 2140172 h 2505974"/>
                  <a:gd name="connsiteX6" fmla="*/ 126281 w 1440638"/>
                  <a:gd name="connsiteY6" fmla="*/ 1271880 h 2505974"/>
                  <a:gd name="connsiteX0" fmla="*/ 126281 w 1440638"/>
                  <a:gd name="connsiteY0" fmla="*/ 1271880 h 2500048"/>
                  <a:gd name="connsiteX1" fmla="*/ 111131 w 1440638"/>
                  <a:gd name="connsiteY1" fmla="*/ 277613 h 2500048"/>
                  <a:gd name="connsiteX2" fmla="*/ 1275123 w 1440638"/>
                  <a:gd name="connsiteY2" fmla="*/ 118993 h 2500048"/>
                  <a:gd name="connsiteX3" fmla="*/ 1269293 w 1440638"/>
                  <a:gd name="connsiteY3" fmla="*/ 1234549 h 2500048"/>
                  <a:gd name="connsiteX4" fmla="*/ 1312446 w 1440638"/>
                  <a:gd name="connsiteY4" fmla="*/ 2266136 h 2500048"/>
                  <a:gd name="connsiteX5" fmla="*/ 13160 w 1440638"/>
                  <a:gd name="connsiteY5" fmla="*/ 2140172 h 2500048"/>
                  <a:gd name="connsiteX6" fmla="*/ 126281 w 1440638"/>
                  <a:gd name="connsiteY6" fmla="*/ 1271880 h 250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638" h="2500048">
                    <a:moveTo>
                      <a:pt x="126281" y="1271880"/>
                    </a:moveTo>
                    <a:cubicBezTo>
                      <a:pt x="141444" y="979338"/>
                      <a:pt x="-76651" y="644802"/>
                      <a:pt x="111131" y="277613"/>
                    </a:cubicBezTo>
                    <a:cubicBezTo>
                      <a:pt x="278305" y="45902"/>
                      <a:pt x="870020" y="-125156"/>
                      <a:pt x="1275123" y="118993"/>
                    </a:cubicBezTo>
                    <a:cubicBezTo>
                      <a:pt x="1661955" y="520396"/>
                      <a:pt x="1246355" y="861141"/>
                      <a:pt x="1269293" y="1234549"/>
                    </a:cubicBezTo>
                    <a:cubicBezTo>
                      <a:pt x="1251017" y="1618846"/>
                      <a:pt x="1582642" y="1662573"/>
                      <a:pt x="1312446" y="2266136"/>
                    </a:cubicBezTo>
                    <a:cubicBezTo>
                      <a:pt x="977322" y="2737332"/>
                      <a:pt x="101023" y="2392103"/>
                      <a:pt x="13160" y="2140172"/>
                    </a:cubicBezTo>
                    <a:cubicBezTo>
                      <a:pt x="-48657" y="1754327"/>
                      <a:pt x="127449" y="1671728"/>
                      <a:pt x="126281" y="1271880"/>
                    </a:cubicBezTo>
                    <a:close/>
                  </a:path>
                </a:pathLst>
              </a:custGeom>
              <a:solidFill>
                <a:srgbClr val="DD58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2" name="Isosceles Triangle 2"/>
              <p:cNvSpPr/>
              <p:nvPr/>
            </p:nvSpPr>
            <p:spPr>
              <a:xfrm rot="10299074">
                <a:off x="3234760" y="3638698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Heart 11"/>
              <p:cNvSpPr/>
              <p:nvPr/>
            </p:nvSpPr>
            <p:spPr>
              <a:xfrm rot="14287302">
                <a:off x="4711627" y="4136409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0" name="Oval 10"/>
              <p:cNvSpPr/>
              <p:nvPr/>
            </p:nvSpPr>
            <p:spPr>
              <a:xfrm rot="2188284">
                <a:off x="4458471" y="3841514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Isosceles Triangle 2"/>
              <p:cNvSpPr/>
              <p:nvPr/>
            </p:nvSpPr>
            <p:spPr>
              <a:xfrm rot="10299074">
                <a:off x="4884479" y="3703378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Isosceles Triangle 2"/>
              <p:cNvSpPr/>
              <p:nvPr/>
            </p:nvSpPr>
            <p:spPr>
              <a:xfrm rot="10299074">
                <a:off x="6610071" y="4022150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Isosceles Triangle 2"/>
              <p:cNvSpPr/>
              <p:nvPr/>
            </p:nvSpPr>
            <p:spPr>
              <a:xfrm rot="10299074">
                <a:off x="7749713" y="4102536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10"/>
              <p:cNvSpPr/>
              <p:nvPr/>
            </p:nvSpPr>
            <p:spPr>
              <a:xfrm rot="2188284">
                <a:off x="7171105" y="4695088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ctangle 7"/>
              <p:cNvSpPr/>
              <p:nvPr/>
            </p:nvSpPr>
            <p:spPr>
              <a:xfrm rot="18900000">
                <a:off x="6083124" y="3865987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ctangle 7"/>
              <p:cNvSpPr/>
              <p:nvPr/>
            </p:nvSpPr>
            <p:spPr>
              <a:xfrm rot="18900000">
                <a:off x="7585731" y="3690708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ctangle 7"/>
              <p:cNvSpPr/>
              <p:nvPr/>
            </p:nvSpPr>
            <p:spPr>
              <a:xfrm rot="18900000">
                <a:off x="4153030" y="4634630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ctangle 7"/>
              <p:cNvSpPr/>
              <p:nvPr/>
            </p:nvSpPr>
            <p:spPr>
              <a:xfrm rot="18900000">
                <a:off x="7043365" y="5171721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Isosceles Triangle 2"/>
              <p:cNvSpPr/>
              <p:nvPr/>
            </p:nvSpPr>
            <p:spPr>
              <a:xfrm rot="10299074">
                <a:off x="6222985" y="4216703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Isosceles Triangle 2"/>
              <p:cNvSpPr/>
              <p:nvPr/>
            </p:nvSpPr>
            <p:spPr>
              <a:xfrm rot="10299074">
                <a:off x="3729465" y="4841680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3017056" y="3484236"/>
                <a:ext cx="2284987" cy="2032049"/>
                <a:chOff x="3017056" y="3484236"/>
                <a:chExt cx="2284987" cy="2032049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3628277" y="4474032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3017056" y="3484236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4259790" y="3511534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5945078" y="3534162"/>
                <a:ext cx="2284987" cy="2032049"/>
                <a:chOff x="3017056" y="3484236"/>
                <a:chExt cx="2284987" cy="2032049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28277" y="4474032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017056" y="3484236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4259790" y="3511534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4469654" y="1111976"/>
                <a:ext cx="2284987" cy="2032049"/>
                <a:chOff x="3017056" y="3484236"/>
                <a:chExt cx="2284987" cy="2032049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3628277" y="4474032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3017056" y="3484236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4259790" y="3511534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57" name="Oval 56"/>
            <p:cNvSpPr/>
            <p:nvPr/>
          </p:nvSpPr>
          <p:spPr>
            <a:xfrm>
              <a:off x="2288125" y="4640533"/>
              <a:ext cx="1341942" cy="1341942"/>
            </a:xfrm>
            <a:prstGeom prst="ellipse">
              <a:avLst/>
            </a:prstGeom>
            <a:solidFill>
              <a:srgbClr val="282828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dirty="0" smtClean="0"/>
                <a:t>Coordinator</a:t>
              </a:r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57500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>
                <a:latin typeface="Ravie" panose="04040805050809020602" pitchFamily="82" charset="0"/>
              </a:rPr>
              <a:t>The End</a:t>
            </a:r>
            <a:endParaRPr lang="sv-SE" sz="8000" b="1" dirty="0">
              <a:solidFill>
                <a:srgbClr val="B04242"/>
              </a:solidFill>
              <a:latin typeface="Ravie" panose="04040805050809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63409" y="3324505"/>
            <a:ext cx="1410344" cy="1826152"/>
            <a:chOff x="5086213" y="3115017"/>
            <a:chExt cx="1410344" cy="1826152"/>
          </a:xfrm>
        </p:grpSpPr>
        <p:sp>
          <p:nvSpPr>
            <p:cNvPr id="22" name="Oval 191"/>
            <p:cNvSpPr/>
            <p:nvPr/>
          </p:nvSpPr>
          <p:spPr>
            <a:xfrm rot="19315235">
              <a:off x="6038419" y="3115017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1744470">
              <a:off x="5989542" y="3272619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3225449">
              <a:off x="6215163" y="404770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8743542">
              <a:off x="5086213" y="4057369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933843">
              <a:off x="5226653" y="3191708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3"/>
            <p:cNvSpPr/>
            <p:nvPr/>
          </p:nvSpPr>
          <p:spPr>
            <a:xfrm rot="21147307">
              <a:off x="6044918" y="435317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2"/>
            <p:cNvSpPr/>
            <p:nvPr/>
          </p:nvSpPr>
          <p:spPr>
            <a:xfrm rot="772141">
              <a:off x="5332324" y="432703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8"/>
            <p:cNvSpPr/>
            <p:nvPr/>
          </p:nvSpPr>
          <p:spPr>
            <a:xfrm rot="72546">
              <a:off x="5240059" y="315972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10800000" flipH="1">
              <a:off x="5490119" y="3624210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Moon 30"/>
            <p:cNvSpPr/>
            <p:nvPr/>
          </p:nvSpPr>
          <p:spPr>
            <a:xfrm>
              <a:off x="5874191" y="4271860"/>
              <a:ext cx="207973" cy="409409"/>
            </a:xfrm>
            <a:prstGeom prst="moon">
              <a:avLst>
                <a:gd name="adj" fmla="val 35344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31"/>
            <p:cNvSpPr/>
            <p:nvPr/>
          </p:nvSpPr>
          <p:spPr>
            <a:xfrm rot="10800000">
              <a:off x="5641653" y="4303769"/>
              <a:ext cx="207973" cy="401529"/>
            </a:xfrm>
            <a:prstGeom prst="moon">
              <a:avLst>
                <a:gd name="adj" fmla="val 33513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4815555">
              <a:off x="5425002" y="4286186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15863994" flipH="1">
              <a:off x="5882082" y="4255455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904596" y="478188"/>
            <a:ext cx="10266002" cy="2916051"/>
            <a:chOff x="355198" y="2973913"/>
            <a:chExt cx="10266002" cy="2916051"/>
          </a:xfrm>
          <a:solidFill>
            <a:srgbClr val="00B0F0"/>
          </a:solidFill>
          <a:effectLst/>
        </p:grpSpPr>
        <p:grpSp>
          <p:nvGrpSpPr>
            <p:cNvPr id="79" name="Group 78"/>
            <p:cNvGrpSpPr/>
            <p:nvPr/>
          </p:nvGrpSpPr>
          <p:grpSpPr>
            <a:xfrm>
              <a:off x="3792735" y="4048732"/>
              <a:ext cx="3284070" cy="527563"/>
              <a:chOff x="3792735" y="4048732"/>
              <a:chExt cx="3284070" cy="527563"/>
            </a:xfrm>
            <a:grpFill/>
          </p:grpSpPr>
          <p:grpSp>
            <p:nvGrpSpPr>
              <p:cNvPr id="75" name="Group 74"/>
              <p:cNvGrpSpPr/>
              <p:nvPr/>
            </p:nvGrpSpPr>
            <p:grpSpPr>
              <a:xfrm>
                <a:off x="6618886" y="4048732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7" name="Straight Connector 76"/>
                <p:cNvCxnSpPr>
                  <a:stCxn id="76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76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5114633" y="4065353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3" name="Straight Connector 72"/>
                <p:cNvCxnSpPr>
                  <a:stCxn id="72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72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792735" y="4065353"/>
                <a:ext cx="457908" cy="510942"/>
                <a:chOff x="5307816" y="2943224"/>
                <a:chExt cx="226214" cy="252413"/>
              </a:xfrm>
              <a:grpFill/>
            </p:grpSpPr>
            <p:cxnSp>
              <p:nvCxnSpPr>
                <p:cNvPr id="28" name="Straight Connector 27"/>
                <p:cNvCxnSpPr>
                  <a:stCxn id="27" idx="3"/>
                </p:cNvCxnSpPr>
                <p:nvPr/>
              </p:nvCxnSpPr>
              <p:spPr>
                <a:xfrm>
                  <a:off x="5450687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27" idx="1"/>
                </p:cNvCxnSpPr>
                <p:nvPr/>
              </p:nvCxnSpPr>
              <p:spPr>
                <a:xfrm flipH="1">
                  <a:off x="5307811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355198" y="2973913"/>
              <a:ext cx="10266002" cy="2916051"/>
              <a:chOff x="355198" y="2973913"/>
              <a:chExt cx="10266002" cy="2916051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1635777" y="3442728"/>
                <a:ext cx="361864" cy="516411"/>
              </a:xfrm>
              <a:custGeom>
                <a:avLst/>
                <a:gdLst>
                  <a:gd name="connsiteX0" fmla="*/ 0 w 228600"/>
                  <a:gd name="connsiteY0" fmla="*/ 0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0 w 228600"/>
                  <a:gd name="connsiteY4" fmla="*/ 0 h 326232"/>
                  <a:gd name="connsiteX0" fmla="*/ 2381 w 228600"/>
                  <a:gd name="connsiteY0" fmla="*/ 35719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  <a:gd name="connsiteX0" fmla="*/ 2381 w 228600"/>
                  <a:gd name="connsiteY0" fmla="*/ 45244 h 335757"/>
                  <a:gd name="connsiteX1" fmla="*/ 183356 w 228600"/>
                  <a:gd name="connsiteY1" fmla="*/ 0 h 335757"/>
                  <a:gd name="connsiteX2" fmla="*/ 228600 w 228600"/>
                  <a:gd name="connsiteY2" fmla="*/ 335757 h 335757"/>
                  <a:gd name="connsiteX3" fmla="*/ 0 w 228600"/>
                  <a:gd name="connsiteY3" fmla="*/ 335757 h 335757"/>
                  <a:gd name="connsiteX4" fmla="*/ 2381 w 228600"/>
                  <a:gd name="connsiteY4" fmla="*/ 45244 h 335757"/>
                  <a:gd name="connsiteX0" fmla="*/ 2381 w 228600"/>
                  <a:gd name="connsiteY0" fmla="*/ 35719 h 326232"/>
                  <a:gd name="connsiteX1" fmla="*/ 180975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26232">
                    <a:moveTo>
                      <a:pt x="2381" y="35719"/>
                    </a:moveTo>
                    <a:lnTo>
                      <a:pt x="180975" y="0"/>
                    </a:lnTo>
                    <a:lnTo>
                      <a:pt x="228600" y="326232"/>
                    </a:lnTo>
                    <a:lnTo>
                      <a:pt x="0" y="326232"/>
                    </a:lnTo>
                    <a:cubicBezTo>
                      <a:pt x="794" y="229394"/>
                      <a:pt x="1587" y="132557"/>
                      <a:pt x="2381" y="35719"/>
                    </a:cubicBez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55198" y="2973913"/>
                <a:ext cx="10266002" cy="2916051"/>
              </a:xfrm>
              <a:custGeom>
                <a:avLst/>
                <a:gdLst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3066684 w 6102996"/>
                  <a:gd name="connsiteY20" fmla="*/ 938675 h 1733552"/>
                  <a:gd name="connsiteX21" fmla="*/ 4346897 w 6102996"/>
                  <a:gd name="connsiteY21" fmla="*/ 939802 h 1733552"/>
                  <a:gd name="connsiteX22" fmla="*/ 6102996 w 6102996"/>
                  <a:gd name="connsiteY22" fmla="*/ 800102 h 1733552"/>
                  <a:gd name="connsiteX23" fmla="*/ 5851847 w 6102996"/>
                  <a:gd name="connsiteY23" fmla="*/ 1162052 h 1733552"/>
                  <a:gd name="connsiteX24" fmla="*/ 5832797 w 6102996"/>
                  <a:gd name="connsiteY24" fmla="*/ 1720852 h 1733552"/>
                  <a:gd name="connsiteX25" fmla="*/ 4972696 w 6102996"/>
                  <a:gd name="connsiteY25" fmla="*/ 1733552 h 1733552"/>
                  <a:gd name="connsiteX26" fmla="*/ 3066684 w 6102996"/>
                  <a:gd name="connsiteY26" fmla="*/ 1733552 h 1733552"/>
                  <a:gd name="connsiteX27" fmla="*/ 355730 w 6102996"/>
                  <a:gd name="connsiteY27" fmla="*/ 1733552 h 1733552"/>
                  <a:gd name="connsiteX28" fmla="*/ 400050 w 6102996"/>
                  <a:gd name="connsiteY28" fmla="*/ 1346202 h 1733552"/>
                  <a:gd name="connsiteX29" fmla="*/ 0 w 6102996"/>
                  <a:gd name="connsiteY29" fmla="*/ 1117602 h 1733552"/>
                  <a:gd name="connsiteX30" fmla="*/ 19050 w 6102996"/>
                  <a:gd name="connsiteY30" fmla="*/ 939802 h 1733552"/>
                  <a:gd name="connsiteX31" fmla="*/ 605284 w 6102996"/>
                  <a:gd name="connsiteY31" fmla="*/ 927329 h 1733552"/>
                  <a:gd name="connsiteX32" fmla="*/ 605284 w 6102996"/>
                  <a:gd name="connsiteY32" fmla="*/ 258642 h 1733552"/>
                  <a:gd name="connsiteX33" fmla="*/ 661504 w 6102996"/>
                  <a:gd name="connsiteY33" fmla="*/ 571892 h 1733552"/>
                  <a:gd name="connsiteX34" fmla="*/ 1042712 w 6102996"/>
                  <a:gd name="connsiteY34" fmla="*/ 571397 h 1733552"/>
                  <a:gd name="connsiteX35" fmla="*/ 1047474 w 6102996"/>
                  <a:gd name="connsiteY35" fmla="*/ 477840 h 1733552"/>
                  <a:gd name="connsiteX36" fmla="*/ 1285081 w 6102996"/>
                  <a:gd name="connsiteY36" fmla="*/ 477840 h 1733552"/>
                  <a:gd name="connsiteX37" fmla="*/ 1285081 w 6102996"/>
                  <a:gd name="connsiteY37" fmla="*/ 1 h 1733552"/>
                  <a:gd name="connsiteX38" fmla="*/ 1329240 w 6102996"/>
                  <a:gd name="connsiteY38" fmla="*/ 1 h 1733552"/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4346897 w 6102996"/>
                  <a:gd name="connsiteY20" fmla="*/ 939802 h 1733552"/>
                  <a:gd name="connsiteX21" fmla="*/ 6102996 w 6102996"/>
                  <a:gd name="connsiteY21" fmla="*/ 800102 h 1733552"/>
                  <a:gd name="connsiteX22" fmla="*/ 5851847 w 6102996"/>
                  <a:gd name="connsiteY22" fmla="*/ 1162052 h 1733552"/>
                  <a:gd name="connsiteX23" fmla="*/ 5832797 w 6102996"/>
                  <a:gd name="connsiteY23" fmla="*/ 1720852 h 1733552"/>
                  <a:gd name="connsiteX24" fmla="*/ 4972696 w 6102996"/>
                  <a:gd name="connsiteY24" fmla="*/ 1733552 h 1733552"/>
                  <a:gd name="connsiteX25" fmla="*/ 3066684 w 6102996"/>
                  <a:gd name="connsiteY25" fmla="*/ 1733552 h 1733552"/>
                  <a:gd name="connsiteX26" fmla="*/ 355730 w 6102996"/>
                  <a:gd name="connsiteY26" fmla="*/ 1733552 h 1733552"/>
                  <a:gd name="connsiteX27" fmla="*/ 400050 w 6102996"/>
                  <a:gd name="connsiteY27" fmla="*/ 1346202 h 1733552"/>
                  <a:gd name="connsiteX28" fmla="*/ 0 w 6102996"/>
                  <a:gd name="connsiteY28" fmla="*/ 1117602 h 1733552"/>
                  <a:gd name="connsiteX29" fmla="*/ 19050 w 6102996"/>
                  <a:gd name="connsiteY29" fmla="*/ 939802 h 1733552"/>
                  <a:gd name="connsiteX30" fmla="*/ 605284 w 6102996"/>
                  <a:gd name="connsiteY30" fmla="*/ 927329 h 1733552"/>
                  <a:gd name="connsiteX31" fmla="*/ 605284 w 6102996"/>
                  <a:gd name="connsiteY31" fmla="*/ 258642 h 1733552"/>
                  <a:gd name="connsiteX32" fmla="*/ 661504 w 6102996"/>
                  <a:gd name="connsiteY32" fmla="*/ 571892 h 1733552"/>
                  <a:gd name="connsiteX33" fmla="*/ 1042712 w 6102996"/>
                  <a:gd name="connsiteY33" fmla="*/ 571397 h 1733552"/>
                  <a:gd name="connsiteX34" fmla="*/ 1047474 w 6102996"/>
                  <a:gd name="connsiteY34" fmla="*/ 477840 h 1733552"/>
                  <a:gd name="connsiteX35" fmla="*/ 1285081 w 6102996"/>
                  <a:gd name="connsiteY35" fmla="*/ 477840 h 1733552"/>
                  <a:gd name="connsiteX36" fmla="*/ 1285081 w 6102996"/>
                  <a:gd name="connsiteY36" fmla="*/ 1 h 1733552"/>
                  <a:gd name="connsiteX37" fmla="*/ 1329240 w 6102996"/>
                  <a:gd name="connsiteY37" fmla="*/ 1 h 1733552"/>
                  <a:gd name="connsiteX38" fmla="*/ 1329239 w 6102996"/>
                  <a:gd name="connsiteY38" fmla="*/ 0 h 173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102996" h="1733552">
                    <a:moveTo>
                      <a:pt x="1329239" y="0"/>
                    </a:moveTo>
                    <a:lnTo>
                      <a:pt x="1410361" y="0"/>
                    </a:lnTo>
                    <a:lnTo>
                      <a:pt x="1354138" y="54718"/>
                    </a:lnTo>
                    <a:lnTo>
                      <a:pt x="1354138" y="87563"/>
                    </a:lnTo>
                    <a:lnTo>
                      <a:pt x="1426656" y="87563"/>
                    </a:lnTo>
                    <a:lnTo>
                      <a:pt x="1354138" y="158140"/>
                    </a:lnTo>
                    <a:lnTo>
                      <a:pt x="1354138" y="171451"/>
                    </a:lnTo>
                    <a:lnTo>
                      <a:pt x="1458912" y="171451"/>
                    </a:lnTo>
                    <a:lnTo>
                      <a:pt x="1354138" y="273421"/>
                    </a:lnTo>
                    <a:lnTo>
                      <a:pt x="1354138" y="330202"/>
                    </a:lnTo>
                    <a:lnTo>
                      <a:pt x="1403350" y="330202"/>
                    </a:lnTo>
                    <a:lnTo>
                      <a:pt x="1427957" y="477840"/>
                    </a:lnTo>
                    <a:lnTo>
                      <a:pt x="1438274" y="477840"/>
                    </a:lnTo>
                    <a:lnTo>
                      <a:pt x="1441450" y="476252"/>
                    </a:lnTo>
                    <a:lnTo>
                      <a:pt x="1441927" y="477840"/>
                    </a:lnTo>
                    <a:lnTo>
                      <a:pt x="1480343" y="477840"/>
                    </a:lnTo>
                    <a:lnTo>
                      <a:pt x="1480343" y="592141"/>
                    </a:lnTo>
                    <a:lnTo>
                      <a:pt x="1554161" y="592141"/>
                    </a:lnTo>
                    <a:cubicBezTo>
                      <a:pt x="1554691" y="705825"/>
                      <a:pt x="1555220" y="819509"/>
                      <a:pt x="1555750" y="933193"/>
                    </a:cubicBezTo>
                    <a:lnTo>
                      <a:pt x="3066684" y="934524"/>
                    </a:lnTo>
                    <a:lnTo>
                      <a:pt x="4346897" y="939802"/>
                    </a:lnTo>
                    <a:cubicBezTo>
                      <a:pt x="4989413" y="931335"/>
                      <a:pt x="5517630" y="846669"/>
                      <a:pt x="6102996" y="800102"/>
                    </a:cubicBezTo>
                    <a:lnTo>
                      <a:pt x="5851847" y="1162052"/>
                    </a:lnTo>
                    <a:cubicBezTo>
                      <a:pt x="6264597" y="1595969"/>
                      <a:pt x="6035997" y="1686985"/>
                      <a:pt x="5832797" y="1720852"/>
                    </a:cubicBezTo>
                    <a:lnTo>
                      <a:pt x="4972696" y="1733552"/>
                    </a:lnTo>
                    <a:lnTo>
                      <a:pt x="3066684" y="1733552"/>
                    </a:lnTo>
                    <a:lnTo>
                      <a:pt x="355730" y="1733552"/>
                    </a:lnTo>
                    <a:cubicBezTo>
                      <a:pt x="330287" y="1521885"/>
                      <a:pt x="349293" y="1526119"/>
                      <a:pt x="400050" y="1346202"/>
                    </a:cubicBezTo>
                    <a:cubicBezTo>
                      <a:pt x="266700" y="1270002"/>
                      <a:pt x="152400" y="1263652"/>
                      <a:pt x="0" y="1117602"/>
                    </a:cubicBezTo>
                    <a:lnTo>
                      <a:pt x="19050" y="939802"/>
                    </a:lnTo>
                    <a:lnTo>
                      <a:pt x="605284" y="927329"/>
                    </a:lnTo>
                    <a:lnTo>
                      <a:pt x="605284" y="258642"/>
                    </a:lnTo>
                    <a:lnTo>
                      <a:pt x="661504" y="571892"/>
                    </a:lnTo>
                    <a:lnTo>
                      <a:pt x="1042712" y="571397"/>
                    </a:lnTo>
                    <a:lnTo>
                      <a:pt x="1047474" y="477840"/>
                    </a:lnTo>
                    <a:lnTo>
                      <a:pt x="1285081" y="477840"/>
                    </a:lnTo>
                    <a:lnTo>
                      <a:pt x="1285081" y="1"/>
                    </a:lnTo>
                    <a:lnTo>
                      <a:pt x="1329240" y="1"/>
                    </a:lnTo>
                    <a:lnTo>
                      <a:pt x="1329239" y="0"/>
                    </a:ln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2579467" y="2361908"/>
            <a:ext cx="7817251" cy="927316"/>
            <a:chOff x="5468079" y="3279055"/>
            <a:chExt cx="5462624" cy="648000"/>
          </a:xfrm>
          <a:solidFill>
            <a:srgbClr val="1F4E79"/>
          </a:solidFill>
        </p:grpSpPr>
        <p:sp>
          <p:nvSpPr>
            <p:cNvPr id="40" name="Rectangle 39"/>
            <p:cNvSpPr/>
            <p:nvPr/>
          </p:nvSpPr>
          <p:spPr>
            <a:xfrm>
              <a:off x="54680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617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554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5309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531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468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405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342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279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0216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4153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81295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130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067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0" name="Rounded Rectangle 89"/>
          <p:cNvSpPr/>
          <p:nvPr/>
        </p:nvSpPr>
        <p:spPr>
          <a:xfrm>
            <a:off x="5411161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ounded Rectangle 90"/>
          <p:cNvSpPr/>
          <p:nvPr/>
        </p:nvSpPr>
        <p:spPr>
          <a:xfrm>
            <a:off x="7664768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Bulkheads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0" y="3831805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1543" y="3542589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/>
              <a:t>Actors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95" y="1840425"/>
            <a:ext cx="2456901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42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1825591"/>
            <a:ext cx="10515600" cy="1006429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Actor</a:t>
            </a:r>
            <a:r>
              <a:rPr lang="sv-SE" sz="6600" b="1" dirty="0">
                <a:latin typeface="Lobster Two" panose="02000506000000020003" pitchFamily="50" charset="0"/>
                <a:ea typeface="+mn-ea"/>
                <a:cs typeface="+mn-cs"/>
              </a:rPr>
              <a:t> </a:t>
            </a:r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1511823" y="2991587"/>
            <a:ext cx="9168353" cy="22245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send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messages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other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create</a:t>
            </a:r>
            <a:r>
              <a:rPr lang="sv-SE" sz="2400" dirty="0" smtClean="0">
                <a:solidFill>
                  <a:srgbClr val="FFE699"/>
                </a:solidFill>
              </a:rPr>
              <a:t> new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decide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how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handle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it’s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next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</a:t>
            </a:r>
            <a:endParaRPr lang="sv-SE" sz="2400" dirty="0" smtClean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2966923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”An </a:t>
            </a:r>
            <a:r>
              <a:rPr lang="sv-SE" sz="2400" b="1" i="1" dirty="0" err="1">
                <a:solidFill>
                  <a:srgbClr val="FFE699"/>
                </a:solidFill>
              </a:rPr>
              <a:t>island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 smtClean="0">
                <a:solidFill>
                  <a:srgbClr val="FFE699"/>
                </a:solidFill>
              </a:rPr>
              <a:t>consistency</a:t>
            </a:r>
            <a:r>
              <a:rPr lang="sv-SE" sz="2400" b="1" i="1" dirty="0" smtClean="0">
                <a:solidFill>
                  <a:srgbClr val="FFE699"/>
                </a:solidFill>
              </a:rPr>
              <a:t> in </a:t>
            </a:r>
            <a:r>
              <a:rPr lang="sv-SE" sz="2400" b="1" i="1" dirty="0">
                <a:solidFill>
                  <a:srgbClr val="FFE699"/>
                </a:solidFill>
              </a:rPr>
              <a:t>a </a:t>
            </a:r>
            <a:r>
              <a:rPr lang="sv-SE" sz="2400" b="1" i="1" dirty="0" err="1">
                <a:solidFill>
                  <a:srgbClr val="FFE699"/>
                </a:solidFill>
              </a:rPr>
              <a:t>sea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concurrency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Shared</a:t>
            </a:r>
            <a:r>
              <a:rPr lang="sv-SE" sz="2400" b="1" i="1" dirty="0">
                <a:solidFill>
                  <a:srgbClr val="FFE699"/>
                </a:solidFill>
              </a:rPr>
              <a:t>  </a:t>
            </a:r>
            <a:r>
              <a:rPr lang="sv-SE" sz="2400" b="1" i="1" dirty="0" err="1">
                <a:solidFill>
                  <a:srgbClr val="FFE699"/>
                </a:solidFill>
              </a:rPr>
              <a:t>nothing</a:t>
            </a:r>
            <a:r>
              <a:rPr lang="sv-SE" sz="2400" b="1" i="1" dirty="0">
                <a:solidFill>
                  <a:srgbClr val="FFE699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Location</a:t>
            </a:r>
            <a:r>
              <a:rPr lang="sv-SE" sz="2400" b="1" i="1" dirty="0">
                <a:solidFill>
                  <a:srgbClr val="FFE699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FFE699"/>
                </a:solidFill>
              </a:rPr>
              <a:t>Distributable</a:t>
            </a:r>
            <a:r>
              <a:rPr lang="sv-SE" sz="2400" b="1" i="1" dirty="0">
                <a:solidFill>
                  <a:srgbClr val="FFE699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FFE699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825591"/>
            <a:ext cx="10515600" cy="1006429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6600" b="1" smtClean="0">
                <a:latin typeface="Lobster Two" panose="02000506000000020003" pitchFamily="50" charset="0"/>
                <a:ea typeface="+mn-ea"/>
                <a:cs typeface="+mn-cs"/>
              </a:rPr>
              <a:t>Actor 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8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79731"/>
            <a:ext cx="4738905" cy="493646"/>
            <a:chOff x="4490592" y="2053151"/>
            <a:chExt cx="4738905" cy="493646"/>
          </a:xfrm>
          <a:solidFill>
            <a:srgbClr val="FF493E"/>
          </a:solidFill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grpFill/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64352" y="2053151"/>
              <a:ext cx="1397311" cy="493646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PID</a:t>
              </a:r>
              <a:endParaRPr lang="sv-SE" sz="1400" b="1" dirty="0"/>
            </a:p>
          </p:txBody>
        </p: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  <a:solidFill>
            <a:srgbClr val="282828"/>
          </a:solidFill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1368726"/>
          </a:xfrm>
          <a:prstGeom prst="roundRect">
            <a:avLst>
              <a:gd name="adj" fmla="val 3271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520924" y="36181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520923" y="41004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93780" y="1732582"/>
            <a:ext cx="1506773" cy="840795"/>
            <a:chOff x="5493780" y="1732582"/>
            <a:chExt cx="1506773" cy="840795"/>
          </a:xfrm>
          <a:effectLst/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3338573" y="313324"/>
            <a:ext cx="5514854" cy="3207014"/>
            <a:chOff x="1670570" y="1481800"/>
            <a:chExt cx="8511834" cy="4949826"/>
          </a:xfrm>
        </p:grpSpPr>
        <p:grpSp>
          <p:nvGrpSpPr>
            <p:cNvPr id="50" name="Group 49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51" name="Straight Connector 50"/>
            <p:cNvCxnSpPr>
              <a:stCxn id="79" idx="3"/>
              <a:endCxn id="73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3" idx="3"/>
              <a:endCxn id="72" idx="7"/>
            </p:cNvCxnSpPr>
            <p:nvPr/>
          </p:nvCxnSpPr>
          <p:spPr>
            <a:xfrm flipH="1">
              <a:off x="3944039" y="3767976"/>
              <a:ext cx="351551" cy="39307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2" idx="3"/>
              <a:endCxn id="80" idx="7"/>
            </p:cNvCxnSpPr>
            <p:nvPr/>
          </p:nvCxnSpPr>
          <p:spPr>
            <a:xfrm flipH="1">
              <a:off x="2831443" y="4866410"/>
              <a:ext cx="407237" cy="3880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3" idx="5"/>
              <a:endCxn id="71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2" idx="5"/>
              <a:endCxn id="70" idx="1"/>
            </p:cNvCxnSpPr>
            <p:nvPr/>
          </p:nvCxnSpPr>
          <p:spPr>
            <a:xfrm>
              <a:off x="3944039" y="4866410"/>
              <a:ext cx="351551" cy="40750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4" idx="5"/>
              <a:endCxn id="75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5" idx="3"/>
              <a:endCxn id="76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4"/>
              <a:endCxn id="77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9" idx="5"/>
              <a:endCxn id="74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5" idx="5"/>
              <a:endCxn id="78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149506" y="51278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/b2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/a1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/a2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/b3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/c3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/c4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/c5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/</a:t>
              </a:r>
              <a:endParaRPr lang="sv-SE" sz="14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1980000" y="51084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</a:t>
              </a:r>
              <a:r>
                <a:rPr lang="sv-SE" sz="1400" b="1" dirty="0" smtClean="0"/>
                <a:t>c1</a:t>
              </a:r>
              <a:endParaRPr lang="sv-SE" sz="1400" b="1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977169" y="5108400"/>
              <a:ext cx="997527" cy="997527"/>
              <a:chOff x="1978560" y="5109171"/>
              <a:chExt cx="997527" cy="997527"/>
            </a:xfrm>
            <a:effectLst/>
          </p:grpSpPr>
          <p:sp>
            <p:nvSpPr>
              <p:cNvPr id="90" name="Oval 89"/>
              <p:cNvSpPr/>
              <p:nvPr/>
            </p:nvSpPr>
            <p:spPr>
              <a:xfrm>
                <a:off x="1978560" y="5109171"/>
                <a:ext cx="997527" cy="997527"/>
              </a:xfrm>
              <a:prstGeom prst="ellipse">
                <a:avLst/>
              </a:prstGeom>
              <a:solidFill>
                <a:srgbClr val="FF493E"/>
              </a:solidFill>
              <a:ln w="38100">
                <a:solidFill>
                  <a:srgbClr val="DB515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ross 90"/>
              <p:cNvSpPr/>
              <p:nvPr/>
            </p:nvSpPr>
            <p:spPr>
              <a:xfrm rot="18807735">
                <a:off x="2203150" y="5344217"/>
                <a:ext cx="554009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  <p:sp>
          <p:nvSpPr>
            <p:cNvPr id="86" name="b1 supervising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68275">
              <a:solidFill>
                <a:schemeClr val="accent6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Supervision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80459" y="4267611"/>
            <a:ext cx="1856812" cy="1853345"/>
            <a:chOff x="200529" y="4267611"/>
            <a:chExt cx="1856812" cy="1853345"/>
          </a:xfrm>
        </p:grpSpPr>
        <p:sp>
          <p:nvSpPr>
            <p:cNvPr id="39" name="Freeform 38"/>
            <p:cNvSpPr/>
            <p:nvPr/>
          </p:nvSpPr>
          <p:spPr>
            <a:xfrm>
              <a:off x="1250718" y="4365932"/>
              <a:ext cx="806623" cy="683742"/>
            </a:xfrm>
            <a:custGeom>
              <a:avLst/>
              <a:gdLst>
                <a:gd name="connsiteX0" fmla="*/ 341871 w 806623"/>
                <a:gd name="connsiteY0" fmla="*/ 0 h 683742"/>
                <a:gd name="connsiteX1" fmla="*/ 676796 w 806623"/>
                <a:gd name="connsiteY1" fmla="*/ 272972 h 683742"/>
                <a:gd name="connsiteX2" fmla="*/ 679304 w 806623"/>
                <a:gd name="connsiteY2" fmla="*/ 297850 h 683742"/>
                <a:gd name="connsiteX3" fmla="*/ 683741 w 806623"/>
                <a:gd name="connsiteY3" fmla="*/ 296954 h 683742"/>
                <a:gd name="connsiteX4" fmla="*/ 806623 w 806623"/>
                <a:gd name="connsiteY4" fmla="*/ 419836 h 683742"/>
                <a:gd name="connsiteX5" fmla="*/ 683741 w 806623"/>
                <a:gd name="connsiteY5" fmla="*/ 542718 h 683742"/>
                <a:gd name="connsiteX6" fmla="*/ 635910 w 806623"/>
                <a:gd name="connsiteY6" fmla="*/ 533062 h 683742"/>
                <a:gd name="connsiteX7" fmla="*/ 628165 w 806623"/>
                <a:gd name="connsiteY7" fmla="*/ 527840 h 683742"/>
                <a:gd name="connsiteX8" fmla="*/ 625356 w 806623"/>
                <a:gd name="connsiteY8" fmla="*/ 533015 h 683742"/>
                <a:gd name="connsiteX9" fmla="*/ 341871 w 806623"/>
                <a:gd name="connsiteY9" fmla="*/ 683742 h 683742"/>
                <a:gd name="connsiteX10" fmla="*/ 0 w 806623"/>
                <a:gd name="connsiteY10" fmla="*/ 341871 h 683742"/>
                <a:gd name="connsiteX11" fmla="*/ 341871 w 806623"/>
                <a:gd name="connsiteY11" fmla="*/ 0 h 6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6623" h="683742">
                  <a:moveTo>
                    <a:pt x="341871" y="0"/>
                  </a:moveTo>
                  <a:cubicBezTo>
                    <a:pt x="507080" y="0"/>
                    <a:pt x="644918" y="117187"/>
                    <a:pt x="676796" y="272972"/>
                  </a:cubicBezTo>
                  <a:lnTo>
                    <a:pt x="679304" y="297850"/>
                  </a:lnTo>
                  <a:lnTo>
                    <a:pt x="683741" y="296954"/>
                  </a:lnTo>
                  <a:cubicBezTo>
                    <a:pt x="751607" y="296954"/>
                    <a:pt x="806623" y="351970"/>
                    <a:pt x="806623" y="419836"/>
                  </a:cubicBezTo>
                  <a:cubicBezTo>
                    <a:pt x="806623" y="487702"/>
                    <a:pt x="751607" y="542718"/>
                    <a:pt x="683741" y="542718"/>
                  </a:cubicBezTo>
                  <a:cubicBezTo>
                    <a:pt x="666775" y="542718"/>
                    <a:pt x="650611" y="539280"/>
                    <a:pt x="635910" y="533062"/>
                  </a:cubicBezTo>
                  <a:lnTo>
                    <a:pt x="628165" y="527840"/>
                  </a:lnTo>
                  <a:lnTo>
                    <a:pt x="625356" y="533015"/>
                  </a:lnTo>
                  <a:cubicBezTo>
                    <a:pt x="563919" y="623953"/>
                    <a:pt x="459877" y="683742"/>
                    <a:pt x="341871" y="683742"/>
                  </a:cubicBezTo>
                  <a:cubicBezTo>
                    <a:pt x="153061" y="683742"/>
                    <a:pt x="0" y="530681"/>
                    <a:pt x="0" y="341871"/>
                  </a:cubicBezTo>
                  <a:cubicBezTo>
                    <a:pt x="0" y="153061"/>
                    <a:pt x="153061" y="0"/>
                    <a:pt x="341871" y="0"/>
                  </a:cubicBezTo>
                  <a:close/>
                </a:path>
              </a:pathLst>
            </a:custGeom>
            <a:solidFill>
              <a:srgbClr val="C00000"/>
            </a:solidFill>
            <a:ln w="25400">
              <a:solidFill>
                <a:schemeClr val="bg1"/>
              </a:solidFill>
            </a:ln>
            <a:effectLst>
              <a:innerShdw dist="38100" dir="18480000">
                <a:schemeClr val="tx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29" y="4267611"/>
              <a:ext cx="1767993" cy="1853345"/>
            </a:xfrm>
            <a:prstGeom prst="rect">
              <a:avLst/>
            </a:prstGeom>
          </p:spPr>
        </p:pic>
      </p:grpSp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2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Props1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18081</TotalTime>
  <Words>384</Words>
  <Application>Microsoft Office PowerPoint</Application>
  <PresentationFormat>Widescreen</PresentationFormat>
  <Paragraphs>191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Arial Black</vt:lpstr>
      <vt:lpstr>Calibri</vt:lpstr>
      <vt:lpstr>Lobster Two</vt:lpstr>
      <vt:lpstr>Ravie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Actor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2366</cp:revision>
  <dcterms:created xsi:type="dcterms:W3CDTF">2014-06-11T19:04:29Z</dcterms:created>
  <dcterms:modified xsi:type="dcterms:W3CDTF">2017-04-20T08:12:25Z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