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497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497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F9"/>
    <a:srgbClr val="0E1C22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>
        <p:scale>
          <a:sx n="120" d="100"/>
          <a:sy n="120" d="100"/>
        </p:scale>
        <p:origin x="-4152" y="-66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6541904"/>
        <c:axId val="296547784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6548176"/>
        <c:axId val="296545432"/>
      </c:scatterChart>
      <c:valAx>
        <c:axId val="29654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6547784"/>
        <c:crosses val="autoZero"/>
        <c:crossBetween val="midCat"/>
        <c:majorUnit val="1"/>
      </c:valAx>
      <c:valAx>
        <c:axId val="29654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6541904"/>
        <c:crosses val="autoZero"/>
        <c:crossBetween val="midCat"/>
      </c:valAx>
      <c:valAx>
        <c:axId val="29654543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6548176"/>
        <c:crosses val="max"/>
        <c:crossBetween val="midCat"/>
      </c:valAx>
      <c:valAx>
        <c:axId val="29654817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96545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6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Skala upp och ut</a:t>
            </a:r>
          </a:p>
          <a:p>
            <a:pPr algn="ctr"/>
            <a:r>
              <a:rPr lang="sv-SE" sz="6600" b="1" dirty="0">
                <a:solidFill>
                  <a:srgbClr val="6FC8F9"/>
                </a:solidFill>
              </a:rPr>
              <a:t>Roger </a:t>
            </a:r>
            <a:r>
              <a:rPr lang="sv-SE" sz="6600" b="1" dirty="0" smtClean="0">
                <a:solidFill>
                  <a:srgbClr val="6FC8F9"/>
                </a:solidFill>
              </a:rPr>
              <a:t>Johansson</a:t>
            </a:r>
            <a:endParaRPr lang="sv-SE" sz="66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roger.alsing@nethouse.se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</a:t>
            </a:r>
            <a:br>
              <a:rPr lang="sv-SE" sz="4400" b="1" dirty="0" smtClean="0"/>
            </a:br>
            <a:r>
              <a:rPr lang="sv-SE" sz="1600" dirty="0" smtClean="0"/>
              <a:t>-Håkan </a:t>
            </a:r>
            <a:r>
              <a:rPr lang="sv-SE" sz="1600" dirty="0" err="1" smtClean="0"/>
              <a:t>Canberger</a:t>
            </a:r>
            <a:r>
              <a:rPr lang="sv-SE" sz="1600" dirty="0" smtClean="0"/>
              <a:t> – </a:t>
            </a:r>
            <a:r>
              <a:rPr lang="sv-SE" sz="1600" dirty="0" err="1" smtClean="0"/>
              <a:t>Swetugg</a:t>
            </a:r>
            <a:r>
              <a:rPr lang="sv-SE" sz="1600" dirty="0" smtClean="0"/>
              <a:t> 2015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Scehduling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Innan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Simulerade Excel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smtClean="0">
                <a:latin typeface="+mj-lt"/>
              </a:rPr>
              <a:t>Motsvarande ca </a:t>
            </a:r>
            <a:r>
              <a:rPr lang="sv-SE" sz="3200" b="1" dirty="0"/>
              <a:t>7000 Excel celler</a:t>
            </a:r>
            <a:r>
              <a:rPr lang="sv-SE" sz="3200" b="1" dirty="0" smtClean="0"/>
              <a:t>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kompatibel formelmotor.</a:t>
            </a:r>
          </a:p>
          <a:p>
            <a:r>
              <a:rPr lang="sv-SE" sz="3200" b="1" dirty="0" smtClean="0">
                <a:latin typeface="+mj-lt"/>
              </a:rPr>
              <a:t>En-användarsystem, en användare per </a:t>
            </a:r>
            <a:r>
              <a:rPr lang="sv-SE" sz="3200" b="1" dirty="0" err="1" smtClean="0">
                <a:latin typeface="+mj-lt"/>
              </a:rPr>
              <a:t>workbook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celler.</a:t>
            </a:r>
          </a:p>
          <a:p>
            <a:r>
              <a:rPr lang="sv-SE" sz="3200" b="1" dirty="0" err="1" smtClean="0">
                <a:latin typeface="+mj-lt"/>
              </a:rPr>
              <a:t>Multiuser</a:t>
            </a:r>
            <a:r>
              <a:rPr lang="sv-SE" sz="3200" b="1" dirty="0" smtClean="0">
                <a:latin typeface="+mj-lt"/>
              </a:rPr>
              <a:t>, flera användare redigerar samma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>
                <a:latin typeface="+mj-lt"/>
              </a:rPr>
              <a:t> </a:t>
            </a:r>
            <a:r>
              <a:rPr lang="sv-SE" sz="3200" b="1" dirty="0" smtClean="0">
                <a:latin typeface="+mj-lt"/>
              </a:rPr>
              <a:t>– </a:t>
            </a:r>
            <a:r>
              <a:rPr lang="sv-SE" sz="3200" b="1" dirty="0" err="1" smtClean="0">
                <a:latin typeface="+mj-lt"/>
              </a:rPr>
              <a:t>google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docs</a:t>
            </a:r>
            <a:r>
              <a:rPr lang="sv-SE" sz="3200" b="1" dirty="0" smtClean="0">
                <a:latin typeface="+mj-lt"/>
              </a:rPr>
              <a:t> style.</a:t>
            </a:r>
          </a:p>
          <a:p>
            <a:r>
              <a:rPr lang="sv-SE" sz="3200" b="1" dirty="0" smtClean="0">
                <a:latin typeface="+mj-lt"/>
              </a:rPr>
              <a:t>Två personer skrev om grundsystemet under två veckors tid.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Innan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err="1" smtClean="0">
                <a:latin typeface="+mj-lt"/>
              </a:rPr>
              <a:t>Legacysystem</a:t>
            </a:r>
            <a:r>
              <a:rPr lang="sv-SE" sz="3200" b="1" dirty="0" smtClean="0">
                <a:latin typeface="+mj-lt"/>
              </a:rPr>
              <a:t>, skriver runt 2000.</a:t>
            </a:r>
          </a:p>
          <a:p>
            <a:r>
              <a:rPr lang="sv-SE" sz="3200" b="1" dirty="0" smtClean="0">
                <a:latin typeface="+mj-lt"/>
              </a:rPr>
              <a:t>En kund per server, SPOF.</a:t>
            </a:r>
          </a:p>
          <a:p>
            <a:r>
              <a:rPr lang="sv-SE" sz="3200" b="1" dirty="0" smtClean="0">
                <a:latin typeface="+mj-lt"/>
              </a:rPr>
              <a:t>Enorma mängder </a:t>
            </a:r>
            <a:r>
              <a:rPr lang="sv-SE" sz="3200" b="1" dirty="0" err="1" smtClean="0">
                <a:latin typeface="+mj-lt"/>
              </a:rPr>
              <a:t>synchroniseringslogik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Mindre </a:t>
            </a:r>
            <a:r>
              <a:rPr lang="sv-SE" sz="3200" b="1" dirty="0" err="1" smtClean="0">
                <a:latin typeface="+mj-lt"/>
              </a:rPr>
              <a:t>kodbas</a:t>
            </a:r>
            <a:r>
              <a:rPr lang="sv-SE" sz="3200" b="1" dirty="0" smtClean="0">
                <a:latin typeface="+mj-lt"/>
              </a:rPr>
              <a:t>, Koden fokuserar endast på verksamhetslogik, Akka.NET sköter all infrastruktur.</a:t>
            </a:r>
          </a:p>
          <a:p>
            <a:r>
              <a:rPr lang="sv-SE" sz="3200" b="1" dirty="0" err="1" smtClean="0">
                <a:latin typeface="+mj-lt"/>
              </a:rPr>
              <a:t>High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Availability</a:t>
            </a:r>
            <a:r>
              <a:rPr lang="sv-SE" sz="3200" b="1" dirty="0" smtClean="0">
                <a:latin typeface="+mj-lt"/>
              </a:rPr>
              <a:t> - </a:t>
            </a:r>
            <a:r>
              <a:rPr lang="sv-SE" sz="3200" b="1" dirty="0" err="1" smtClean="0">
                <a:latin typeface="+mj-lt"/>
              </a:rPr>
              <a:t>Failover</a:t>
            </a:r>
            <a:r>
              <a:rPr lang="sv-SE" sz="3200" b="1" dirty="0" smtClean="0">
                <a:latin typeface="+mj-lt"/>
              </a:rPr>
              <a:t> med </a:t>
            </a:r>
            <a:r>
              <a:rPr lang="sv-SE" sz="3200" b="1" dirty="0" err="1" smtClean="0">
                <a:latin typeface="+mj-lt"/>
              </a:rPr>
              <a:t>Akka.Cluster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6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Skala upp och ut</a:t>
            </a:r>
          </a:p>
          <a:p>
            <a:pPr algn="ctr"/>
            <a:r>
              <a:rPr lang="sv-SE" sz="6600" b="1" dirty="0">
                <a:solidFill>
                  <a:srgbClr val="6FC8F9"/>
                </a:solidFill>
              </a:rPr>
              <a:t>Roger </a:t>
            </a:r>
            <a:r>
              <a:rPr lang="sv-SE" sz="6600" b="1" dirty="0" smtClean="0">
                <a:solidFill>
                  <a:srgbClr val="6FC8F9"/>
                </a:solidFill>
              </a:rPr>
              <a:t>Johansson</a:t>
            </a:r>
            <a:endParaRPr lang="sv-SE" sz="66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roger.alsing@nethouse.se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-1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13900</TotalTime>
  <Words>973</Words>
  <Application>Microsoft Office PowerPoint</Application>
  <PresentationFormat>Widescreen</PresentationFormat>
  <Paragraphs>402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Roboto</vt:lpstr>
      <vt:lpstr>Roboto Bk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Scehduling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1686</cp:revision>
  <dcterms:created xsi:type="dcterms:W3CDTF">2014-06-11T19:04:29Z</dcterms:created>
  <dcterms:modified xsi:type="dcterms:W3CDTF">2016-01-30T17:09:07Z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