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00FF"/>
    <a:srgbClr val="FFCCFF"/>
    <a:srgbClr val="CC65FF"/>
    <a:srgbClr val="B41DFF"/>
    <a:srgbClr val="9700E2"/>
    <a:srgbClr val="FF9801"/>
    <a:srgbClr val="3D007A"/>
    <a:srgbClr val="6400C8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79" d="100"/>
          <a:sy n="179" d="100"/>
        </p:scale>
        <p:origin x="-3972" y="-2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15C2-1929-4C9E-BBA0-559C16521C28}" type="datetimeFigureOut">
              <a:rPr lang="sv-SE" smtClean="0"/>
              <a:t>2017-03-06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555E-2A4C-444D-B0ED-CD14436458F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238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15C2-1929-4C9E-BBA0-559C16521C28}" type="datetimeFigureOut">
              <a:rPr lang="sv-SE" smtClean="0"/>
              <a:t>2017-03-06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555E-2A4C-444D-B0ED-CD14436458F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137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15C2-1929-4C9E-BBA0-559C16521C28}" type="datetimeFigureOut">
              <a:rPr lang="sv-SE" smtClean="0"/>
              <a:t>2017-03-06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555E-2A4C-444D-B0ED-CD14436458F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815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15C2-1929-4C9E-BBA0-559C16521C28}" type="datetimeFigureOut">
              <a:rPr lang="sv-SE" smtClean="0"/>
              <a:t>2017-03-06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555E-2A4C-444D-B0ED-CD14436458F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182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15C2-1929-4C9E-BBA0-559C16521C28}" type="datetimeFigureOut">
              <a:rPr lang="sv-SE" smtClean="0"/>
              <a:t>2017-03-06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555E-2A4C-444D-B0ED-CD14436458F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164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15C2-1929-4C9E-BBA0-559C16521C28}" type="datetimeFigureOut">
              <a:rPr lang="sv-SE" smtClean="0"/>
              <a:t>2017-03-06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555E-2A4C-444D-B0ED-CD14436458F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185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15C2-1929-4C9E-BBA0-559C16521C28}" type="datetimeFigureOut">
              <a:rPr lang="sv-SE" smtClean="0"/>
              <a:t>2017-03-06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555E-2A4C-444D-B0ED-CD14436458F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688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15C2-1929-4C9E-BBA0-559C16521C28}" type="datetimeFigureOut">
              <a:rPr lang="sv-SE" smtClean="0"/>
              <a:t>2017-03-06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555E-2A4C-444D-B0ED-CD14436458F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539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15C2-1929-4C9E-BBA0-559C16521C28}" type="datetimeFigureOut">
              <a:rPr lang="sv-SE" smtClean="0"/>
              <a:t>2017-03-06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555E-2A4C-444D-B0ED-CD14436458F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972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15C2-1929-4C9E-BBA0-559C16521C28}" type="datetimeFigureOut">
              <a:rPr lang="sv-SE" smtClean="0"/>
              <a:t>2017-03-06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555E-2A4C-444D-B0ED-CD14436458F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134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15C2-1929-4C9E-BBA0-559C16521C28}" type="datetimeFigureOut">
              <a:rPr lang="sv-SE" smtClean="0"/>
              <a:t>2017-03-06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555E-2A4C-444D-B0ED-CD14436458F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325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C15C2-1929-4C9E-BBA0-559C16521C28}" type="datetimeFigureOut">
              <a:rPr lang="sv-SE" smtClean="0"/>
              <a:t>2017-03-06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6555E-2A4C-444D-B0ED-CD14436458F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745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5653845" y="4134450"/>
            <a:ext cx="885594" cy="1423428"/>
            <a:chOff x="5546254" y="4097768"/>
            <a:chExt cx="885594" cy="1423428"/>
          </a:xfrm>
        </p:grpSpPr>
        <p:sp>
          <p:nvSpPr>
            <p:cNvPr id="56" name="Freeform 55"/>
            <p:cNvSpPr/>
            <p:nvPr/>
          </p:nvSpPr>
          <p:spPr>
            <a:xfrm>
              <a:off x="5546254" y="4097768"/>
              <a:ext cx="885594" cy="1423428"/>
            </a:xfrm>
            <a:custGeom>
              <a:avLst/>
              <a:gdLst>
                <a:gd name="connsiteX0" fmla="*/ 387903 w 885594"/>
                <a:gd name="connsiteY0" fmla="*/ 0 h 1423428"/>
                <a:gd name="connsiteX1" fmla="*/ 671190 w 885594"/>
                <a:gd name="connsiteY1" fmla="*/ 283287 h 1423428"/>
                <a:gd name="connsiteX2" fmla="*/ 648928 w 885594"/>
                <a:gd name="connsiteY2" fmla="*/ 393555 h 1423428"/>
                <a:gd name="connsiteX3" fmla="*/ 627608 w 885594"/>
                <a:gd name="connsiteY3" fmla="*/ 432834 h 1423428"/>
                <a:gd name="connsiteX4" fmla="*/ 669738 w 885594"/>
                <a:gd name="connsiteY4" fmla="*/ 461238 h 1423428"/>
                <a:gd name="connsiteX5" fmla="*/ 734316 w 885594"/>
                <a:gd name="connsiteY5" fmla="*/ 617145 h 1423428"/>
                <a:gd name="connsiteX6" fmla="*/ 716990 w 885594"/>
                <a:gd name="connsiteY6" fmla="*/ 702968 h 1423428"/>
                <a:gd name="connsiteX7" fmla="*/ 684208 w 885594"/>
                <a:gd name="connsiteY7" fmla="*/ 751589 h 1423428"/>
                <a:gd name="connsiteX8" fmla="*/ 685474 w 885594"/>
                <a:gd name="connsiteY8" fmla="*/ 753466 h 1423428"/>
                <a:gd name="connsiteX9" fmla="*/ 701713 w 885594"/>
                <a:gd name="connsiteY9" fmla="*/ 833900 h 1423428"/>
                <a:gd name="connsiteX10" fmla="*/ 697515 w 885594"/>
                <a:gd name="connsiteY10" fmla="*/ 875545 h 1423428"/>
                <a:gd name="connsiteX11" fmla="*/ 694432 w 885594"/>
                <a:gd name="connsiteY11" fmla="*/ 885477 h 1423428"/>
                <a:gd name="connsiteX12" fmla="*/ 750188 w 885594"/>
                <a:gd name="connsiteY12" fmla="*/ 896734 h 1423428"/>
                <a:gd name="connsiteX13" fmla="*/ 855178 w 885594"/>
                <a:gd name="connsiteY13" fmla="*/ 1055127 h 1423428"/>
                <a:gd name="connsiteX14" fmla="*/ 841669 w 885594"/>
                <a:gd name="connsiteY14" fmla="*/ 1122039 h 1423428"/>
                <a:gd name="connsiteX15" fmla="*/ 818913 w 885594"/>
                <a:gd name="connsiteY15" fmla="*/ 1155791 h 1423428"/>
                <a:gd name="connsiteX16" fmla="*/ 842391 w 885594"/>
                <a:gd name="connsiteY16" fmla="*/ 1171620 h 1423428"/>
                <a:gd name="connsiteX17" fmla="*/ 885594 w 885594"/>
                <a:gd name="connsiteY17" fmla="*/ 1275922 h 1423428"/>
                <a:gd name="connsiteX18" fmla="*/ 738088 w 885594"/>
                <a:gd name="connsiteY18" fmla="*/ 1423428 h 1423428"/>
                <a:gd name="connsiteX19" fmla="*/ 590582 w 885594"/>
                <a:gd name="connsiteY19" fmla="*/ 1275922 h 1423428"/>
                <a:gd name="connsiteX20" fmla="*/ 602174 w 885594"/>
                <a:gd name="connsiteY20" fmla="*/ 1218506 h 1423428"/>
                <a:gd name="connsiteX21" fmla="*/ 608920 w 885594"/>
                <a:gd name="connsiteY21" fmla="*/ 1208501 h 1423428"/>
                <a:gd name="connsiteX22" fmla="*/ 561723 w 885594"/>
                <a:gd name="connsiteY22" fmla="*/ 1176680 h 1423428"/>
                <a:gd name="connsiteX23" fmla="*/ 511374 w 885594"/>
                <a:gd name="connsiteY23" fmla="*/ 1055127 h 1423428"/>
                <a:gd name="connsiteX24" fmla="*/ 515137 w 885594"/>
                <a:gd name="connsiteY24" fmla="*/ 1036489 h 1423428"/>
                <a:gd name="connsiteX25" fmla="*/ 495073 w 885594"/>
                <a:gd name="connsiteY25" fmla="*/ 1040540 h 1423428"/>
                <a:gd name="connsiteX26" fmla="*/ 288433 w 885594"/>
                <a:gd name="connsiteY26" fmla="*/ 833900 h 1423428"/>
                <a:gd name="connsiteX27" fmla="*/ 304672 w 885594"/>
                <a:gd name="connsiteY27" fmla="*/ 753466 h 1423428"/>
                <a:gd name="connsiteX28" fmla="*/ 324696 w 885594"/>
                <a:gd name="connsiteY28" fmla="*/ 723767 h 1423428"/>
                <a:gd name="connsiteX29" fmla="*/ 322058 w 885594"/>
                <a:gd name="connsiteY29" fmla="*/ 719855 h 1423428"/>
                <a:gd name="connsiteX30" fmla="*/ 306308 w 885594"/>
                <a:gd name="connsiteY30" fmla="*/ 730474 h 1423428"/>
                <a:gd name="connsiteX31" fmla="*/ 220485 w 885594"/>
                <a:gd name="connsiteY31" fmla="*/ 747801 h 1423428"/>
                <a:gd name="connsiteX32" fmla="*/ 0 w 885594"/>
                <a:gd name="connsiteY32" fmla="*/ 527316 h 1423428"/>
                <a:gd name="connsiteX33" fmla="*/ 64578 w 885594"/>
                <a:gd name="connsiteY33" fmla="*/ 371409 h 1423428"/>
                <a:gd name="connsiteX34" fmla="*/ 110411 w 885594"/>
                <a:gd name="connsiteY34" fmla="*/ 340508 h 1423428"/>
                <a:gd name="connsiteX35" fmla="*/ 110371 w 885594"/>
                <a:gd name="connsiteY35" fmla="*/ 340379 h 1423428"/>
                <a:gd name="connsiteX36" fmla="*/ 104616 w 885594"/>
                <a:gd name="connsiteY36" fmla="*/ 283287 h 1423428"/>
                <a:gd name="connsiteX37" fmla="*/ 387903 w 885594"/>
                <a:gd name="connsiteY37" fmla="*/ 0 h 142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85594" h="1423428">
                  <a:moveTo>
                    <a:pt x="387903" y="0"/>
                  </a:moveTo>
                  <a:cubicBezTo>
                    <a:pt x="544358" y="0"/>
                    <a:pt x="671190" y="126832"/>
                    <a:pt x="671190" y="283287"/>
                  </a:cubicBezTo>
                  <a:cubicBezTo>
                    <a:pt x="671190" y="322401"/>
                    <a:pt x="663263" y="359663"/>
                    <a:pt x="648928" y="393555"/>
                  </a:cubicBezTo>
                  <a:lnTo>
                    <a:pt x="627608" y="432834"/>
                  </a:lnTo>
                  <a:lnTo>
                    <a:pt x="669738" y="461238"/>
                  </a:lnTo>
                  <a:cubicBezTo>
                    <a:pt x="709638" y="501138"/>
                    <a:pt x="734316" y="556259"/>
                    <a:pt x="734316" y="617145"/>
                  </a:cubicBezTo>
                  <a:cubicBezTo>
                    <a:pt x="734316" y="647588"/>
                    <a:pt x="728147" y="676589"/>
                    <a:pt x="716990" y="702968"/>
                  </a:cubicBezTo>
                  <a:lnTo>
                    <a:pt x="684208" y="751589"/>
                  </a:lnTo>
                  <a:lnTo>
                    <a:pt x="685474" y="753466"/>
                  </a:lnTo>
                  <a:cubicBezTo>
                    <a:pt x="695931" y="778188"/>
                    <a:pt x="701713" y="805369"/>
                    <a:pt x="701713" y="833900"/>
                  </a:cubicBezTo>
                  <a:cubicBezTo>
                    <a:pt x="701713" y="848165"/>
                    <a:pt x="700268" y="862093"/>
                    <a:pt x="697515" y="875545"/>
                  </a:cubicBezTo>
                  <a:lnTo>
                    <a:pt x="694432" y="885477"/>
                  </a:lnTo>
                  <a:lnTo>
                    <a:pt x="750188" y="896734"/>
                  </a:lnTo>
                  <a:cubicBezTo>
                    <a:pt x="811887" y="922830"/>
                    <a:pt x="855178" y="983923"/>
                    <a:pt x="855178" y="1055127"/>
                  </a:cubicBezTo>
                  <a:cubicBezTo>
                    <a:pt x="855178" y="1078862"/>
                    <a:pt x="850368" y="1101473"/>
                    <a:pt x="841669" y="1122039"/>
                  </a:cubicBezTo>
                  <a:lnTo>
                    <a:pt x="818913" y="1155791"/>
                  </a:lnTo>
                  <a:lnTo>
                    <a:pt x="842391" y="1171620"/>
                  </a:lnTo>
                  <a:cubicBezTo>
                    <a:pt x="869084" y="1198313"/>
                    <a:pt x="885594" y="1235190"/>
                    <a:pt x="885594" y="1275922"/>
                  </a:cubicBezTo>
                  <a:cubicBezTo>
                    <a:pt x="885594" y="1357387"/>
                    <a:pt x="819553" y="1423428"/>
                    <a:pt x="738088" y="1423428"/>
                  </a:cubicBezTo>
                  <a:cubicBezTo>
                    <a:pt x="656623" y="1423428"/>
                    <a:pt x="590582" y="1357387"/>
                    <a:pt x="590582" y="1275922"/>
                  </a:cubicBezTo>
                  <a:cubicBezTo>
                    <a:pt x="590582" y="1255556"/>
                    <a:pt x="594710" y="1236154"/>
                    <a:pt x="602174" y="1218506"/>
                  </a:cubicBezTo>
                  <a:lnTo>
                    <a:pt x="608920" y="1208501"/>
                  </a:lnTo>
                  <a:lnTo>
                    <a:pt x="561723" y="1176680"/>
                  </a:lnTo>
                  <a:cubicBezTo>
                    <a:pt x="530615" y="1145572"/>
                    <a:pt x="511374" y="1102596"/>
                    <a:pt x="511374" y="1055127"/>
                  </a:cubicBezTo>
                  <a:lnTo>
                    <a:pt x="515137" y="1036489"/>
                  </a:lnTo>
                  <a:lnTo>
                    <a:pt x="495073" y="1040540"/>
                  </a:lnTo>
                  <a:cubicBezTo>
                    <a:pt x="380949" y="1040540"/>
                    <a:pt x="288433" y="948024"/>
                    <a:pt x="288433" y="833900"/>
                  </a:cubicBezTo>
                  <a:cubicBezTo>
                    <a:pt x="288433" y="805369"/>
                    <a:pt x="294215" y="778188"/>
                    <a:pt x="304672" y="753466"/>
                  </a:cubicBezTo>
                  <a:lnTo>
                    <a:pt x="324696" y="723767"/>
                  </a:lnTo>
                  <a:lnTo>
                    <a:pt x="322058" y="719855"/>
                  </a:lnTo>
                  <a:lnTo>
                    <a:pt x="306308" y="730474"/>
                  </a:lnTo>
                  <a:cubicBezTo>
                    <a:pt x="279929" y="741631"/>
                    <a:pt x="250928" y="747801"/>
                    <a:pt x="220485" y="747801"/>
                  </a:cubicBezTo>
                  <a:cubicBezTo>
                    <a:pt x="98714" y="747801"/>
                    <a:pt x="0" y="649087"/>
                    <a:pt x="0" y="527316"/>
                  </a:cubicBezTo>
                  <a:cubicBezTo>
                    <a:pt x="0" y="466430"/>
                    <a:pt x="24678" y="411309"/>
                    <a:pt x="64578" y="371409"/>
                  </a:cubicBezTo>
                  <a:lnTo>
                    <a:pt x="110411" y="340508"/>
                  </a:lnTo>
                  <a:lnTo>
                    <a:pt x="110371" y="340379"/>
                  </a:lnTo>
                  <a:cubicBezTo>
                    <a:pt x="106598" y="321938"/>
                    <a:pt x="104616" y="302844"/>
                    <a:pt x="104616" y="283287"/>
                  </a:cubicBezTo>
                  <a:cubicBezTo>
                    <a:pt x="104616" y="126832"/>
                    <a:pt x="231448" y="0"/>
                    <a:pt x="38790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dist="38100" dir="2280000">
                <a:schemeClr val="tx1">
                  <a:alpha val="21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Isosceles Triangle 56"/>
            <p:cNvSpPr/>
            <p:nvPr/>
          </p:nvSpPr>
          <p:spPr>
            <a:xfrm rot="9181242">
              <a:off x="5863864" y="4387974"/>
              <a:ext cx="208898" cy="646045"/>
            </a:xfrm>
            <a:prstGeom prst="triangle">
              <a:avLst/>
            </a:prstGeom>
            <a:solidFill>
              <a:srgbClr val="FFC021"/>
            </a:solidFill>
            <a:ln w="50800">
              <a:solidFill>
                <a:srgbClr val="FF49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4" name="Freeform 3"/>
          <p:cNvSpPr/>
          <p:nvPr/>
        </p:nvSpPr>
        <p:spPr>
          <a:xfrm rot="17661661" flipH="1">
            <a:off x="4900871" y="4056548"/>
            <a:ext cx="242710" cy="103536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  <a:gd name="connsiteX0" fmla="*/ 340282 w 641411"/>
              <a:gd name="connsiteY0" fmla="*/ 5179 h 369751"/>
              <a:gd name="connsiteX1" fmla="*/ 639093 w 641411"/>
              <a:gd name="connsiteY1" fmla="*/ 155061 h 369751"/>
              <a:gd name="connsiteX2" fmla="*/ 463077 w 641411"/>
              <a:gd name="connsiteY2" fmla="*/ 310870 h 369751"/>
              <a:gd name="connsiteX3" fmla="*/ 178762 w 641411"/>
              <a:gd name="connsiteY3" fmla="*/ 367303 h 369751"/>
              <a:gd name="connsiteX4" fmla="*/ 83433 w 641411"/>
              <a:gd name="connsiteY4" fmla="*/ 369606 h 369751"/>
              <a:gd name="connsiteX5" fmla="*/ 60341 w 641411"/>
              <a:gd name="connsiteY5" fmla="*/ 368304 h 369751"/>
              <a:gd name="connsiteX6" fmla="*/ 2 w 641411"/>
              <a:gd name="connsiteY6" fmla="*/ 181615 h 369751"/>
              <a:gd name="connsiteX7" fmla="*/ 60341 w 641411"/>
              <a:gd name="connsiteY7" fmla="*/ 12258 h 369751"/>
              <a:gd name="connsiteX8" fmla="*/ 60846 w 641411"/>
              <a:gd name="connsiteY8" fmla="*/ 12164 h 369751"/>
              <a:gd name="connsiteX9" fmla="*/ 155708 w 641411"/>
              <a:gd name="connsiteY9" fmla="*/ 2449 h 369751"/>
              <a:gd name="connsiteX10" fmla="*/ 340282 w 641411"/>
              <a:gd name="connsiteY10" fmla="*/ 5179 h 369751"/>
              <a:gd name="connsiteX0" fmla="*/ 340282 w 639762"/>
              <a:gd name="connsiteY0" fmla="*/ 5179 h 369751"/>
              <a:gd name="connsiteX1" fmla="*/ 639093 w 639762"/>
              <a:gd name="connsiteY1" fmla="*/ 155061 h 369751"/>
              <a:gd name="connsiteX2" fmla="*/ 463077 w 639762"/>
              <a:gd name="connsiteY2" fmla="*/ 310870 h 369751"/>
              <a:gd name="connsiteX3" fmla="*/ 178762 w 639762"/>
              <a:gd name="connsiteY3" fmla="*/ 367303 h 369751"/>
              <a:gd name="connsiteX4" fmla="*/ 83433 w 639762"/>
              <a:gd name="connsiteY4" fmla="*/ 369606 h 369751"/>
              <a:gd name="connsiteX5" fmla="*/ 60341 w 639762"/>
              <a:gd name="connsiteY5" fmla="*/ 368304 h 369751"/>
              <a:gd name="connsiteX6" fmla="*/ 2 w 639762"/>
              <a:gd name="connsiteY6" fmla="*/ 181615 h 369751"/>
              <a:gd name="connsiteX7" fmla="*/ 60341 w 639762"/>
              <a:gd name="connsiteY7" fmla="*/ 12258 h 369751"/>
              <a:gd name="connsiteX8" fmla="*/ 60846 w 639762"/>
              <a:gd name="connsiteY8" fmla="*/ 12164 h 369751"/>
              <a:gd name="connsiteX9" fmla="*/ 155708 w 639762"/>
              <a:gd name="connsiteY9" fmla="*/ 2449 h 369751"/>
              <a:gd name="connsiteX10" fmla="*/ 340282 w 639762"/>
              <a:gd name="connsiteY10" fmla="*/ 5179 h 369751"/>
              <a:gd name="connsiteX0" fmla="*/ 340282 w 639760"/>
              <a:gd name="connsiteY0" fmla="*/ 5179 h 369751"/>
              <a:gd name="connsiteX1" fmla="*/ 639093 w 639760"/>
              <a:gd name="connsiteY1" fmla="*/ 155061 h 369751"/>
              <a:gd name="connsiteX2" fmla="*/ 463077 w 639760"/>
              <a:gd name="connsiteY2" fmla="*/ 310870 h 369751"/>
              <a:gd name="connsiteX3" fmla="*/ 178762 w 639760"/>
              <a:gd name="connsiteY3" fmla="*/ 367303 h 369751"/>
              <a:gd name="connsiteX4" fmla="*/ 83433 w 639760"/>
              <a:gd name="connsiteY4" fmla="*/ 369606 h 369751"/>
              <a:gd name="connsiteX5" fmla="*/ 60341 w 639760"/>
              <a:gd name="connsiteY5" fmla="*/ 368304 h 369751"/>
              <a:gd name="connsiteX6" fmla="*/ 2 w 639760"/>
              <a:gd name="connsiteY6" fmla="*/ 181615 h 369751"/>
              <a:gd name="connsiteX7" fmla="*/ 60341 w 639760"/>
              <a:gd name="connsiteY7" fmla="*/ 12258 h 369751"/>
              <a:gd name="connsiteX8" fmla="*/ 60846 w 639760"/>
              <a:gd name="connsiteY8" fmla="*/ 12164 h 369751"/>
              <a:gd name="connsiteX9" fmla="*/ 155708 w 639760"/>
              <a:gd name="connsiteY9" fmla="*/ 2449 h 369751"/>
              <a:gd name="connsiteX10" fmla="*/ 340282 w 639760"/>
              <a:gd name="connsiteY10" fmla="*/ 5179 h 369751"/>
              <a:gd name="connsiteX0" fmla="*/ 340282 w 644430"/>
              <a:gd name="connsiteY0" fmla="*/ 5179 h 378314"/>
              <a:gd name="connsiteX1" fmla="*/ 639093 w 644430"/>
              <a:gd name="connsiteY1" fmla="*/ 155061 h 378314"/>
              <a:gd name="connsiteX2" fmla="*/ 635552 w 644430"/>
              <a:gd name="connsiteY2" fmla="*/ 231150 h 378314"/>
              <a:gd name="connsiteX3" fmla="*/ 178762 w 644430"/>
              <a:gd name="connsiteY3" fmla="*/ 367303 h 378314"/>
              <a:gd name="connsiteX4" fmla="*/ 83433 w 644430"/>
              <a:gd name="connsiteY4" fmla="*/ 369606 h 378314"/>
              <a:gd name="connsiteX5" fmla="*/ 60341 w 644430"/>
              <a:gd name="connsiteY5" fmla="*/ 368304 h 378314"/>
              <a:gd name="connsiteX6" fmla="*/ 2 w 644430"/>
              <a:gd name="connsiteY6" fmla="*/ 181615 h 378314"/>
              <a:gd name="connsiteX7" fmla="*/ 60341 w 644430"/>
              <a:gd name="connsiteY7" fmla="*/ 12258 h 378314"/>
              <a:gd name="connsiteX8" fmla="*/ 60846 w 644430"/>
              <a:gd name="connsiteY8" fmla="*/ 12164 h 378314"/>
              <a:gd name="connsiteX9" fmla="*/ 155708 w 644430"/>
              <a:gd name="connsiteY9" fmla="*/ 2449 h 378314"/>
              <a:gd name="connsiteX10" fmla="*/ 340282 w 644430"/>
              <a:gd name="connsiteY10" fmla="*/ 5179 h 378314"/>
              <a:gd name="connsiteX0" fmla="*/ 340282 w 694950"/>
              <a:gd name="connsiteY0" fmla="*/ 5179 h 378314"/>
              <a:gd name="connsiteX1" fmla="*/ 690323 w 694950"/>
              <a:gd name="connsiteY1" fmla="*/ 102832 h 378314"/>
              <a:gd name="connsiteX2" fmla="*/ 635552 w 694950"/>
              <a:gd name="connsiteY2" fmla="*/ 231150 h 378314"/>
              <a:gd name="connsiteX3" fmla="*/ 178762 w 694950"/>
              <a:gd name="connsiteY3" fmla="*/ 367303 h 378314"/>
              <a:gd name="connsiteX4" fmla="*/ 83433 w 694950"/>
              <a:gd name="connsiteY4" fmla="*/ 369606 h 378314"/>
              <a:gd name="connsiteX5" fmla="*/ 60341 w 694950"/>
              <a:gd name="connsiteY5" fmla="*/ 368304 h 378314"/>
              <a:gd name="connsiteX6" fmla="*/ 2 w 694950"/>
              <a:gd name="connsiteY6" fmla="*/ 181615 h 378314"/>
              <a:gd name="connsiteX7" fmla="*/ 60341 w 694950"/>
              <a:gd name="connsiteY7" fmla="*/ 12258 h 378314"/>
              <a:gd name="connsiteX8" fmla="*/ 60846 w 694950"/>
              <a:gd name="connsiteY8" fmla="*/ 12164 h 378314"/>
              <a:gd name="connsiteX9" fmla="*/ 155708 w 694950"/>
              <a:gd name="connsiteY9" fmla="*/ 2449 h 378314"/>
              <a:gd name="connsiteX10" fmla="*/ 340282 w 694950"/>
              <a:gd name="connsiteY10" fmla="*/ 5179 h 378314"/>
              <a:gd name="connsiteX0" fmla="*/ 340282 w 697991"/>
              <a:gd name="connsiteY0" fmla="*/ 5179 h 380949"/>
              <a:gd name="connsiteX1" fmla="*/ 690323 w 697991"/>
              <a:gd name="connsiteY1" fmla="*/ 102832 h 380949"/>
              <a:gd name="connsiteX2" fmla="*/ 697032 w 697991"/>
              <a:gd name="connsiteY2" fmla="*/ 195414 h 380949"/>
              <a:gd name="connsiteX3" fmla="*/ 178762 w 697991"/>
              <a:gd name="connsiteY3" fmla="*/ 367303 h 380949"/>
              <a:gd name="connsiteX4" fmla="*/ 83433 w 697991"/>
              <a:gd name="connsiteY4" fmla="*/ 369606 h 380949"/>
              <a:gd name="connsiteX5" fmla="*/ 60341 w 697991"/>
              <a:gd name="connsiteY5" fmla="*/ 368304 h 380949"/>
              <a:gd name="connsiteX6" fmla="*/ 2 w 697991"/>
              <a:gd name="connsiteY6" fmla="*/ 181615 h 380949"/>
              <a:gd name="connsiteX7" fmla="*/ 60341 w 697991"/>
              <a:gd name="connsiteY7" fmla="*/ 12258 h 380949"/>
              <a:gd name="connsiteX8" fmla="*/ 60846 w 697991"/>
              <a:gd name="connsiteY8" fmla="*/ 12164 h 380949"/>
              <a:gd name="connsiteX9" fmla="*/ 155708 w 697991"/>
              <a:gd name="connsiteY9" fmla="*/ 2449 h 380949"/>
              <a:gd name="connsiteX10" fmla="*/ 340282 w 697991"/>
              <a:gd name="connsiteY10" fmla="*/ 5179 h 380949"/>
              <a:gd name="connsiteX0" fmla="*/ 340282 w 697032"/>
              <a:gd name="connsiteY0" fmla="*/ 5179 h 380949"/>
              <a:gd name="connsiteX1" fmla="*/ 690323 w 697032"/>
              <a:gd name="connsiteY1" fmla="*/ 102832 h 380949"/>
              <a:gd name="connsiteX2" fmla="*/ 697032 w 697032"/>
              <a:gd name="connsiteY2" fmla="*/ 195414 h 380949"/>
              <a:gd name="connsiteX3" fmla="*/ 178762 w 697032"/>
              <a:gd name="connsiteY3" fmla="*/ 367303 h 380949"/>
              <a:gd name="connsiteX4" fmla="*/ 83433 w 697032"/>
              <a:gd name="connsiteY4" fmla="*/ 369606 h 380949"/>
              <a:gd name="connsiteX5" fmla="*/ 60341 w 697032"/>
              <a:gd name="connsiteY5" fmla="*/ 368304 h 380949"/>
              <a:gd name="connsiteX6" fmla="*/ 2 w 697032"/>
              <a:gd name="connsiteY6" fmla="*/ 181615 h 380949"/>
              <a:gd name="connsiteX7" fmla="*/ 60341 w 697032"/>
              <a:gd name="connsiteY7" fmla="*/ 12258 h 380949"/>
              <a:gd name="connsiteX8" fmla="*/ 60846 w 697032"/>
              <a:gd name="connsiteY8" fmla="*/ 12164 h 380949"/>
              <a:gd name="connsiteX9" fmla="*/ 155708 w 697032"/>
              <a:gd name="connsiteY9" fmla="*/ 2449 h 380949"/>
              <a:gd name="connsiteX10" fmla="*/ 340282 w 697032"/>
              <a:gd name="connsiteY10" fmla="*/ 5179 h 380949"/>
              <a:gd name="connsiteX0" fmla="*/ 340282 w 709042"/>
              <a:gd name="connsiteY0" fmla="*/ 5179 h 380949"/>
              <a:gd name="connsiteX1" fmla="*/ 703989 w 709042"/>
              <a:gd name="connsiteY1" fmla="*/ 163307 h 380949"/>
              <a:gd name="connsiteX2" fmla="*/ 697032 w 709042"/>
              <a:gd name="connsiteY2" fmla="*/ 195414 h 380949"/>
              <a:gd name="connsiteX3" fmla="*/ 178762 w 709042"/>
              <a:gd name="connsiteY3" fmla="*/ 367303 h 380949"/>
              <a:gd name="connsiteX4" fmla="*/ 83433 w 709042"/>
              <a:gd name="connsiteY4" fmla="*/ 369606 h 380949"/>
              <a:gd name="connsiteX5" fmla="*/ 60341 w 709042"/>
              <a:gd name="connsiteY5" fmla="*/ 368304 h 380949"/>
              <a:gd name="connsiteX6" fmla="*/ 2 w 709042"/>
              <a:gd name="connsiteY6" fmla="*/ 181615 h 380949"/>
              <a:gd name="connsiteX7" fmla="*/ 60341 w 709042"/>
              <a:gd name="connsiteY7" fmla="*/ 12258 h 380949"/>
              <a:gd name="connsiteX8" fmla="*/ 60846 w 709042"/>
              <a:gd name="connsiteY8" fmla="*/ 12164 h 380949"/>
              <a:gd name="connsiteX9" fmla="*/ 155708 w 709042"/>
              <a:gd name="connsiteY9" fmla="*/ 2449 h 380949"/>
              <a:gd name="connsiteX10" fmla="*/ 340282 w 709042"/>
              <a:gd name="connsiteY10" fmla="*/ 5179 h 380949"/>
              <a:gd name="connsiteX0" fmla="*/ 340282 w 710693"/>
              <a:gd name="connsiteY0" fmla="*/ 5179 h 385826"/>
              <a:gd name="connsiteX1" fmla="*/ 703989 w 710693"/>
              <a:gd name="connsiteY1" fmla="*/ 163307 h 385826"/>
              <a:gd name="connsiteX2" fmla="*/ 710693 w 710693"/>
              <a:gd name="connsiteY2" fmla="*/ 129441 h 385826"/>
              <a:gd name="connsiteX3" fmla="*/ 178762 w 710693"/>
              <a:gd name="connsiteY3" fmla="*/ 367303 h 385826"/>
              <a:gd name="connsiteX4" fmla="*/ 83433 w 710693"/>
              <a:gd name="connsiteY4" fmla="*/ 369606 h 385826"/>
              <a:gd name="connsiteX5" fmla="*/ 60341 w 710693"/>
              <a:gd name="connsiteY5" fmla="*/ 368304 h 385826"/>
              <a:gd name="connsiteX6" fmla="*/ 2 w 710693"/>
              <a:gd name="connsiteY6" fmla="*/ 181615 h 385826"/>
              <a:gd name="connsiteX7" fmla="*/ 60341 w 710693"/>
              <a:gd name="connsiteY7" fmla="*/ 12258 h 385826"/>
              <a:gd name="connsiteX8" fmla="*/ 60846 w 710693"/>
              <a:gd name="connsiteY8" fmla="*/ 12164 h 385826"/>
              <a:gd name="connsiteX9" fmla="*/ 155708 w 710693"/>
              <a:gd name="connsiteY9" fmla="*/ 2449 h 385826"/>
              <a:gd name="connsiteX10" fmla="*/ 340282 w 710693"/>
              <a:gd name="connsiteY10" fmla="*/ 5179 h 385826"/>
              <a:gd name="connsiteX0" fmla="*/ 340282 w 732895"/>
              <a:gd name="connsiteY0" fmla="*/ 5179 h 380138"/>
              <a:gd name="connsiteX1" fmla="*/ 703989 w 732895"/>
              <a:gd name="connsiteY1" fmla="*/ 163307 h 380138"/>
              <a:gd name="connsiteX2" fmla="*/ 732896 w 732895"/>
              <a:gd name="connsiteY2" fmla="*/ 206409 h 380138"/>
              <a:gd name="connsiteX3" fmla="*/ 178762 w 732895"/>
              <a:gd name="connsiteY3" fmla="*/ 367303 h 380138"/>
              <a:gd name="connsiteX4" fmla="*/ 83433 w 732895"/>
              <a:gd name="connsiteY4" fmla="*/ 369606 h 380138"/>
              <a:gd name="connsiteX5" fmla="*/ 60341 w 732895"/>
              <a:gd name="connsiteY5" fmla="*/ 368304 h 380138"/>
              <a:gd name="connsiteX6" fmla="*/ 2 w 732895"/>
              <a:gd name="connsiteY6" fmla="*/ 181615 h 380138"/>
              <a:gd name="connsiteX7" fmla="*/ 60341 w 732895"/>
              <a:gd name="connsiteY7" fmla="*/ 12258 h 380138"/>
              <a:gd name="connsiteX8" fmla="*/ 60846 w 732895"/>
              <a:gd name="connsiteY8" fmla="*/ 12164 h 380138"/>
              <a:gd name="connsiteX9" fmla="*/ 155708 w 732895"/>
              <a:gd name="connsiteY9" fmla="*/ 2449 h 380138"/>
              <a:gd name="connsiteX10" fmla="*/ 340282 w 732895"/>
              <a:gd name="connsiteY10" fmla="*/ 5179 h 380138"/>
              <a:gd name="connsiteX0" fmla="*/ 340282 w 745864"/>
              <a:gd name="connsiteY0" fmla="*/ 5179 h 380138"/>
              <a:gd name="connsiteX1" fmla="*/ 739851 w 745864"/>
              <a:gd name="connsiteY1" fmla="*/ 146815 h 380138"/>
              <a:gd name="connsiteX2" fmla="*/ 732896 w 745864"/>
              <a:gd name="connsiteY2" fmla="*/ 206409 h 380138"/>
              <a:gd name="connsiteX3" fmla="*/ 178762 w 745864"/>
              <a:gd name="connsiteY3" fmla="*/ 367303 h 380138"/>
              <a:gd name="connsiteX4" fmla="*/ 83433 w 745864"/>
              <a:gd name="connsiteY4" fmla="*/ 369606 h 380138"/>
              <a:gd name="connsiteX5" fmla="*/ 60341 w 745864"/>
              <a:gd name="connsiteY5" fmla="*/ 368304 h 380138"/>
              <a:gd name="connsiteX6" fmla="*/ 2 w 745864"/>
              <a:gd name="connsiteY6" fmla="*/ 181615 h 380138"/>
              <a:gd name="connsiteX7" fmla="*/ 60341 w 745864"/>
              <a:gd name="connsiteY7" fmla="*/ 12258 h 380138"/>
              <a:gd name="connsiteX8" fmla="*/ 60846 w 745864"/>
              <a:gd name="connsiteY8" fmla="*/ 12164 h 380138"/>
              <a:gd name="connsiteX9" fmla="*/ 155708 w 745864"/>
              <a:gd name="connsiteY9" fmla="*/ 2449 h 380138"/>
              <a:gd name="connsiteX10" fmla="*/ 340282 w 745864"/>
              <a:gd name="connsiteY10" fmla="*/ 5179 h 380138"/>
              <a:gd name="connsiteX0" fmla="*/ 340282 w 754306"/>
              <a:gd name="connsiteY0" fmla="*/ 5179 h 380138"/>
              <a:gd name="connsiteX1" fmla="*/ 748388 w 754306"/>
              <a:gd name="connsiteY1" fmla="*/ 152313 h 380138"/>
              <a:gd name="connsiteX2" fmla="*/ 732896 w 754306"/>
              <a:gd name="connsiteY2" fmla="*/ 206409 h 380138"/>
              <a:gd name="connsiteX3" fmla="*/ 178762 w 754306"/>
              <a:gd name="connsiteY3" fmla="*/ 367303 h 380138"/>
              <a:gd name="connsiteX4" fmla="*/ 83433 w 754306"/>
              <a:gd name="connsiteY4" fmla="*/ 369606 h 380138"/>
              <a:gd name="connsiteX5" fmla="*/ 60341 w 754306"/>
              <a:gd name="connsiteY5" fmla="*/ 368304 h 380138"/>
              <a:gd name="connsiteX6" fmla="*/ 2 w 754306"/>
              <a:gd name="connsiteY6" fmla="*/ 181615 h 380138"/>
              <a:gd name="connsiteX7" fmla="*/ 60341 w 754306"/>
              <a:gd name="connsiteY7" fmla="*/ 12258 h 380138"/>
              <a:gd name="connsiteX8" fmla="*/ 60846 w 754306"/>
              <a:gd name="connsiteY8" fmla="*/ 12164 h 380138"/>
              <a:gd name="connsiteX9" fmla="*/ 155708 w 754306"/>
              <a:gd name="connsiteY9" fmla="*/ 2449 h 380138"/>
              <a:gd name="connsiteX10" fmla="*/ 340282 w 754306"/>
              <a:gd name="connsiteY10" fmla="*/ 5179 h 380138"/>
              <a:gd name="connsiteX0" fmla="*/ 340282 w 749664"/>
              <a:gd name="connsiteY0" fmla="*/ 5179 h 380138"/>
              <a:gd name="connsiteX1" fmla="*/ 748388 w 749664"/>
              <a:gd name="connsiteY1" fmla="*/ 152313 h 380138"/>
              <a:gd name="connsiteX2" fmla="*/ 732896 w 749664"/>
              <a:gd name="connsiteY2" fmla="*/ 206409 h 380138"/>
              <a:gd name="connsiteX3" fmla="*/ 178762 w 749664"/>
              <a:gd name="connsiteY3" fmla="*/ 367303 h 380138"/>
              <a:gd name="connsiteX4" fmla="*/ 83433 w 749664"/>
              <a:gd name="connsiteY4" fmla="*/ 369606 h 380138"/>
              <a:gd name="connsiteX5" fmla="*/ 60341 w 749664"/>
              <a:gd name="connsiteY5" fmla="*/ 368304 h 380138"/>
              <a:gd name="connsiteX6" fmla="*/ 2 w 749664"/>
              <a:gd name="connsiteY6" fmla="*/ 181615 h 380138"/>
              <a:gd name="connsiteX7" fmla="*/ 60341 w 749664"/>
              <a:gd name="connsiteY7" fmla="*/ 12258 h 380138"/>
              <a:gd name="connsiteX8" fmla="*/ 60846 w 749664"/>
              <a:gd name="connsiteY8" fmla="*/ 12164 h 380138"/>
              <a:gd name="connsiteX9" fmla="*/ 155708 w 749664"/>
              <a:gd name="connsiteY9" fmla="*/ 2449 h 380138"/>
              <a:gd name="connsiteX10" fmla="*/ 340282 w 749664"/>
              <a:gd name="connsiteY10" fmla="*/ 5179 h 380138"/>
              <a:gd name="connsiteX0" fmla="*/ 340282 w 749666"/>
              <a:gd name="connsiteY0" fmla="*/ 5179 h 380138"/>
              <a:gd name="connsiteX1" fmla="*/ 748388 w 749666"/>
              <a:gd name="connsiteY1" fmla="*/ 152313 h 380138"/>
              <a:gd name="connsiteX2" fmla="*/ 732896 w 749666"/>
              <a:gd name="connsiteY2" fmla="*/ 206409 h 380138"/>
              <a:gd name="connsiteX3" fmla="*/ 178762 w 749666"/>
              <a:gd name="connsiteY3" fmla="*/ 367303 h 380138"/>
              <a:gd name="connsiteX4" fmla="*/ 83433 w 749666"/>
              <a:gd name="connsiteY4" fmla="*/ 369606 h 380138"/>
              <a:gd name="connsiteX5" fmla="*/ 60341 w 749666"/>
              <a:gd name="connsiteY5" fmla="*/ 368304 h 380138"/>
              <a:gd name="connsiteX6" fmla="*/ 2 w 749666"/>
              <a:gd name="connsiteY6" fmla="*/ 181615 h 380138"/>
              <a:gd name="connsiteX7" fmla="*/ 60341 w 749666"/>
              <a:gd name="connsiteY7" fmla="*/ 12258 h 380138"/>
              <a:gd name="connsiteX8" fmla="*/ 60846 w 749666"/>
              <a:gd name="connsiteY8" fmla="*/ 12164 h 380138"/>
              <a:gd name="connsiteX9" fmla="*/ 155708 w 749666"/>
              <a:gd name="connsiteY9" fmla="*/ 2449 h 380138"/>
              <a:gd name="connsiteX10" fmla="*/ 340282 w 749666"/>
              <a:gd name="connsiteY10" fmla="*/ 5179 h 380138"/>
              <a:gd name="connsiteX0" fmla="*/ 340282 w 749664"/>
              <a:gd name="connsiteY0" fmla="*/ 5179 h 380138"/>
              <a:gd name="connsiteX1" fmla="*/ 748388 w 749664"/>
              <a:gd name="connsiteY1" fmla="*/ 152313 h 380138"/>
              <a:gd name="connsiteX2" fmla="*/ 732896 w 749664"/>
              <a:gd name="connsiteY2" fmla="*/ 206409 h 380138"/>
              <a:gd name="connsiteX3" fmla="*/ 178762 w 749664"/>
              <a:gd name="connsiteY3" fmla="*/ 367303 h 380138"/>
              <a:gd name="connsiteX4" fmla="*/ 83433 w 749664"/>
              <a:gd name="connsiteY4" fmla="*/ 369606 h 380138"/>
              <a:gd name="connsiteX5" fmla="*/ 60341 w 749664"/>
              <a:gd name="connsiteY5" fmla="*/ 368304 h 380138"/>
              <a:gd name="connsiteX6" fmla="*/ 2 w 749664"/>
              <a:gd name="connsiteY6" fmla="*/ 181615 h 380138"/>
              <a:gd name="connsiteX7" fmla="*/ 60341 w 749664"/>
              <a:gd name="connsiteY7" fmla="*/ 12258 h 380138"/>
              <a:gd name="connsiteX8" fmla="*/ 60846 w 749664"/>
              <a:gd name="connsiteY8" fmla="*/ 12164 h 380138"/>
              <a:gd name="connsiteX9" fmla="*/ 155708 w 749664"/>
              <a:gd name="connsiteY9" fmla="*/ 2449 h 380138"/>
              <a:gd name="connsiteX10" fmla="*/ 340282 w 749664"/>
              <a:gd name="connsiteY10" fmla="*/ 5179 h 38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9664" h="380138">
                <a:moveTo>
                  <a:pt x="340282" y="5179"/>
                </a:moveTo>
                <a:cubicBezTo>
                  <a:pt x="511389" y="22172"/>
                  <a:pt x="770048" y="25309"/>
                  <a:pt x="748388" y="152313"/>
                </a:cubicBezTo>
                <a:cubicBezTo>
                  <a:pt x="736026" y="224796"/>
                  <a:pt x="485165" y="118802"/>
                  <a:pt x="732896" y="206409"/>
                </a:cubicBezTo>
                <a:cubicBezTo>
                  <a:pt x="804747" y="299508"/>
                  <a:pt x="287006" y="340104"/>
                  <a:pt x="178762" y="367303"/>
                </a:cubicBezTo>
                <a:cubicBezTo>
                  <a:pt x="70518" y="39450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FFC000"/>
          </a:solidFill>
          <a:ln w="25400">
            <a:solidFill>
              <a:schemeClr val="tx1"/>
            </a:solidFill>
          </a:ln>
          <a:effectLst>
            <a:innerShdw dist="101600" dir="195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Freeform 4"/>
          <p:cNvSpPr/>
          <p:nvPr/>
        </p:nvSpPr>
        <p:spPr>
          <a:xfrm rot="20212911">
            <a:off x="4951556" y="3815675"/>
            <a:ext cx="313517" cy="265013"/>
          </a:xfrm>
          <a:custGeom>
            <a:avLst/>
            <a:gdLst>
              <a:gd name="connsiteX0" fmla="*/ 166216 w 313517"/>
              <a:gd name="connsiteY0" fmla="*/ 1220 h 265013"/>
              <a:gd name="connsiteX1" fmla="*/ 304538 w 313517"/>
              <a:gd name="connsiteY1" fmla="*/ 64819 h 265013"/>
              <a:gd name="connsiteX2" fmla="*/ 208925 w 313517"/>
              <a:gd name="connsiteY2" fmla="*/ 246397 h 265013"/>
              <a:gd name="connsiteX3" fmla="*/ 8980 w 313517"/>
              <a:gd name="connsiteY3" fmla="*/ 200195 h 265013"/>
              <a:gd name="connsiteX4" fmla="*/ 104594 w 313517"/>
              <a:gd name="connsiteY4" fmla="*/ 18617 h 265013"/>
              <a:gd name="connsiteX5" fmla="*/ 166216 w 313517"/>
              <a:gd name="connsiteY5" fmla="*/ 1220 h 265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517" h="265013">
                <a:moveTo>
                  <a:pt x="166216" y="1220"/>
                </a:moveTo>
                <a:cubicBezTo>
                  <a:pt x="227175" y="-5784"/>
                  <a:pt x="282931" y="17644"/>
                  <a:pt x="304538" y="64819"/>
                </a:cubicBezTo>
                <a:cubicBezTo>
                  <a:pt x="333348" y="127719"/>
                  <a:pt x="290541" y="209014"/>
                  <a:pt x="208925" y="246397"/>
                </a:cubicBezTo>
                <a:cubicBezTo>
                  <a:pt x="127309" y="283780"/>
                  <a:pt x="37791" y="263095"/>
                  <a:pt x="8980" y="200195"/>
                </a:cubicBezTo>
                <a:cubicBezTo>
                  <a:pt x="-19830" y="137295"/>
                  <a:pt x="22978" y="56000"/>
                  <a:pt x="104594" y="18617"/>
                </a:cubicBezTo>
                <a:cubicBezTo>
                  <a:pt x="124999" y="9271"/>
                  <a:pt x="145896" y="3555"/>
                  <a:pt x="166216" y="1220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Freeform 5"/>
          <p:cNvSpPr/>
          <p:nvPr/>
        </p:nvSpPr>
        <p:spPr>
          <a:xfrm rot="19142876">
            <a:off x="4725602" y="3010904"/>
            <a:ext cx="313517" cy="265013"/>
          </a:xfrm>
          <a:custGeom>
            <a:avLst/>
            <a:gdLst>
              <a:gd name="connsiteX0" fmla="*/ 166216 w 313517"/>
              <a:gd name="connsiteY0" fmla="*/ 1220 h 265013"/>
              <a:gd name="connsiteX1" fmla="*/ 304538 w 313517"/>
              <a:gd name="connsiteY1" fmla="*/ 64819 h 265013"/>
              <a:gd name="connsiteX2" fmla="*/ 208925 w 313517"/>
              <a:gd name="connsiteY2" fmla="*/ 246397 h 265013"/>
              <a:gd name="connsiteX3" fmla="*/ 8980 w 313517"/>
              <a:gd name="connsiteY3" fmla="*/ 200195 h 265013"/>
              <a:gd name="connsiteX4" fmla="*/ 104594 w 313517"/>
              <a:gd name="connsiteY4" fmla="*/ 18617 h 265013"/>
              <a:gd name="connsiteX5" fmla="*/ 166216 w 313517"/>
              <a:gd name="connsiteY5" fmla="*/ 1220 h 265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517" h="265013">
                <a:moveTo>
                  <a:pt x="166216" y="1220"/>
                </a:moveTo>
                <a:cubicBezTo>
                  <a:pt x="227175" y="-5784"/>
                  <a:pt x="282931" y="17644"/>
                  <a:pt x="304538" y="64819"/>
                </a:cubicBezTo>
                <a:cubicBezTo>
                  <a:pt x="333348" y="127719"/>
                  <a:pt x="290541" y="209014"/>
                  <a:pt x="208925" y="246397"/>
                </a:cubicBezTo>
                <a:cubicBezTo>
                  <a:pt x="127309" y="283780"/>
                  <a:pt x="37791" y="263095"/>
                  <a:pt x="8980" y="200195"/>
                </a:cubicBezTo>
                <a:cubicBezTo>
                  <a:pt x="-19830" y="137295"/>
                  <a:pt x="22978" y="56000"/>
                  <a:pt x="104594" y="18617"/>
                </a:cubicBezTo>
                <a:cubicBezTo>
                  <a:pt x="124999" y="9271"/>
                  <a:pt x="145896" y="3555"/>
                  <a:pt x="166216" y="1220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Freeform 6"/>
          <p:cNvSpPr/>
          <p:nvPr/>
        </p:nvSpPr>
        <p:spPr>
          <a:xfrm rot="20984638">
            <a:off x="5439621" y="2714514"/>
            <a:ext cx="313980" cy="264467"/>
          </a:xfrm>
          <a:custGeom>
            <a:avLst/>
            <a:gdLst>
              <a:gd name="connsiteX0" fmla="*/ 146353 w 313980"/>
              <a:gd name="connsiteY0" fmla="*/ 1038 h 264467"/>
              <a:gd name="connsiteX1" fmla="*/ 208128 w 313980"/>
              <a:gd name="connsiteY1" fmla="*/ 17880 h 264467"/>
              <a:gd name="connsiteX2" fmla="*/ 305373 w 313980"/>
              <a:gd name="connsiteY2" fmla="*/ 198588 h 264467"/>
              <a:gd name="connsiteX3" fmla="*/ 105854 w 313980"/>
              <a:gd name="connsiteY3" fmla="*/ 246589 h 264467"/>
              <a:gd name="connsiteX4" fmla="*/ 8608 w 313980"/>
              <a:gd name="connsiteY4" fmla="*/ 65881 h 264467"/>
              <a:gd name="connsiteX5" fmla="*/ 146353 w 313980"/>
              <a:gd name="connsiteY5" fmla="*/ 1038 h 26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980" h="264467">
                <a:moveTo>
                  <a:pt x="146353" y="1038"/>
                </a:moveTo>
                <a:cubicBezTo>
                  <a:pt x="166692" y="3190"/>
                  <a:pt x="187641" y="8718"/>
                  <a:pt x="208128" y="17880"/>
                </a:cubicBezTo>
                <a:cubicBezTo>
                  <a:pt x="290078" y="54525"/>
                  <a:pt x="333616" y="135431"/>
                  <a:pt x="305373" y="198588"/>
                </a:cubicBezTo>
                <a:cubicBezTo>
                  <a:pt x="277131" y="261745"/>
                  <a:pt x="187803" y="283236"/>
                  <a:pt x="105854" y="246589"/>
                </a:cubicBezTo>
                <a:cubicBezTo>
                  <a:pt x="23905" y="209943"/>
                  <a:pt x="-19635" y="129038"/>
                  <a:pt x="8608" y="65881"/>
                </a:cubicBezTo>
                <a:cubicBezTo>
                  <a:pt x="29790" y="18513"/>
                  <a:pt x="85333" y="-5418"/>
                  <a:pt x="146353" y="1038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ounded Rectangle 8"/>
          <p:cNvSpPr/>
          <p:nvPr/>
        </p:nvSpPr>
        <p:spPr>
          <a:xfrm rot="20285457">
            <a:off x="4960408" y="2808902"/>
            <a:ext cx="1246815" cy="1773408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342821 w 4152914"/>
              <a:gd name="connsiteY9" fmla="*/ 3163394 h 6079787"/>
              <a:gd name="connsiteX10" fmla="*/ 0 w 4152914"/>
              <a:gd name="connsiteY10" fmla="*/ 1754223 h 6079787"/>
              <a:gd name="connsiteX0" fmla="*/ 0 w 4152781"/>
              <a:gd name="connsiteY0" fmla="*/ 1754223 h 6079787"/>
              <a:gd name="connsiteX1" fmla="*/ 1754223 w 4152781"/>
              <a:gd name="connsiteY1" fmla="*/ 0 h 6079787"/>
              <a:gd name="connsiteX2" fmla="*/ 2223738 w 4152781"/>
              <a:gd name="connsiteY2" fmla="*/ 7940 h 6079787"/>
              <a:gd name="connsiteX3" fmla="*/ 3898087 w 4152781"/>
              <a:gd name="connsiteY3" fmla="*/ 1637928 h 6079787"/>
              <a:gd name="connsiteX4" fmla="*/ 3521924 w 4152781"/>
              <a:gd name="connsiteY4" fmla="*/ 2856486 h 6079787"/>
              <a:gd name="connsiteX5" fmla="*/ 4152568 w 4152781"/>
              <a:gd name="connsiteY5" fmla="*/ 4613832 h 6079787"/>
              <a:gd name="connsiteX6" fmla="*/ 2175752 w 4152781"/>
              <a:gd name="connsiteY6" fmla="*/ 6079787 h 6079787"/>
              <a:gd name="connsiteX7" fmla="*/ 1754223 w 4152781"/>
              <a:gd name="connsiteY7" fmla="*/ 6079787 h 6079787"/>
              <a:gd name="connsiteX8" fmla="*/ 0 w 4152781"/>
              <a:gd name="connsiteY8" fmla="*/ 4325564 h 6079787"/>
              <a:gd name="connsiteX9" fmla="*/ 342821 w 4152781"/>
              <a:gd name="connsiteY9" fmla="*/ 3163394 h 6079787"/>
              <a:gd name="connsiteX10" fmla="*/ 0 w 4152781"/>
              <a:gd name="connsiteY10" fmla="*/ 1754223 h 6079787"/>
              <a:gd name="connsiteX0" fmla="*/ 0 w 4152778"/>
              <a:gd name="connsiteY0" fmla="*/ 1876559 h 6202123"/>
              <a:gd name="connsiteX1" fmla="*/ 1354792 w 4152778"/>
              <a:gd name="connsiteY1" fmla="*/ -1 h 6202123"/>
              <a:gd name="connsiteX2" fmla="*/ 2223738 w 4152778"/>
              <a:gd name="connsiteY2" fmla="*/ 130276 h 6202123"/>
              <a:gd name="connsiteX3" fmla="*/ 3898087 w 4152778"/>
              <a:gd name="connsiteY3" fmla="*/ 1760264 h 6202123"/>
              <a:gd name="connsiteX4" fmla="*/ 3521924 w 4152778"/>
              <a:gd name="connsiteY4" fmla="*/ 2978822 h 6202123"/>
              <a:gd name="connsiteX5" fmla="*/ 4152568 w 4152778"/>
              <a:gd name="connsiteY5" fmla="*/ 4736168 h 6202123"/>
              <a:gd name="connsiteX6" fmla="*/ 2175752 w 4152778"/>
              <a:gd name="connsiteY6" fmla="*/ 6202123 h 6202123"/>
              <a:gd name="connsiteX7" fmla="*/ 1754223 w 4152778"/>
              <a:gd name="connsiteY7" fmla="*/ 6202123 h 6202123"/>
              <a:gd name="connsiteX8" fmla="*/ 0 w 4152778"/>
              <a:gd name="connsiteY8" fmla="*/ 4447900 h 6202123"/>
              <a:gd name="connsiteX9" fmla="*/ 342821 w 4152778"/>
              <a:gd name="connsiteY9" fmla="*/ 3285730 h 6202123"/>
              <a:gd name="connsiteX10" fmla="*/ 0 w 4152778"/>
              <a:gd name="connsiteY10" fmla="*/ 1876559 h 6202123"/>
              <a:gd name="connsiteX0" fmla="*/ 0 w 4152778"/>
              <a:gd name="connsiteY0" fmla="*/ 1879694 h 6205258"/>
              <a:gd name="connsiteX1" fmla="*/ 1354792 w 4152778"/>
              <a:gd name="connsiteY1" fmla="*/ 3134 h 6205258"/>
              <a:gd name="connsiteX2" fmla="*/ 2320321 w 4152778"/>
              <a:gd name="connsiteY2" fmla="*/ -1 h 6205258"/>
              <a:gd name="connsiteX3" fmla="*/ 3898087 w 4152778"/>
              <a:gd name="connsiteY3" fmla="*/ 1763399 h 6205258"/>
              <a:gd name="connsiteX4" fmla="*/ 3521924 w 4152778"/>
              <a:gd name="connsiteY4" fmla="*/ 2981957 h 6205258"/>
              <a:gd name="connsiteX5" fmla="*/ 4152568 w 4152778"/>
              <a:gd name="connsiteY5" fmla="*/ 4739303 h 6205258"/>
              <a:gd name="connsiteX6" fmla="*/ 2175752 w 4152778"/>
              <a:gd name="connsiteY6" fmla="*/ 6205258 h 6205258"/>
              <a:gd name="connsiteX7" fmla="*/ 1754223 w 4152778"/>
              <a:gd name="connsiteY7" fmla="*/ 6205258 h 6205258"/>
              <a:gd name="connsiteX8" fmla="*/ 0 w 4152778"/>
              <a:gd name="connsiteY8" fmla="*/ 4451035 h 6205258"/>
              <a:gd name="connsiteX9" fmla="*/ 342821 w 4152778"/>
              <a:gd name="connsiteY9" fmla="*/ 3288865 h 6205258"/>
              <a:gd name="connsiteX10" fmla="*/ 0 w 4152778"/>
              <a:gd name="connsiteY10" fmla="*/ 1879694 h 6205258"/>
              <a:gd name="connsiteX0" fmla="*/ 0 w 4152778"/>
              <a:gd name="connsiteY0" fmla="*/ 1935123 h 6260687"/>
              <a:gd name="connsiteX1" fmla="*/ 1626554 w 4152778"/>
              <a:gd name="connsiteY1" fmla="*/ -2 h 6260687"/>
              <a:gd name="connsiteX2" fmla="*/ 2320321 w 4152778"/>
              <a:gd name="connsiteY2" fmla="*/ 55428 h 6260687"/>
              <a:gd name="connsiteX3" fmla="*/ 3898087 w 4152778"/>
              <a:gd name="connsiteY3" fmla="*/ 1818828 h 6260687"/>
              <a:gd name="connsiteX4" fmla="*/ 3521924 w 4152778"/>
              <a:gd name="connsiteY4" fmla="*/ 3037386 h 6260687"/>
              <a:gd name="connsiteX5" fmla="*/ 4152568 w 4152778"/>
              <a:gd name="connsiteY5" fmla="*/ 4794732 h 6260687"/>
              <a:gd name="connsiteX6" fmla="*/ 2175752 w 4152778"/>
              <a:gd name="connsiteY6" fmla="*/ 6260687 h 6260687"/>
              <a:gd name="connsiteX7" fmla="*/ 1754223 w 4152778"/>
              <a:gd name="connsiteY7" fmla="*/ 6260687 h 6260687"/>
              <a:gd name="connsiteX8" fmla="*/ 0 w 4152778"/>
              <a:gd name="connsiteY8" fmla="*/ 4506464 h 6260687"/>
              <a:gd name="connsiteX9" fmla="*/ 342821 w 4152778"/>
              <a:gd name="connsiteY9" fmla="*/ 3344294 h 6260687"/>
              <a:gd name="connsiteX10" fmla="*/ 0 w 4152778"/>
              <a:gd name="connsiteY10" fmla="*/ 1935123 h 6260687"/>
              <a:gd name="connsiteX0" fmla="*/ 7635 w 4160413"/>
              <a:gd name="connsiteY0" fmla="*/ 1935127 h 6260691"/>
              <a:gd name="connsiteX1" fmla="*/ 1634189 w 4160413"/>
              <a:gd name="connsiteY1" fmla="*/ 2 h 6260691"/>
              <a:gd name="connsiteX2" fmla="*/ 2327956 w 4160413"/>
              <a:gd name="connsiteY2" fmla="*/ 55432 h 6260691"/>
              <a:gd name="connsiteX3" fmla="*/ 3905722 w 4160413"/>
              <a:gd name="connsiteY3" fmla="*/ 1818832 h 6260691"/>
              <a:gd name="connsiteX4" fmla="*/ 3529559 w 4160413"/>
              <a:gd name="connsiteY4" fmla="*/ 3037390 h 6260691"/>
              <a:gd name="connsiteX5" fmla="*/ 4160203 w 4160413"/>
              <a:gd name="connsiteY5" fmla="*/ 4794736 h 6260691"/>
              <a:gd name="connsiteX6" fmla="*/ 2183387 w 4160413"/>
              <a:gd name="connsiteY6" fmla="*/ 6260691 h 6260691"/>
              <a:gd name="connsiteX7" fmla="*/ 1761858 w 4160413"/>
              <a:gd name="connsiteY7" fmla="*/ 6260691 h 6260691"/>
              <a:gd name="connsiteX8" fmla="*/ 2 w 4160413"/>
              <a:gd name="connsiteY8" fmla="*/ 4651379 h 6260691"/>
              <a:gd name="connsiteX9" fmla="*/ 350456 w 4160413"/>
              <a:gd name="connsiteY9" fmla="*/ 3344298 h 6260691"/>
              <a:gd name="connsiteX10" fmla="*/ 7635 w 4160413"/>
              <a:gd name="connsiteY10" fmla="*/ 1935127 h 6260691"/>
              <a:gd name="connsiteX0" fmla="*/ 7632 w 4160410"/>
              <a:gd name="connsiteY0" fmla="*/ 1935123 h 6260687"/>
              <a:gd name="connsiteX1" fmla="*/ 1634186 w 4160410"/>
              <a:gd name="connsiteY1" fmla="*/ -2 h 6260687"/>
              <a:gd name="connsiteX2" fmla="*/ 2327953 w 4160410"/>
              <a:gd name="connsiteY2" fmla="*/ 55428 h 6260687"/>
              <a:gd name="connsiteX3" fmla="*/ 3905719 w 4160410"/>
              <a:gd name="connsiteY3" fmla="*/ 1818828 h 6260687"/>
              <a:gd name="connsiteX4" fmla="*/ 3529556 w 4160410"/>
              <a:gd name="connsiteY4" fmla="*/ 3037386 h 6260687"/>
              <a:gd name="connsiteX5" fmla="*/ 4160200 w 4160410"/>
              <a:gd name="connsiteY5" fmla="*/ 4794732 h 6260687"/>
              <a:gd name="connsiteX6" fmla="*/ 2183384 w 4160410"/>
              <a:gd name="connsiteY6" fmla="*/ 6260687 h 6260687"/>
              <a:gd name="connsiteX7" fmla="*/ 1761855 w 4160410"/>
              <a:gd name="connsiteY7" fmla="*/ 6260687 h 6260687"/>
              <a:gd name="connsiteX8" fmla="*/ -1 w 4160410"/>
              <a:gd name="connsiteY8" fmla="*/ 4651375 h 6260687"/>
              <a:gd name="connsiteX9" fmla="*/ 350453 w 4160410"/>
              <a:gd name="connsiteY9" fmla="*/ 3344294 h 6260687"/>
              <a:gd name="connsiteX10" fmla="*/ 7632 w 4160410"/>
              <a:gd name="connsiteY10" fmla="*/ 1935123 h 62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60410" h="6260687">
                <a:moveTo>
                  <a:pt x="7632" y="1935123"/>
                </a:moveTo>
                <a:cubicBezTo>
                  <a:pt x="7632" y="966292"/>
                  <a:pt x="665355" y="-2"/>
                  <a:pt x="1634186" y="-2"/>
                </a:cubicBezTo>
                <a:lnTo>
                  <a:pt x="2327953" y="55428"/>
                </a:lnTo>
                <a:cubicBezTo>
                  <a:pt x="3256723" y="189995"/>
                  <a:pt x="3905719" y="849997"/>
                  <a:pt x="3905719" y="1818828"/>
                </a:cubicBezTo>
                <a:cubicBezTo>
                  <a:pt x="3881604" y="2385076"/>
                  <a:pt x="3564008" y="2633230"/>
                  <a:pt x="3529556" y="3037386"/>
                </a:cubicBezTo>
                <a:cubicBezTo>
                  <a:pt x="3479112" y="3828726"/>
                  <a:pt x="4174299" y="4276042"/>
                  <a:pt x="4160200" y="4794732"/>
                </a:cubicBezTo>
                <a:cubicBezTo>
                  <a:pt x="4160200" y="5763563"/>
                  <a:pt x="3152215" y="6260687"/>
                  <a:pt x="2183384" y="6260687"/>
                </a:cubicBezTo>
                <a:lnTo>
                  <a:pt x="1761855" y="6260687"/>
                </a:lnTo>
                <a:cubicBezTo>
                  <a:pt x="793024" y="6260687"/>
                  <a:pt x="-1" y="5620206"/>
                  <a:pt x="-1" y="4651375"/>
                </a:cubicBezTo>
                <a:cubicBezTo>
                  <a:pt x="27015" y="4110057"/>
                  <a:pt x="236179" y="3731684"/>
                  <a:pt x="350453" y="3344294"/>
                </a:cubicBezTo>
                <a:cubicBezTo>
                  <a:pt x="336429" y="2924834"/>
                  <a:pt x="21656" y="2354583"/>
                  <a:pt x="7632" y="1935123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3429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1" name="Freeform 20"/>
          <p:cNvSpPr/>
          <p:nvPr/>
        </p:nvSpPr>
        <p:spPr>
          <a:xfrm rot="1855653">
            <a:off x="6051914" y="3604589"/>
            <a:ext cx="242710" cy="103536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  <a:gd name="connsiteX0" fmla="*/ 340282 w 641411"/>
              <a:gd name="connsiteY0" fmla="*/ 5179 h 369751"/>
              <a:gd name="connsiteX1" fmla="*/ 639093 w 641411"/>
              <a:gd name="connsiteY1" fmla="*/ 155061 h 369751"/>
              <a:gd name="connsiteX2" fmla="*/ 463077 w 641411"/>
              <a:gd name="connsiteY2" fmla="*/ 310870 h 369751"/>
              <a:gd name="connsiteX3" fmla="*/ 178762 w 641411"/>
              <a:gd name="connsiteY3" fmla="*/ 367303 h 369751"/>
              <a:gd name="connsiteX4" fmla="*/ 83433 w 641411"/>
              <a:gd name="connsiteY4" fmla="*/ 369606 h 369751"/>
              <a:gd name="connsiteX5" fmla="*/ 60341 w 641411"/>
              <a:gd name="connsiteY5" fmla="*/ 368304 h 369751"/>
              <a:gd name="connsiteX6" fmla="*/ 2 w 641411"/>
              <a:gd name="connsiteY6" fmla="*/ 181615 h 369751"/>
              <a:gd name="connsiteX7" fmla="*/ 60341 w 641411"/>
              <a:gd name="connsiteY7" fmla="*/ 12258 h 369751"/>
              <a:gd name="connsiteX8" fmla="*/ 60846 w 641411"/>
              <a:gd name="connsiteY8" fmla="*/ 12164 h 369751"/>
              <a:gd name="connsiteX9" fmla="*/ 155708 w 641411"/>
              <a:gd name="connsiteY9" fmla="*/ 2449 h 369751"/>
              <a:gd name="connsiteX10" fmla="*/ 340282 w 641411"/>
              <a:gd name="connsiteY10" fmla="*/ 5179 h 369751"/>
              <a:gd name="connsiteX0" fmla="*/ 340282 w 639762"/>
              <a:gd name="connsiteY0" fmla="*/ 5179 h 369751"/>
              <a:gd name="connsiteX1" fmla="*/ 639093 w 639762"/>
              <a:gd name="connsiteY1" fmla="*/ 155061 h 369751"/>
              <a:gd name="connsiteX2" fmla="*/ 463077 w 639762"/>
              <a:gd name="connsiteY2" fmla="*/ 310870 h 369751"/>
              <a:gd name="connsiteX3" fmla="*/ 178762 w 639762"/>
              <a:gd name="connsiteY3" fmla="*/ 367303 h 369751"/>
              <a:gd name="connsiteX4" fmla="*/ 83433 w 639762"/>
              <a:gd name="connsiteY4" fmla="*/ 369606 h 369751"/>
              <a:gd name="connsiteX5" fmla="*/ 60341 w 639762"/>
              <a:gd name="connsiteY5" fmla="*/ 368304 h 369751"/>
              <a:gd name="connsiteX6" fmla="*/ 2 w 639762"/>
              <a:gd name="connsiteY6" fmla="*/ 181615 h 369751"/>
              <a:gd name="connsiteX7" fmla="*/ 60341 w 639762"/>
              <a:gd name="connsiteY7" fmla="*/ 12258 h 369751"/>
              <a:gd name="connsiteX8" fmla="*/ 60846 w 639762"/>
              <a:gd name="connsiteY8" fmla="*/ 12164 h 369751"/>
              <a:gd name="connsiteX9" fmla="*/ 155708 w 639762"/>
              <a:gd name="connsiteY9" fmla="*/ 2449 h 369751"/>
              <a:gd name="connsiteX10" fmla="*/ 340282 w 639762"/>
              <a:gd name="connsiteY10" fmla="*/ 5179 h 369751"/>
              <a:gd name="connsiteX0" fmla="*/ 340282 w 639760"/>
              <a:gd name="connsiteY0" fmla="*/ 5179 h 369751"/>
              <a:gd name="connsiteX1" fmla="*/ 639093 w 639760"/>
              <a:gd name="connsiteY1" fmla="*/ 155061 h 369751"/>
              <a:gd name="connsiteX2" fmla="*/ 463077 w 639760"/>
              <a:gd name="connsiteY2" fmla="*/ 310870 h 369751"/>
              <a:gd name="connsiteX3" fmla="*/ 178762 w 639760"/>
              <a:gd name="connsiteY3" fmla="*/ 367303 h 369751"/>
              <a:gd name="connsiteX4" fmla="*/ 83433 w 639760"/>
              <a:gd name="connsiteY4" fmla="*/ 369606 h 369751"/>
              <a:gd name="connsiteX5" fmla="*/ 60341 w 639760"/>
              <a:gd name="connsiteY5" fmla="*/ 368304 h 369751"/>
              <a:gd name="connsiteX6" fmla="*/ 2 w 639760"/>
              <a:gd name="connsiteY6" fmla="*/ 181615 h 369751"/>
              <a:gd name="connsiteX7" fmla="*/ 60341 w 639760"/>
              <a:gd name="connsiteY7" fmla="*/ 12258 h 369751"/>
              <a:gd name="connsiteX8" fmla="*/ 60846 w 639760"/>
              <a:gd name="connsiteY8" fmla="*/ 12164 h 369751"/>
              <a:gd name="connsiteX9" fmla="*/ 155708 w 639760"/>
              <a:gd name="connsiteY9" fmla="*/ 2449 h 369751"/>
              <a:gd name="connsiteX10" fmla="*/ 340282 w 639760"/>
              <a:gd name="connsiteY10" fmla="*/ 5179 h 369751"/>
              <a:gd name="connsiteX0" fmla="*/ 340282 w 644430"/>
              <a:gd name="connsiteY0" fmla="*/ 5179 h 378314"/>
              <a:gd name="connsiteX1" fmla="*/ 639093 w 644430"/>
              <a:gd name="connsiteY1" fmla="*/ 155061 h 378314"/>
              <a:gd name="connsiteX2" fmla="*/ 635552 w 644430"/>
              <a:gd name="connsiteY2" fmla="*/ 231150 h 378314"/>
              <a:gd name="connsiteX3" fmla="*/ 178762 w 644430"/>
              <a:gd name="connsiteY3" fmla="*/ 367303 h 378314"/>
              <a:gd name="connsiteX4" fmla="*/ 83433 w 644430"/>
              <a:gd name="connsiteY4" fmla="*/ 369606 h 378314"/>
              <a:gd name="connsiteX5" fmla="*/ 60341 w 644430"/>
              <a:gd name="connsiteY5" fmla="*/ 368304 h 378314"/>
              <a:gd name="connsiteX6" fmla="*/ 2 w 644430"/>
              <a:gd name="connsiteY6" fmla="*/ 181615 h 378314"/>
              <a:gd name="connsiteX7" fmla="*/ 60341 w 644430"/>
              <a:gd name="connsiteY7" fmla="*/ 12258 h 378314"/>
              <a:gd name="connsiteX8" fmla="*/ 60846 w 644430"/>
              <a:gd name="connsiteY8" fmla="*/ 12164 h 378314"/>
              <a:gd name="connsiteX9" fmla="*/ 155708 w 644430"/>
              <a:gd name="connsiteY9" fmla="*/ 2449 h 378314"/>
              <a:gd name="connsiteX10" fmla="*/ 340282 w 644430"/>
              <a:gd name="connsiteY10" fmla="*/ 5179 h 378314"/>
              <a:gd name="connsiteX0" fmla="*/ 340282 w 694950"/>
              <a:gd name="connsiteY0" fmla="*/ 5179 h 378314"/>
              <a:gd name="connsiteX1" fmla="*/ 690323 w 694950"/>
              <a:gd name="connsiteY1" fmla="*/ 102832 h 378314"/>
              <a:gd name="connsiteX2" fmla="*/ 635552 w 694950"/>
              <a:gd name="connsiteY2" fmla="*/ 231150 h 378314"/>
              <a:gd name="connsiteX3" fmla="*/ 178762 w 694950"/>
              <a:gd name="connsiteY3" fmla="*/ 367303 h 378314"/>
              <a:gd name="connsiteX4" fmla="*/ 83433 w 694950"/>
              <a:gd name="connsiteY4" fmla="*/ 369606 h 378314"/>
              <a:gd name="connsiteX5" fmla="*/ 60341 w 694950"/>
              <a:gd name="connsiteY5" fmla="*/ 368304 h 378314"/>
              <a:gd name="connsiteX6" fmla="*/ 2 w 694950"/>
              <a:gd name="connsiteY6" fmla="*/ 181615 h 378314"/>
              <a:gd name="connsiteX7" fmla="*/ 60341 w 694950"/>
              <a:gd name="connsiteY7" fmla="*/ 12258 h 378314"/>
              <a:gd name="connsiteX8" fmla="*/ 60846 w 694950"/>
              <a:gd name="connsiteY8" fmla="*/ 12164 h 378314"/>
              <a:gd name="connsiteX9" fmla="*/ 155708 w 694950"/>
              <a:gd name="connsiteY9" fmla="*/ 2449 h 378314"/>
              <a:gd name="connsiteX10" fmla="*/ 340282 w 694950"/>
              <a:gd name="connsiteY10" fmla="*/ 5179 h 378314"/>
              <a:gd name="connsiteX0" fmla="*/ 340282 w 697991"/>
              <a:gd name="connsiteY0" fmla="*/ 5179 h 380949"/>
              <a:gd name="connsiteX1" fmla="*/ 690323 w 697991"/>
              <a:gd name="connsiteY1" fmla="*/ 102832 h 380949"/>
              <a:gd name="connsiteX2" fmla="*/ 697032 w 697991"/>
              <a:gd name="connsiteY2" fmla="*/ 195414 h 380949"/>
              <a:gd name="connsiteX3" fmla="*/ 178762 w 697991"/>
              <a:gd name="connsiteY3" fmla="*/ 367303 h 380949"/>
              <a:gd name="connsiteX4" fmla="*/ 83433 w 697991"/>
              <a:gd name="connsiteY4" fmla="*/ 369606 h 380949"/>
              <a:gd name="connsiteX5" fmla="*/ 60341 w 697991"/>
              <a:gd name="connsiteY5" fmla="*/ 368304 h 380949"/>
              <a:gd name="connsiteX6" fmla="*/ 2 w 697991"/>
              <a:gd name="connsiteY6" fmla="*/ 181615 h 380949"/>
              <a:gd name="connsiteX7" fmla="*/ 60341 w 697991"/>
              <a:gd name="connsiteY7" fmla="*/ 12258 h 380949"/>
              <a:gd name="connsiteX8" fmla="*/ 60846 w 697991"/>
              <a:gd name="connsiteY8" fmla="*/ 12164 h 380949"/>
              <a:gd name="connsiteX9" fmla="*/ 155708 w 697991"/>
              <a:gd name="connsiteY9" fmla="*/ 2449 h 380949"/>
              <a:gd name="connsiteX10" fmla="*/ 340282 w 697991"/>
              <a:gd name="connsiteY10" fmla="*/ 5179 h 380949"/>
              <a:gd name="connsiteX0" fmla="*/ 340282 w 697032"/>
              <a:gd name="connsiteY0" fmla="*/ 5179 h 380949"/>
              <a:gd name="connsiteX1" fmla="*/ 690323 w 697032"/>
              <a:gd name="connsiteY1" fmla="*/ 102832 h 380949"/>
              <a:gd name="connsiteX2" fmla="*/ 697032 w 697032"/>
              <a:gd name="connsiteY2" fmla="*/ 195414 h 380949"/>
              <a:gd name="connsiteX3" fmla="*/ 178762 w 697032"/>
              <a:gd name="connsiteY3" fmla="*/ 367303 h 380949"/>
              <a:gd name="connsiteX4" fmla="*/ 83433 w 697032"/>
              <a:gd name="connsiteY4" fmla="*/ 369606 h 380949"/>
              <a:gd name="connsiteX5" fmla="*/ 60341 w 697032"/>
              <a:gd name="connsiteY5" fmla="*/ 368304 h 380949"/>
              <a:gd name="connsiteX6" fmla="*/ 2 w 697032"/>
              <a:gd name="connsiteY6" fmla="*/ 181615 h 380949"/>
              <a:gd name="connsiteX7" fmla="*/ 60341 w 697032"/>
              <a:gd name="connsiteY7" fmla="*/ 12258 h 380949"/>
              <a:gd name="connsiteX8" fmla="*/ 60846 w 697032"/>
              <a:gd name="connsiteY8" fmla="*/ 12164 h 380949"/>
              <a:gd name="connsiteX9" fmla="*/ 155708 w 697032"/>
              <a:gd name="connsiteY9" fmla="*/ 2449 h 380949"/>
              <a:gd name="connsiteX10" fmla="*/ 340282 w 697032"/>
              <a:gd name="connsiteY10" fmla="*/ 5179 h 380949"/>
              <a:gd name="connsiteX0" fmla="*/ 340282 w 709042"/>
              <a:gd name="connsiteY0" fmla="*/ 5179 h 380949"/>
              <a:gd name="connsiteX1" fmla="*/ 703989 w 709042"/>
              <a:gd name="connsiteY1" fmla="*/ 163307 h 380949"/>
              <a:gd name="connsiteX2" fmla="*/ 697032 w 709042"/>
              <a:gd name="connsiteY2" fmla="*/ 195414 h 380949"/>
              <a:gd name="connsiteX3" fmla="*/ 178762 w 709042"/>
              <a:gd name="connsiteY3" fmla="*/ 367303 h 380949"/>
              <a:gd name="connsiteX4" fmla="*/ 83433 w 709042"/>
              <a:gd name="connsiteY4" fmla="*/ 369606 h 380949"/>
              <a:gd name="connsiteX5" fmla="*/ 60341 w 709042"/>
              <a:gd name="connsiteY5" fmla="*/ 368304 h 380949"/>
              <a:gd name="connsiteX6" fmla="*/ 2 w 709042"/>
              <a:gd name="connsiteY6" fmla="*/ 181615 h 380949"/>
              <a:gd name="connsiteX7" fmla="*/ 60341 w 709042"/>
              <a:gd name="connsiteY7" fmla="*/ 12258 h 380949"/>
              <a:gd name="connsiteX8" fmla="*/ 60846 w 709042"/>
              <a:gd name="connsiteY8" fmla="*/ 12164 h 380949"/>
              <a:gd name="connsiteX9" fmla="*/ 155708 w 709042"/>
              <a:gd name="connsiteY9" fmla="*/ 2449 h 380949"/>
              <a:gd name="connsiteX10" fmla="*/ 340282 w 709042"/>
              <a:gd name="connsiteY10" fmla="*/ 5179 h 380949"/>
              <a:gd name="connsiteX0" fmla="*/ 340282 w 710693"/>
              <a:gd name="connsiteY0" fmla="*/ 5179 h 385826"/>
              <a:gd name="connsiteX1" fmla="*/ 703989 w 710693"/>
              <a:gd name="connsiteY1" fmla="*/ 163307 h 385826"/>
              <a:gd name="connsiteX2" fmla="*/ 710693 w 710693"/>
              <a:gd name="connsiteY2" fmla="*/ 129441 h 385826"/>
              <a:gd name="connsiteX3" fmla="*/ 178762 w 710693"/>
              <a:gd name="connsiteY3" fmla="*/ 367303 h 385826"/>
              <a:gd name="connsiteX4" fmla="*/ 83433 w 710693"/>
              <a:gd name="connsiteY4" fmla="*/ 369606 h 385826"/>
              <a:gd name="connsiteX5" fmla="*/ 60341 w 710693"/>
              <a:gd name="connsiteY5" fmla="*/ 368304 h 385826"/>
              <a:gd name="connsiteX6" fmla="*/ 2 w 710693"/>
              <a:gd name="connsiteY6" fmla="*/ 181615 h 385826"/>
              <a:gd name="connsiteX7" fmla="*/ 60341 w 710693"/>
              <a:gd name="connsiteY7" fmla="*/ 12258 h 385826"/>
              <a:gd name="connsiteX8" fmla="*/ 60846 w 710693"/>
              <a:gd name="connsiteY8" fmla="*/ 12164 h 385826"/>
              <a:gd name="connsiteX9" fmla="*/ 155708 w 710693"/>
              <a:gd name="connsiteY9" fmla="*/ 2449 h 385826"/>
              <a:gd name="connsiteX10" fmla="*/ 340282 w 710693"/>
              <a:gd name="connsiteY10" fmla="*/ 5179 h 385826"/>
              <a:gd name="connsiteX0" fmla="*/ 340282 w 732895"/>
              <a:gd name="connsiteY0" fmla="*/ 5179 h 380138"/>
              <a:gd name="connsiteX1" fmla="*/ 703989 w 732895"/>
              <a:gd name="connsiteY1" fmla="*/ 163307 h 380138"/>
              <a:gd name="connsiteX2" fmla="*/ 732896 w 732895"/>
              <a:gd name="connsiteY2" fmla="*/ 206409 h 380138"/>
              <a:gd name="connsiteX3" fmla="*/ 178762 w 732895"/>
              <a:gd name="connsiteY3" fmla="*/ 367303 h 380138"/>
              <a:gd name="connsiteX4" fmla="*/ 83433 w 732895"/>
              <a:gd name="connsiteY4" fmla="*/ 369606 h 380138"/>
              <a:gd name="connsiteX5" fmla="*/ 60341 w 732895"/>
              <a:gd name="connsiteY5" fmla="*/ 368304 h 380138"/>
              <a:gd name="connsiteX6" fmla="*/ 2 w 732895"/>
              <a:gd name="connsiteY6" fmla="*/ 181615 h 380138"/>
              <a:gd name="connsiteX7" fmla="*/ 60341 w 732895"/>
              <a:gd name="connsiteY7" fmla="*/ 12258 h 380138"/>
              <a:gd name="connsiteX8" fmla="*/ 60846 w 732895"/>
              <a:gd name="connsiteY8" fmla="*/ 12164 h 380138"/>
              <a:gd name="connsiteX9" fmla="*/ 155708 w 732895"/>
              <a:gd name="connsiteY9" fmla="*/ 2449 h 380138"/>
              <a:gd name="connsiteX10" fmla="*/ 340282 w 732895"/>
              <a:gd name="connsiteY10" fmla="*/ 5179 h 380138"/>
              <a:gd name="connsiteX0" fmla="*/ 340282 w 745864"/>
              <a:gd name="connsiteY0" fmla="*/ 5179 h 380138"/>
              <a:gd name="connsiteX1" fmla="*/ 739851 w 745864"/>
              <a:gd name="connsiteY1" fmla="*/ 146815 h 380138"/>
              <a:gd name="connsiteX2" fmla="*/ 732896 w 745864"/>
              <a:gd name="connsiteY2" fmla="*/ 206409 h 380138"/>
              <a:gd name="connsiteX3" fmla="*/ 178762 w 745864"/>
              <a:gd name="connsiteY3" fmla="*/ 367303 h 380138"/>
              <a:gd name="connsiteX4" fmla="*/ 83433 w 745864"/>
              <a:gd name="connsiteY4" fmla="*/ 369606 h 380138"/>
              <a:gd name="connsiteX5" fmla="*/ 60341 w 745864"/>
              <a:gd name="connsiteY5" fmla="*/ 368304 h 380138"/>
              <a:gd name="connsiteX6" fmla="*/ 2 w 745864"/>
              <a:gd name="connsiteY6" fmla="*/ 181615 h 380138"/>
              <a:gd name="connsiteX7" fmla="*/ 60341 w 745864"/>
              <a:gd name="connsiteY7" fmla="*/ 12258 h 380138"/>
              <a:gd name="connsiteX8" fmla="*/ 60846 w 745864"/>
              <a:gd name="connsiteY8" fmla="*/ 12164 h 380138"/>
              <a:gd name="connsiteX9" fmla="*/ 155708 w 745864"/>
              <a:gd name="connsiteY9" fmla="*/ 2449 h 380138"/>
              <a:gd name="connsiteX10" fmla="*/ 340282 w 745864"/>
              <a:gd name="connsiteY10" fmla="*/ 5179 h 380138"/>
              <a:gd name="connsiteX0" fmla="*/ 340282 w 754306"/>
              <a:gd name="connsiteY0" fmla="*/ 5179 h 380138"/>
              <a:gd name="connsiteX1" fmla="*/ 748388 w 754306"/>
              <a:gd name="connsiteY1" fmla="*/ 152313 h 380138"/>
              <a:gd name="connsiteX2" fmla="*/ 732896 w 754306"/>
              <a:gd name="connsiteY2" fmla="*/ 206409 h 380138"/>
              <a:gd name="connsiteX3" fmla="*/ 178762 w 754306"/>
              <a:gd name="connsiteY3" fmla="*/ 367303 h 380138"/>
              <a:gd name="connsiteX4" fmla="*/ 83433 w 754306"/>
              <a:gd name="connsiteY4" fmla="*/ 369606 h 380138"/>
              <a:gd name="connsiteX5" fmla="*/ 60341 w 754306"/>
              <a:gd name="connsiteY5" fmla="*/ 368304 h 380138"/>
              <a:gd name="connsiteX6" fmla="*/ 2 w 754306"/>
              <a:gd name="connsiteY6" fmla="*/ 181615 h 380138"/>
              <a:gd name="connsiteX7" fmla="*/ 60341 w 754306"/>
              <a:gd name="connsiteY7" fmla="*/ 12258 h 380138"/>
              <a:gd name="connsiteX8" fmla="*/ 60846 w 754306"/>
              <a:gd name="connsiteY8" fmla="*/ 12164 h 380138"/>
              <a:gd name="connsiteX9" fmla="*/ 155708 w 754306"/>
              <a:gd name="connsiteY9" fmla="*/ 2449 h 380138"/>
              <a:gd name="connsiteX10" fmla="*/ 340282 w 754306"/>
              <a:gd name="connsiteY10" fmla="*/ 5179 h 380138"/>
              <a:gd name="connsiteX0" fmla="*/ 340282 w 749664"/>
              <a:gd name="connsiteY0" fmla="*/ 5179 h 380138"/>
              <a:gd name="connsiteX1" fmla="*/ 748388 w 749664"/>
              <a:gd name="connsiteY1" fmla="*/ 152313 h 380138"/>
              <a:gd name="connsiteX2" fmla="*/ 732896 w 749664"/>
              <a:gd name="connsiteY2" fmla="*/ 206409 h 380138"/>
              <a:gd name="connsiteX3" fmla="*/ 178762 w 749664"/>
              <a:gd name="connsiteY3" fmla="*/ 367303 h 380138"/>
              <a:gd name="connsiteX4" fmla="*/ 83433 w 749664"/>
              <a:gd name="connsiteY4" fmla="*/ 369606 h 380138"/>
              <a:gd name="connsiteX5" fmla="*/ 60341 w 749664"/>
              <a:gd name="connsiteY5" fmla="*/ 368304 h 380138"/>
              <a:gd name="connsiteX6" fmla="*/ 2 w 749664"/>
              <a:gd name="connsiteY6" fmla="*/ 181615 h 380138"/>
              <a:gd name="connsiteX7" fmla="*/ 60341 w 749664"/>
              <a:gd name="connsiteY7" fmla="*/ 12258 h 380138"/>
              <a:gd name="connsiteX8" fmla="*/ 60846 w 749664"/>
              <a:gd name="connsiteY8" fmla="*/ 12164 h 380138"/>
              <a:gd name="connsiteX9" fmla="*/ 155708 w 749664"/>
              <a:gd name="connsiteY9" fmla="*/ 2449 h 380138"/>
              <a:gd name="connsiteX10" fmla="*/ 340282 w 749664"/>
              <a:gd name="connsiteY10" fmla="*/ 5179 h 380138"/>
              <a:gd name="connsiteX0" fmla="*/ 340282 w 749666"/>
              <a:gd name="connsiteY0" fmla="*/ 5179 h 380138"/>
              <a:gd name="connsiteX1" fmla="*/ 748388 w 749666"/>
              <a:gd name="connsiteY1" fmla="*/ 152313 h 380138"/>
              <a:gd name="connsiteX2" fmla="*/ 732896 w 749666"/>
              <a:gd name="connsiteY2" fmla="*/ 206409 h 380138"/>
              <a:gd name="connsiteX3" fmla="*/ 178762 w 749666"/>
              <a:gd name="connsiteY3" fmla="*/ 367303 h 380138"/>
              <a:gd name="connsiteX4" fmla="*/ 83433 w 749666"/>
              <a:gd name="connsiteY4" fmla="*/ 369606 h 380138"/>
              <a:gd name="connsiteX5" fmla="*/ 60341 w 749666"/>
              <a:gd name="connsiteY5" fmla="*/ 368304 h 380138"/>
              <a:gd name="connsiteX6" fmla="*/ 2 w 749666"/>
              <a:gd name="connsiteY6" fmla="*/ 181615 h 380138"/>
              <a:gd name="connsiteX7" fmla="*/ 60341 w 749666"/>
              <a:gd name="connsiteY7" fmla="*/ 12258 h 380138"/>
              <a:gd name="connsiteX8" fmla="*/ 60846 w 749666"/>
              <a:gd name="connsiteY8" fmla="*/ 12164 h 380138"/>
              <a:gd name="connsiteX9" fmla="*/ 155708 w 749666"/>
              <a:gd name="connsiteY9" fmla="*/ 2449 h 380138"/>
              <a:gd name="connsiteX10" fmla="*/ 340282 w 749666"/>
              <a:gd name="connsiteY10" fmla="*/ 5179 h 380138"/>
              <a:gd name="connsiteX0" fmla="*/ 340282 w 749664"/>
              <a:gd name="connsiteY0" fmla="*/ 5179 h 380138"/>
              <a:gd name="connsiteX1" fmla="*/ 748388 w 749664"/>
              <a:gd name="connsiteY1" fmla="*/ 152313 h 380138"/>
              <a:gd name="connsiteX2" fmla="*/ 732896 w 749664"/>
              <a:gd name="connsiteY2" fmla="*/ 206409 h 380138"/>
              <a:gd name="connsiteX3" fmla="*/ 178762 w 749664"/>
              <a:gd name="connsiteY3" fmla="*/ 367303 h 380138"/>
              <a:gd name="connsiteX4" fmla="*/ 83433 w 749664"/>
              <a:gd name="connsiteY4" fmla="*/ 369606 h 380138"/>
              <a:gd name="connsiteX5" fmla="*/ 60341 w 749664"/>
              <a:gd name="connsiteY5" fmla="*/ 368304 h 380138"/>
              <a:gd name="connsiteX6" fmla="*/ 2 w 749664"/>
              <a:gd name="connsiteY6" fmla="*/ 181615 h 380138"/>
              <a:gd name="connsiteX7" fmla="*/ 60341 w 749664"/>
              <a:gd name="connsiteY7" fmla="*/ 12258 h 380138"/>
              <a:gd name="connsiteX8" fmla="*/ 60846 w 749664"/>
              <a:gd name="connsiteY8" fmla="*/ 12164 h 380138"/>
              <a:gd name="connsiteX9" fmla="*/ 155708 w 749664"/>
              <a:gd name="connsiteY9" fmla="*/ 2449 h 380138"/>
              <a:gd name="connsiteX10" fmla="*/ 340282 w 749664"/>
              <a:gd name="connsiteY10" fmla="*/ 5179 h 38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9664" h="380138">
                <a:moveTo>
                  <a:pt x="340282" y="5179"/>
                </a:moveTo>
                <a:cubicBezTo>
                  <a:pt x="511389" y="22172"/>
                  <a:pt x="770048" y="25309"/>
                  <a:pt x="748388" y="152313"/>
                </a:cubicBezTo>
                <a:cubicBezTo>
                  <a:pt x="736026" y="224796"/>
                  <a:pt x="485165" y="118802"/>
                  <a:pt x="732896" y="206409"/>
                </a:cubicBezTo>
                <a:cubicBezTo>
                  <a:pt x="804747" y="299508"/>
                  <a:pt x="287006" y="340104"/>
                  <a:pt x="178762" y="367303"/>
                </a:cubicBezTo>
                <a:cubicBezTo>
                  <a:pt x="70518" y="39450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FFC000"/>
          </a:solidFill>
          <a:ln w="25400">
            <a:solidFill>
              <a:schemeClr val="tx1"/>
            </a:solidFill>
          </a:ln>
          <a:effectLst>
            <a:innerShdw dist="101600" dir="195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Freeform 21"/>
          <p:cNvSpPr/>
          <p:nvPr/>
        </p:nvSpPr>
        <p:spPr>
          <a:xfrm rot="3384759">
            <a:off x="6114526" y="4326390"/>
            <a:ext cx="206958" cy="103605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FF9801"/>
          </a:solidFill>
          <a:ln w="25400">
            <a:solidFill>
              <a:schemeClr val="tx1"/>
            </a:solidFill>
          </a:ln>
          <a:effectLst>
            <a:innerShdw dist="101600" dir="195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Freeform 22"/>
          <p:cNvSpPr/>
          <p:nvPr/>
        </p:nvSpPr>
        <p:spPr>
          <a:xfrm rot="5078710">
            <a:off x="5400008" y="4586963"/>
            <a:ext cx="206958" cy="103605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FF9801"/>
          </a:solidFill>
          <a:ln w="25400">
            <a:solidFill>
              <a:schemeClr val="tx1"/>
            </a:solidFill>
          </a:ln>
          <a:effectLst>
            <a:innerShdw dist="101600" dir="195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23"/>
          <p:cNvSpPr/>
          <p:nvPr/>
        </p:nvSpPr>
        <p:spPr>
          <a:xfrm rot="20212911">
            <a:off x="5862273" y="3434723"/>
            <a:ext cx="282465" cy="292833"/>
          </a:xfrm>
          <a:custGeom>
            <a:avLst/>
            <a:gdLst>
              <a:gd name="connsiteX0" fmla="*/ 146353 w 313980"/>
              <a:gd name="connsiteY0" fmla="*/ 1038 h 264467"/>
              <a:gd name="connsiteX1" fmla="*/ 208128 w 313980"/>
              <a:gd name="connsiteY1" fmla="*/ 17880 h 264467"/>
              <a:gd name="connsiteX2" fmla="*/ 305373 w 313980"/>
              <a:gd name="connsiteY2" fmla="*/ 198588 h 264467"/>
              <a:gd name="connsiteX3" fmla="*/ 105854 w 313980"/>
              <a:gd name="connsiteY3" fmla="*/ 246589 h 264467"/>
              <a:gd name="connsiteX4" fmla="*/ 8608 w 313980"/>
              <a:gd name="connsiteY4" fmla="*/ 65881 h 264467"/>
              <a:gd name="connsiteX5" fmla="*/ 146353 w 313980"/>
              <a:gd name="connsiteY5" fmla="*/ 1038 h 264467"/>
              <a:gd name="connsiteX0" fmla="*/ 146353 w 313980"/>
              <a:gd name="connsiteY0" fmla="*/ 1038 h 246589"/>
              <a:gd name="connsiteX1" fmla="*/ 208128 w 313980"/>
              <a:gd name="connsiteY1" fmla="*/ 17880 h 246589"/>
              <a:gd name="connsiteX2" fmla="*/ 305373 w 313980"/>
              <a:gd name="connsiteY2" fmla="*/ 198588 h 246589"/>
              <a:gd name="connsiteX3" fmla="*/ 105854 w 313980"/>
              <a:gd name="connsiteY3" fmla="*/ 246589 h 246589"/>
              <a:gd name="connsiteX4" fmla="*/ 8608 w 313980"/>
              <a:gd name="connsiteY4" fmla="*/ 65881 h 246589"/>
              <a:gd name="connsiteX5" fmla="*/ 146353 w 313980"/>
              <a:gd name="connsiteY5" fmla="*/ 1038 h 246589"/>
              <a:gd name="connsiteX0" fmla="*/ 146353 w 320996"/>
              <a:gd name="connsiteY0" fmla="*/ 1038 h 246589"/>
              <a:gd name="connsiteX1" fmla="*/ 208128 w 320996"/>
              <a:gd name="connsiteY1" fmla="*/ 17880 h 246589"/>
              <a:gd name="connsiteX2" fmla="*/ 316334 w 320996"/>
              <a:gd name="connsiteY2" fmla="*/ 148258 h 246589"/>
              <a:gd name="connsiteX3" fmla="*/ 105854 w 320996"/>
              <a:gd name="connsiteY3" fmla="*/ 246589 h 246589"/>
              <a:gd name="connsiteX4" fmla="*/ 8608 w 320996"/>
              <a:gd name="connsiteY4" fmla="*/ 65881 h 246589"/>
              <a:gd name="connsiteX5" fmla="*/ 146353 w 320996"/>
              <a:gd name="connsiteY5" fmla="*/ 1038 h 246589"/>
              <a:gd name="connsiteX0" fmla="*/ 142571 w 312994"/>
              <a:gd name="connsiteY0" fmla="*/ 1038 h 267560"/>
              <a:gd name="connsiteX1" fmla="*/ 204346 w 312994"/>
              <a:gd name="connsiteY1" fmla="*/ 17880 h 267560"/>
              <a:gd name="connsiteX2" fmla="*/ 312552 w 312994"/>
              <a:gd name="connsiteY2" fmla="*/ 148258 h 267560"/>
              <a:gd name="connsiteX3" fmla="*/ 160009 w 312994"/>
              <a:gd name="connsiteY3" fmla="*/ 267560 h 267560"/>
              <a:gd name="connsiteX4" fmla="*/ 4826 w 312994"/>
              <a:gd name="connsiteY4" fmla="*/ 65881 h 267560"/>
              <a:gd name="connsiteX5" fmla="*/ 142571 w 312994"/>
              <a:gd name="connsiteY5" fmla="*/ 1038 h 267560"/>
              <a:gd name="connsiteX0" fmla="*/ 142571 w 312994"/>
              <a:gd name="connsiteY0" fmla="*/ 1038 h 267560"/>
              <a:gd name="connsiteX1" fmla="*/ 204346 w 312994"/>
              <a:gd name="connsiteY1" fmla="*/ 17880 h 267560"/>
              <a:gd name="connsiteX2" fmla="*/ 312552 w 312994"/>
              <a:gd name="connsiteY2" fmla="*/ 148258 h 267560"/>
              <a:gd name="connsiteX3" fmla="*/ 160009 w 312994"/>
              <a:gd name="connsiteY3" fmla="*/ 267560 h 267560"/>
              <a:gd name="connsiteX4" fmla="*/ 4826 w 312994"/>
              <a:gd name="connsiteY4" fmla="*/ 65881 h 267560"/>
              <a:gd name="connsiteX5" fmla="*/ 142571 w 312994"/>
              <a:gd name="connsiteY5" fmla="*/ 1038 h 267560"/>
              <a:gd name="connsiteX0" fmla="*/ 118679 w 289102"/>
              <a:gd name="connsiteY0" fmla="*/ 767 h 267289"/>
              <a:gd name="connsiteX1" fmla="*/ 180454 w 289102"/>
              <a:gd name="connsiteY1" fmla="*/ 17609 h 267289"/>
              <a:gd name="connsiteX2" fmla="*/ 288660 w 289102"/>
              <a:gd name="connsiteY2" fmla="*/ 147987 h 267289"/>
              <a:gd name="connsiteX3" fmla="*/ 136117 w 289102"/>
              <a:gd name="connsiteY3" fmla="*/ 267289 h 267289"/>
              <a:gd name="connsiteX4" fmla="*/ 5987 w 289102"/>
              <a:gd name="connsiteY4" fmla="*/ 76794 h 267289"/>
              <a:gd name="connsiteX5" fmla="*/ 118679 w 289102"/>
              <a:gd name="connsiteY5" fmla="*/ 767 h 267289"/>
              <a:gd name="connsiteX0" fmla="*/ 118679 w 288660"/>
              <a:gd name="connsiteY0" fmla="*/ 767 h 267289"/>
              <a:gd name="connsiteX1" fmla="*/ 288660 w 288660"/>
              <a:gd name="connsiteY1" fmla="*/ 147987 h 267289"/>
              <a:gd name="connsiteX2" fmla="*/ 136117 w 288660"/>
              <a:gd name="connsiteY2" fmla="*/ 267289 h 267289"/>
              <a:gd name="connsiteX3" fmla="*/ 5987 w 288660"/>
              <a:gd name="connsiteY3" fmla="*/ 76794 h 267289"/>
              <a:gd name="connsiteX4" fmla="*/ 118679 w 288660"/>
              <a:gd name="connsiteY4" fmla="*/ 767 h 267289"/>
              <a:gd name="connsiteX0" fmla="*/ 118679 w 288660"/>
              <a:gd name="connsiteY0" fmla="*/ 767 h 267289"/>
              <a:gd name="connsiteX1" fmla="*/ 288660 w 288660"/>
              <a:gd name="connsiteY1" fmla="*/ 147987 h 267289"/>
              <a:gd name="connsiteX2" fmla="*/ 136117 w 288660"/>
              <a:gd name="connsiteY2" fmla="*/ 267289 h 267289"/>
              <a:gd name="connsiteX3" fmla="*/ 5987 w 288660"/>
              <a:gd name="connsiteY3" fmla="*/ 76794 h 267289"/>
              <a:gd name="connsiteX4" fmla="*/ 118679 w 288660"/>
              <a:gd name="connsiteY4" fmla="*/ 767 h 267289"/>
              <a:gd name="connsiteX0" fmla="*/ 118679 w 288660"/>
              <a:gd name="connsiteY0" fmla="*/ 767 h 267289"/>
              <a:gd name="connsiteX1" fmla="*/ 288660 w 288660"/>
              <a:gd name="connsiteY1" fmla="*/ 147987 h 267289"/>
              <a:gd name="connsiteX2" fmla="*/ 136117 w 288660"/>
              <a:gd name="connsiteY2" fmla="*/ 267289 h 267289"/>
              <a:gd name="connsiteX3" fmla="*/ 5987 w 288660"/>
              <a:gd name="connsiteY3" fmla="*/ 76794 h 267289"/>
              <a:gd name="connsiteX4" fmla="*/ 118679 w 288660"/>
              <a:gd name="connsiteY4" fmla="*/ 767 h 267289"/>
              <a:gd name="connsiteX0" fmla="*/ 118679 w 302537"/>
              <a:gd name="connsiteY0" fmla="*/ 767 h 267289"/>
              <a:gd name="connsiteX1" fmla="*/ 288660 w 302537"/>
              <a:gd name="connsiteY1" fmla="*/ 147987 h 267289"/>
              <a:gd name="connsiteX2" fmla="*/ 136117 w 302537"/>
              <a:gd name="connsiteY2" fmla="*/ 267289 h 267289"/>
              <a:gd name="connsiteX3" fmla="*/ 5987 w 302537"/>
              <a:gd name="connsiteY3" fmla="*/ 76794 h 267289"/>
              <a:gd name="connsiteX4" fmla="*/ 118679 w 302537"/>
              <a:gd name="connsiteY4" fmla="*/ 767 h 267289"/>
              <a:gd name="connsiteX0" fmla="*/ 118679 w 291112"/>
              <a:gd name="connsiteY0" fmla="*/ 767 h 267289"/>
              <a:gd name="connsiteX1" fmla="*/ 288660 w 291112"/>
              <a:gd name="connsiteY1" fmla="*/ 147987 h 267289"/>
              <a:gd name="connsiteX2" fmla="*/ 136117 w 291112"/>
              <a:gd name="connsiteY2" fmla="*/ 267289 h 267289"/>
              <a:gd name="connsiteX3" fmla="*/ 5987 w 291112"/>
              <a:gd name="connsiteY3" fmla="*/ 76794 h 267289"/>
              <a:gd name="connsiteX4" fmla="*/ 118679 w 291112"/>
              <a:gd name="connsiteY4" fmla="*/ 767 h 267289"/>
              <a:gd name="connsiteX0" fmla="*/ 148431 w 288768"/>
              <a:gd name="connsiteY0" fmla="*/ 767 h 267289"/>
              <a:gd name="connsiteX1" fmla="*/ 288660 w 288768"/>
              <a:gd name="connsiteY1" fmla="*/ 147987 h 267289"/>
              <a:gd name="connsiteX2" fmla="*/ 136117 w 288768"/>
              <a:gd name="connsiteY2" fmla="*/ 267289 h 267289"/>
              <a:gd name="connsiteX3" fmla="*/ 5987 w 288768"/>
              <a:gd name="connsiteY3" fmla="*/ 76794 h 267289"/>
              <a:gd name="connsiteX4" fmla="*/ 148431 w 288768"/>
              <a:gd name="connsiteY4" fmla="*/ 767 h 26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768" h="267289">
                <a:moveTo>
                  <a:pt x="148431" y="767"/>
                </a:moveTo>
                <a:cubicBezTo>
                  <a:pt x="264439" y="7039"/>
                  <a:pt x="290712" y="103567"/>
                  <a:pt x="288660" y="147987"/>
                </a:cubicBezTo>
                <a:cubicBezTo>
                  <a:pt x="286608" y="192407"/>
                  <a:pt x="213369" y="182305"/>
                  <a:pt x="136117" y="267289"/>
                </a:cubicBezTo>
                <a:cubicBezTo>
                  <a:pt x="54168" y="230643"/>
                  <a:pt x="-22256" y="139951"/>
                  <a:pt x="5987" y="76794"/>
                </a:cubicBezTo>
                <a:cubicBezTo>
                  <a:pt x="27169" y="29426"/>
                  <a:pt x="87411" y="-5689"/>
                  <a:pt x="148431" y="767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Oval 43"/>
          <p:cNvSpPr/>
          <p:nvPr/>
        </p:nvSpPr>
        <p:spPr>
          <a:xfrm rot="20212911">
            <a:off x="4983626" y="2952104"/>
            <a:ext cx="530007" cy="354330"/>
          </a:xfrm>
          <a:prstGeom prst="ellipse">
            <a:avLst/>
          </a:pr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154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Freeform 8"/>
          <p:cNvSpPr/>
          <p:nvPr/>
        </p:nvSpPr>
        <p:spPr>
          <a:xfrm rot="20212911">
            <a:off x="4875974" y="2975780"/>
            <a:ext cx="983058" cy="778617"/>
          </a:xfrm>
          <a:custGeom>
            <a:avLst/>
            <a:gdLst>
              <a:gd name="connsiteX0" fmla="*/ 228671 w 957092"/>
              <a:gd name="connsiteY0" fmla="*/ 0 h 778243"/>
              <a:gd name="connsiteX1" fmla="*/ 356524 w 957092"/>
              <a:gd name="connsiteY1" fmla="*/ 44756 h 778243"/>
              <a:gd name="connsiteX2" fmla="*/ 370019 w 957092"/>
              <a:gd name="connsiteY2" fmla="*/ 57517 h 778243"/>
              <a:gd name="connsiteX3" fmla="*/ 373245 w 957092"/>
              <a:gd name="connsiteY3" fmla="*/ 55613 h 778243"/>
              <a:gd name="connsiteX4" fmla="*/ 478835 w 957092"/>
              <a:gd name="connsiteY4" fmla="*/ 108306 h 778243"/>
              <a:gd name="connsiteX5" fmla="*/ 550837 w 957092"/>
              <a:gd name="connsiteY5" fmla="*/ 61117 h 778243"/>
              <a:gd name="connsiteX6" fmla="*/ 577484 w 957092"/>
              <a:gd name="connsiteY6" fmla="*/ 65161 h 778243"/>
              <a:gd name="connsiteX7" fmla="*/ 597144 w 957092"/>
              <a:gd name="connsiteY7" fmla="*/ 47188 h 778243"/>
              <a:gd name="connsiteX8" fmla="*/ 726754 w 957092"/>
              <a:gd name="connsiteY8" fmla="*/ 195 h 778243"/>
              <a:gd name="connsiteX9" fmla="*/ 773892 w 957092"/>
              <a:gd name="connsiteY9" fmla="*/ 4166 h 778243"/>
              <a:gd name="connsiteX10" fmla="*/ 951371 w 957092"/>
              <a:gd name="connsiteY10" fmla="*/ 306781 h 778243"/>
              <a:gd name="connsiteX11" fmla="*/ 671391 w 957092"/>
              <a:gd name="connsiteY11" fmla="*/ 518171 h 778243"/>
              <a:gd name="connsiteX12" fmla="*/ 667399 w 957092"/>
              <a:gd name="connsiteY12" fmla="*/ 516955 h 778243"/>
              <a:gd name="connsiteX13" fmla="*/ 575457 w 957092"/>
              <a:gd name="connsiteY13" fmla="*/ 778243 h 778243"/>
              <a:gd name="connsiteX14" fmla="*/ 235700 w 957092"/>
              <a:gd name="connsiteY14" fmla="*/ 746428 h 778243"/>
              <a:gd name="connsiteX15" fmla="*/ 201253 w 957092"/>
              <a:gd name="connsiteY15" fmla="*/ 520958 h 778243"/>
              <a:gd name="connsiteX16" fmla="*/ 182586 w 957092"/>
              <a:gd name="connsiteY16" fmla="*/ 518802 h 778243"/>
              <a:gd name="connsiteX17" fmla="*/ 0 w 957092"/>
              <a:gd name="connsiteY17" fmla="*/ 262063 h 778243"/>
              <a:gd name="connsiteX18" fmla="*/ 228671 w 957092"/>
              <a:gd name="connsiteY18" fmla="*/ 0 h 778243"/>
              <a:gd name="connsiteX0" fmla="*/ 228671 w 957092"/>
              <a:gd name="connsiteY0" fmla="*/ 0 h 778243"/>
              <a:gd name="connsiteX1" fmla="*/ 356524 w 957092"/>
              <a:gd name="connsiteY1" fmla="*/ 44756 h 778243"/>
              <a:gd name="connsiteX2" fmla="*/ 370019 w 957092"/>
              <a:gd name="connsiteY2" fmla="*/ 57517 h 778243"/>
              <a:gd name="connsiteX3" fmla="*/ 373245 w 957092"/>
              <a:gd name="connsiteY3" fmla="*/ 55613 h 778243"/>
              <a:gd name="connsiteX4" fmla="*/ 478835 w 957092"/>
              <a:gd name="connsiteY4" fmla="*/ 108306 h 778243"/>
              <a:gd name="connsiteX5" fmla="*/ 550837 w 957092"/>
              <a:gd name="connsiteY5" fmla="*/ 61117 h 778243"/>
              <a:gd name="connsiteX6" fmla="*/ 577484 w 957092"/>
              <a:gd name="connsiteY6" fmla="*/ 65161 h 778243"/>
              <a:gd name="connsiteX7" fmla="*/ 597144 w 957092"/>
              <a:gd name="connsiteY7" fmla="*/ 47188 h 778243"/>
              <a:gd name="connsiteX8" fmla="*/ 726754 w 957092"/>
              <a:gd name="connsiteY8" fmla="*/ 195 h 778243"/>
              <a:gd name="connsiteX9" fmla="*/ 773892 w 957092"/>
              <a:gd name="connsiteY9" fmla="*/ 4166 h 778243"/>
              <a:gd name="connsiteX10" fmla="*/ 951371 w 957092"/>
              <a:gd name="connsiteY10" fmla="*/ 306781 h 778243"/>
              <a:gd name="connsiteX11" fmla="*/ 671391 w 957092"/>
              <a:gd name="connsiteY11" fmla="*/ 518171 h 778243"/>
              <a:gd name="connsiteX12" fmla="*/ 667399 w 957092"/>
              <a:gd name="connsiteY12" fmla="*/ 516955 h 778243"/>
              <a:gd name="connsiteX13" fmla="*/ 575457 w 957092"/>
              <a:gd name="connsiteY13" fmla="*/ 778243 h 778243"/>
              <a:gd name="connsiteX14" fmla="*/ 235700 w 957092"/>
              <a:gd name="connsiteY14" fmla="*/ 746428 h 778243"/>
              <a:gd name="connsiteX15" fmla="*/ 182586 w 957092"/>
              <a:gd name="connsiteY15" fmla="*/ 518802 h 778243"/>
              <a:gd name="connsiteX16" fmla="*/ 0 w 957092"/>
              <a:gd name="connsiteY16" fmla="*/ 262063 h 778243"/>
              <a:gd name="connsiteX17" fmla="*/ 228671 w 957092"/>
              <a:gd name="connsiteY17" fmla="*/ 0 h 778243"/>
              <a:gd name="connsiteX0" fmla="*/ 228671 w 957092"/>
              <a:gd name="connsiteY0" fmla="*/ 0 h 778243"/>
              <a:gd name="connsiteX1" fmla="*/ 356524 w 957092"/>
              <a:gd name="connsiteY1" fmla="*/ 44756 h 778243"/>
              <a:gd name="connsiteX2" fmla="*/ 370019 w 957092"/>
              <a:gd name="connsiteY2" fmla="*/ 57517 h 778243"/>
              <a:gd name="connsiteX3" fmla="*/ 373245 w 957092"/>
              <a:gd name="connsiteY3" fmla="*/ 55613 h 778243"/>
              <a:gd name="connsiteX4" fmla="*/ 478835 w 957092"/>
              <a:gd name="connsiteY4" fmla="*/ 108306 h 778243"/>
              <a:gd name="connsiteX5" fmla="*/ 550837 w 957092"/>
              <a:gd name="connsiteY5" fmla="*/ 61117 h 778243"/>
              <a:gd name="connsiteX6" fmla="*/ 577484 w 957092"/>
              <a:gd name="connsiteY6" fmla="*/ 65161 h 778243"/>
              <a:gd name="connsiteX7" fmla="*/ 597144 w 957092"/>
              <a:gd name="connsiteY7" fmla="*/ 47188 h 778243"/>
              <a:gd name="connsiteX8" fmla="*/ 726754 w 957092"/>
              <a:gd name="connsiteY8" fmla="*/ 195 h 778243"/>
              <a:gd name="connsiteX9" fmla="*/ 773892 w 957092"/>
              <a:gd name="connsiteY9" fmla="*/ 4166 h 778243"/>
              <a:gd name="connsiteX10" fmla="*/ 951371 w 957092"/>
              <a:gd name="connsiteY10" fmla="*/ 306781 h 778243"/>
              <a:gd name="connsiteX11" fmla="*/ 671391 w 957092"/>
              <a:gd name="connsiteY11" fmla="*/ 518171 h 778243"/>
              <a:gd name="connsiteX12" fmla="*/ 667399 w 957092"/>
              <a:gd name="connsiteY12" fmla="*/ 516955 h 778243"/>
              <a:gd name="connsiteX13" fmla="*/ 575457 w 957092"/>
              <a:gd name="connsiteY13" fmla="*/ 778243 h 778243"/>
              <a:gd name="connsiteX14" fmla="*/ 235700 w 957092"/>
              <a:gd name="connsiteY14" fmla="*/ 746428 h 778243"/>
              <a:gd name="connsiteX15" fmla="*/ 182586 w 957092"/>
              <a:gd name="connsiteY15" fmla="*/ 473082 h 778243"/>
              <a:gd name="connsiteX16" fmla="*/ 0 w 957092"/>
              <a:gd name="connsiteY16" fmla="*/ 262063 h 778243"/>
              <a:gd name="connsiteX17" fmla="*/ 228671 w 957092"/>
              <a:gd name="connsiteY17" fmla="*/ 0 h 778243"/>
              <a:gd name="connsiteX0" fmla="*/ 228671 w 957092"/>
              <a:gd name="connsiteY0" fmla="*/ 0 h 778243"/>
              <a:gd name="connsiteX1" fmla="*/ 356524 w 957092"/>
              <a:gd name="connsiteY1" fmla="*/ 44756 h 778243"/>
              <a:gd name="connsiteX2" fmla="*/ 370019 w 957092"/>
              <a:gd name="connsiteY2" fmla="*/ 57517 h 778243"/>
              <a:gd name="connsiteX3" fmla="*/ 373245 w 957092"/>
              <a:gd name="connsiteY3" fmla="*/ 55613 h 778243"/>
              <a:gd name="connsiteX4" fmla="*/ 478835 w 957092"/>
              <a:gd name="connsiteY4" fmla="*/ 108306 h 778243"/>
              <a:gd name="connsiteX5" fmla="*/ 550837 w 957092"/>
              <a:gd name="connsiteY5" fmla="*/ 61117 h 778243"/>
              <a:gd name="connsiteX6" fmla="*/ 577484 w 957092"/>
              <a:gd name="connsiteY6" fmla="*/ 65161 h 778243"/>
              <a:gd name="connsiteX7" fmla="*/ 597144 w 957092"/>
              <a:gd name="connsiteY7" fmla="*/ 47188 h 778243"/>
              <a:gd name="connsiteX8" fmla="*/ 726754 w 957092"/>
              <a:gd name="connsiteY8" fmla="*/ 195 h 778243"/>
              <a:gd name="connsiteX9" fmla="*/ 773892 w 957092"/>
              <a:gd name="connsiteY9" fmla="*/ 4166 h 778243"/>
              <a:gd name="connsiteX10" fmla="*/ 951371 w 957092"/>
              <a:gd name="connsiteY10" fmla="*/ 306781 h 778243"/>
              <a:gd name="connsiteX11" fmla="*/ 671391 w 957092"/>
              <a:gd name="connsiteY11" fmla="*/ 518171 h 778243"/>
              <a:gd name="connsiteX12" fmla="*/ 667399 w 957092"/>
              <a:gd name="connsiteY12" fmla="*/ 516955 h 778243"/>
              <a:gd name="connsiteX13" fmla="*/ 575457 w 957092"/>
              <a:gd name="connsiteY13" fmla="*/ 778243 h 778243"/>
              <a:gd name="connsiteX14" fmla="*/ 222365 w 957092"/>
              <a:gd name="connsiteY14" fmla="*/ 729283 h 778243"/>
              <a:gd name="connsiteX15" fmla="*/ 182586 w 957092"/>
              <a:gd name="connsiteY15" fmla="*/ 473082 h 778243"/>
              <a:gd name="connsiteX16" fmla="*/ 0 w 957092"/>
              <a:gd name="connsiteY16" fmla="*/ 262063 h 778243"/>
              <a:gd name="connsiteX17" fmla="*/ 228671 w 957092"/>
              <a:gd name="connsiteY17" fmla="*/ 0 h 778243"/>
              <a:gd name="connsiteX0" fmla="*/ 228671 w 957092"/>
              <a:gd name="connsiteY0" fmla="*/ 0 h 747763"/>
              <a:gd name="connsiteX1" fmla="*/ 356524 w 957092"/>
              <a:gd name="connsiteY1" fmla="*/ 44756 h 747763"/>
              <a:gd name="connsiteX2" fmla="*/ 370019 w 957092"/>
              <a:gd name="connsiteY2" fmla="*/ 57517 h 747763"/>
              <a:gd name="connsiteX3" fmla="*/ 373245 w 957092"/>
              <a:gd name="connsiteY3" fmla="*/ 55613 h 747763"/>
              <a:gd name="connsiteX4" fmla="*/ 478835 w 957092"/>
              <a:gd name="connsiteY4" fmla="*/ 108306 h 747763"/>
              <a:gd name="connsiteX5" fmla="*/ 550837 w 957092"/>
              <a:gd name="connsiteY5" fmla="*/ 61117 h 747763"/>
              <a:gd name="connsiteX6" fmla="*/ 577484 w 957092"/>
              <a:gd name="connsiteY6" fmla="*/ 65161 h 747763"/>
              <a:gd name="connsiteX7" fmla="*/ 597144 w 957092"/>
              <a:gd name="connsiteY7" fmla="*/ 47188 h 747763"/>
              <a:gd name="connsiteX8" fmla="*/ 726754 w 957092"/>
              <a:gd name="connsiteY8" fmla="*/ 195 h 747763"/>
              <a:gd name="connsiteX9" fmla="*/ 773892 w 957092"/>
              <a:gd name="connsiteY9" fmla="*/ 4166 h 747763"/>
              <a:gd name="connsiteX10" fmla="*/ 951371 w 957092"/>
              <a:gd name="connsiteY10" fmla="*/ 306781 h 747763"/>
              <a:gd name="connsiteX11" fmla="*/ 671391 w 957092"/>
              <a:gd name="connsiteY11" fmla="*/ 518171 h 747763"/>
              <a:gd name="connsiteX12" fmla="*/ 667399 w 957092"/>
              <a:gd name="connsiteY12" fmla="*/ 516955 h 747763"/>
              <a:gd name="connsiteX13" fmla="*/ 552597 w 957092"/>
              <a:gd name="connsiteY13" fmla="*/ 747763 h 747763"/>
              <a:gd name="connsiteX14" fmla="*/ 222365 w 957092"/>
              <a:gd name="connsiteY14" fmla="*/ 729283 h 747763"/>
              <a:gd name="connsiteX15" fmla="*/ 182586 w 957092"/>
              <a:gd name="connsiteY15" fmla="*/ 473082 h 747763"/>
              <a:gd name="connsiteX16" fmla="*/ 0 w 957092"/>
              <a:gd name="connsiteY16" fmla="*/ 262063 h 747763"/>
              <a:gd name="connsiteX17" fmla="*/ 228671 w 957092"/>
              <a:gd name="connsiteY17" fmla="*/ 0 h 74776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78835 w 957092"/>
              <a:gd name="connsiteY4" fmla="*/ 108306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667399 w 957092"/>
              <a:gd name="connsiteY12" fmla="*/ 516955 h 763003"/>
              <a:gd name="connsiteX13" fmla="*/ 558312 w 957092"/>
              <a:gd name="connsiteY13" fmla="*/ 763003 h 763003"/>
              <a:gd name="connsiteX14" fmla="*/ 222365 w 957092"/>
              <a:gd name="connsiteY14" fmla="*/ 729283 h 763003"/>
              <a:gd name="connsiteX15" fmla="*/ 182586 w 957092"/>
              <a:gd name="connsiteY15" fmla="*/ 473082 h 763003"/>
              <a:gd name="connsiteX16" fmla="*/ 0 w 957092"/>
              <a:gd name="connsiteY16" fmla="*/ 262063 h 763003"/>
              <a:gd name="connsiteX17" fmla="*/ 228671 w 957092"/>
              <a:gd name="connsiteY17" fmla="*/ 0 h 76300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65500 w 957092"/>
              <a:gd name="connsiteY4" fmla="*/ 114021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667399 w 957092"/>
              <a:gd name="connsiteY12" fmla="*/ 516955 h 763003"/>
              <a:gd name="connsiteX13" fmla="*/ 558312 w 957092"/>
              <a:gd name="connsiteY13" fmla="*/ 763003 h 763003"/>
              <a:gd name="connsiteX14" fmla="*/ 222365 w 957092"/>
              <a:gd name="connsiteY14" fmla="*/ 729283 h 763003"/>
              <a:gd name="connsiteX15" fmla="*/ 182586 w 957092"/>
              <a:gd name="connsiteY15" fmla="*/ 473082 h 763003"/>
              <a:gd name="connsiteX16" fmla="*/ 0 w 957092"/>
              <a:gd name="connsiteY16" fmla="*/ 262063 h 763003"/>
              <a:gd name="connsiteX17" fmla="*/ 228671 w 957092"/>
              <a:gd name="connsiteY17" fmla="*/ 0 h 76300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75025 w 957092"/>
              <a:gd name="connsiteY4" fmla="*/ 121641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667399 w 957092"/>
              <a:gd name="connsiteY12" fmla="*/ 516955 h 763003"/>
              <a:gd name="connsiteX13" fmla="*/ 558312 w 957092"/>
              <a:gd name="connsiteY13" fmla="*/ 763003 h 763003"/>
              <a:gd name="connsiteX14" fmla="*/ 222365 w 957092"/>
              <a:gd name="connsiteY14" fmla="*/ 729283 h 763003"/>
              <a:gd name="connsiteX15" fmla="*/ 182586 w 957092"/>
              <a:gd name="connsiteY15" fmla="*/ 473082 h 763003"/>
              <a:gd name="connsiteX16" fmla="*/ 0 w 957092"/>
              <a:gd name="connsiteY16" fmla="*/ 262063 h 763003"/>
              <a:gd name="connsiteX17" fmla="*/ 228671 w 957092"/>
              <a:gd name="connsiteY17" fmla="*/ 0 h 76300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75025 w 957092"/>
              <a:gd name="connsiteY4" fmla="*/ 121641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558312 w 957092"/>
              <a:gd name="connsiteY12" fmla="*/ 763003 h 763003"/>
              <a:gd name="connsiteX13" fmla="*/ 222365 w 957092"/>
              <a:gd name="connsiteY13" fmla="*/ 729283 h 763003"/>
              <a:gd name="connsiteX14" fmla="*/ 182586 w 957092"/>
              <a:gd name="connsiteY14" fmla="*/ 473082 h 763003"/>
              <a:gd name="connsiteX15" fmla="*/ 0 w 957092"/>
              <a:gd name="connsiteY15" fmla="*/ 262063 h 763003"/>
              <a:gd name="connsiteX16" fmla="*/ 228671 w 957092"/>
              <a:gd name="connsiteY16" fmla="*/ 0 h 76300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75025 w 957092"/>
              <a:gd name="connsiteY4" fmla="*/ 121641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558312 w 957092"/>
              <a:gd name="connsiteY12" fmla="*/ 763003 h 763003"/>
              <a:gd name="connsiteX13" fmla="*/ 222365 w 957092"/>
              <a:gd name="connsiteY13" fmla="*/ 729283 h 763003"/>
              <a:gd name="connsiteX14" fmla="*/ 182586 w 957092"/>
              <a:gd name="connsiteY14" fmla="*/ 473082 h 763003"/>
              <a:gd name="connsiteX15" fmla="*/ 0 w 957092"/>
              <a:gd name="connsiteY15" fmla="*/ 262063 h 763003"/>
              <a:gd name="connsiteX16" fmla="*/ 228671 w 957092"/>
              <a:gd name="connsiteY16" fmla="*/ 0 h 76300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75025 w 957092"/>
              <a:gd name="connsiteY4" fmla="*/ 121641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558312 w 957092"/>
              <a:gd name="connsiteY12" fmla="*/ 763003 h 763003"/>
              <a:gd name="connsiteX13" fmla="*/ 222365 w 957092"/>
              <a:gd name="connsiteY13" fmla="*/ 729283 h 763003"/>
              <a:gd name="connsiteX14" fmla="*/ 182586 w 957092"/>
              <a:gd name="connsiteY14" fmla="*/ 473082 h 763003"/>
              <a:gd name="connsiteX15" fmla="*/ 0 w 957092"/>
              <a:gd name="connsiteY15" fmla="*/ 262063 h 763003"/>
              <a:gd name="connsiteX16" fmla="*/ 228671 w 957092"/>
              <a:gd name="connsiteY16" fmla="*/ 0 h 76300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75025 w 957092"/>
              <a:gd name="connsiteY4" fmla="*/ 121641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558312 w 957092"/>
              <a:gd name="connsiteY12" fmla="*/ 763003 h 763003"/>
              <a:gd name="connsiteX13" fmla="*/ 222365 w 957092"/>
              <a:gd name="connsiteY13" fmla="*/ 729283 h 763003"/>
              <a:gd name="connsiteX14" fmla="*/ 182586 w 957092"/>
              <a:gd name="connsiteY14" fmla="*/ 473082 h 763003"/>
              <a:gd name="connsiteX15" fmla="*/ 0 w 957092"/>
              <a:gd name="connsiteY15" fmla="*/ 262063 h 763003"/>
              <a:gd name="connsiteX16" fmla="*/ 228671 w 957092"/>
              <a:gd name="connsiteY16" fmla="*/ 0 h 76300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75025 w 957092"/>
              <a:gd name="connsiteY4" fmla="*/ 121641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558312 w 957092"/>
              <a:gd name="connsiteY12" fmla="*/ 763003 h 763003"/>
              <a:gd name="connsiteX13" fmla="*/ 222365 w 957092"/>
              <a:gd name="connsiteY13" fmla="*/ 729283 h 763003"/>
              <a:gd name="connsiteX14" fmla="*/ 184491 w 957092"/>
              <a:gd name="connsiteY14" fmla="*/ 475940 h 763003"/>
              <a:gd name="connsiteX15" fmla="*/ 0 w 957092"/>
              <a:gd name="connsiteY15" fmla="*/ 262063 h 763003"/>
              <a:gd name="connsiteX16" fmla="*/ 228671 w 957092"/>
              <a:gd name="connsiteY16" fmla="*/ 0 h 76300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75025 w 957092"/>
              <a:gd name="connsiteY4" fmla="*/ 121641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558312 w 957092"/>
              <a:gd name="connsiteY12" fmla="*/ 763003 h 763003"/>
              <a:gd name="connsiteX13" fmla="*/ 222365 w 957092"/>
              <a:gd name="connsiteY13" fmla="*/ 729283 h 763003"/>
              <a:gd name="connsiteX14" fmla="*/ 184491 w 957092"/>
              <a:gd name="connsiteY14" fmla="*/ 475940 h 763003"/>
              <a:gd name="connsiteX15" fmla="*/ 0 w 957092"/>
              <a:gd name="connsiteY15" fmla="*/ 262063 h 763003"/>
              <a:gd name="connsiteX16" fmla="*/ 228671 w 957092"/>
              <a:gd name="connsiteY16" fmla="*/ 0 h 76300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75025 w 957092"/>
              <a:gd name="connsiteY4" fmla="*/ 121641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558312 w 957092"/>
              <a:gd name="connsiteY12" fmla="*/ 763003 h 763003"/>
              <a:gd name="connsiteX13" fmla="*/ 222365 w 957092"/>
              <a:gd name="connsiteY13" fmla="*/ 729283 h 763003"/>
              <a:gd name="connsiteX14" fmla="*/ 111148 w 957092"/>
              <a:gd name="connsiteY14" fmla="*/ 482608 h 763003"/>
              <a:gd name="connsiteX15" fmla="*/ 0 w 957092"/>
              <a:gd name="connsiteY15" fmla="*/ 262063 h 763003"/>
              <a:gd name="connsiteX16" fmla="*/ 228671 w 957092"/>
              <a:gd name="connsiteY16" fmla="*/ 0 h 76300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75025 w 957092"/>
              <a:gd name="connsiteY4" fmla="*/ 121641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558312 w 957092"/>
              <a:gd name="connsiteY12" fmla="*/ 763003 h 763003"/>
              <a:gd name="connsiteX13" fmla="*/ 222365 w 957092"/>
              <a:gd name="connsiteY13" fmla="*/ 729283 h 763003"/>
              <a:gd name="connsiteX14" fmla="*/ 111148 w 957092"/>
              <a:gd name="connsiteY14" fmla="*/ 482608 h 763003"/>
              <a:gd name="connsiteX15" fmla="*/ 0 w 957092"/>
              <a:gd name="connsiteY15" fmla="*/ 262063 h 763003"/>
              <a:gd name="connsiteX16" fmla="*/ 228671 w 957092"/>
              <a:gd name="connsiteY16" fmla="*/ 0 h 763003"/>
              <a:gd name="connsiteX0" fmla="*/ 228671 w 951627"/>
              <a:gd name="connsiteY0" fmla="*/ 0 h 763003"/>
              <a:gd name="connsiteX1" fmla="*/ 356524 w 951627"/>
              <a:gd name="connsiteY1" fmla="*/ 44756 h 763003"/>
              <a:gd name="connsiteX2" fmla="*/ 370019 w 951627"/>
              <a:gd name="connsiteY2" fmla="*/ 57517 h 763003"/>
              <a:gd name="connsiteX3" fmla="*/ 373245 w 951627"/>
              <a:gd name="connsiteY3" fmla="*/ 55613 h 763003"/>
              <a:gd name="connsiteX4" fmla="*/ 475025 w 951627"/>
              <a:gd name="connsiteY4" fmla="*/ 121641 h 763003"/>
              <a:gd name="connsiteX5" fmla="*/ 550837 w 951627"/>
              <a:gd name="connsiteY5" fmla="*/ 61117 h 763003"/>
              <a:gd name="connsiteX6" fmla="*/ 577484 w 951627"/>
              <a:gd name="connsiteY6" fmla="*/ 65161 h 763003"/>
              <a:gd name="connsiteX7" fmla="*/ 597144 w 951627"/>
              <a:gd name="connsiteY7" fmla="*/ 47188 h 763003"/>
              <a:gd name="connsiteX8" fmla="*/ 726754 w 951627"/>
              <a:gd name="connsiteY8" fmla="*/ 195 h 763003"/>
              <a:gd name="connsiteX9" fmla="*/ 773892 w 951627"/>
              <a:gd name="connsiteY9" fmla="*/ 4166 h 763003"/>
              <a:gd name="connsiteX10" fmla="*/ 951371 w 951627"/>
              <a:gd name="connsiteY10" fmla="*/ 306781 h 763003"/>
              <a:gd name="connsiteX11" fmla="*/ 746639 w 951627"/>
              <a:gd name="connsiteY11" fmla="*/ 555318 h 763003"/>
              <a:gd name="connsiteX12" fmla="*/ 558312 w 951627"/>
              <a:gd name="connsiteY12" fmla="*/ 763003 h 763003"/>
              <a:gd name="connsiteX13" fmla="*/ 222365 w 951627"/>
              <a:gd name="connsiteY13" fmla="*/ 729283 h 763003"/>
              <a:gd name="connsiteX14" fmla="*/ 111148 w 951627"/>
              <a:gd name="connsiteY14" fmla="*/ 482608 h 763003"/>
              <a:gd name="connsiteX15" fmla="*/ 0 w 951627"/>
              <a:gd name="connsiteY15" fmla="*/ 262063 h 763003"/>
              <a:gd name="connsiteX16" fmla="*/ 228671 w 951627"/>
              <a:gd name="connsiteY16" fmla="*/ 0 h 763003"/>
              <a:gd name="connsiteX0" fmla="*/ 228671 w 951627"/>
              <a:gd name="connsiteY0" fmla="*/ 0 h 763003"/>
              <a:gd name="connsiteX1" fmla="*/ 356524 w 951627"/>
              <a:gd name="connsiteY1" fmla="*/ 44756 h 763003"/>
              <a:gd name="connsiteX2" fmla="*/ 370019 w 951627"/>
              <a:gd name="connsiteY2" fmla="*/ 57517 h 763003"/>
              <a:gd name="connsiteX3" fmla="*/ 373245 w 951627"/>
              <a:gd name="connsiteY3" fmla="*/ 55613 h 763003"/>
              <a:gd name="connsiteX4" fmla="*/ 475025 w 951627"/>
              <a:gd name="connsiteY4" fmla="*/ 121641 h 763003"/>
              <a:gd name="connsiteX5" fmla="*/ 550837 w 951627"/>
              <a:gd name="connsiteY5" fmla="*/ 61117 h 763003"/>
              <a:gd name="connsiteX6" fmla="*/ 577484 w 951627"/>
              <a:gd name="connsiteY6" fmla="*/ 65161 h 763003"/>
              <a:gd name="connsiteX7" fmla="*/ 597144 w 951627"/>
              <a:gd name="connsiteY7" fmla="*/ 47188 h 763003"/>
              <a:gd name="connsiteX8" fmla="*/ 726754 w 951627"/>
              <a:gd name="connsiteY8" fmla="*/ 195 h 763003"/>
              <a:gd name="connsiteX9" fmla="*/ 773892 w 951627"/>
              <a:gd name="connsiteY9" fmla="*/ 4166 h 763003"/>
              <a:gd name="connsiteX10" fmla="*/ 951371 w 951627"/>
              <a:gd name="connsiteY10" fmla="*/ 306781 h 763003"/>
              <a:gd name="connsiteX11" fmla="*/ 746639 w 951627"/>
              <a:gd name="connsiteY11" fmla="*/ 555318 h 763003"/>
              <a:gd name="connsiteX12" fmla="*/ 558312 w 951627"/>
              <a:gd name="connsiteY12" fmla="*/ 763003 h 763003"/>
              <a:gd name="connsiteX13" fmla="*/ 222365 w 951627"/>
              <a:gd name="connsiteY13" fmla="*/ 729283 h 763003"/>
              <a:gd name="connsiteX14" fmla="*/ 111148 w 951627"/>
              <a:gd name="connsiteY14" fmla="*/ 482608 h 763003"/>
              <a:gd name="connsiteX15" fmla="*/ 0 w 951627"/>
              <a:gd name="connsiteY15" fmla="*/ 262063 h 763003"/>
              <a:gd name="connsiteX16" fmla="*/ 228671 w 951627"/>
              <a:gd name="connsiteY16" fmla="*/ 0 h 763003"/>
              <a:gd name="connsiteX0" fmla="*/ 228671 w 951627"/>
              <a:gd name="connsiteY0" fmla="*/ 0 h 763003"/>
              <a:gd name="connsiteX1" fmla="*/ 356524 w 951627"/>
              <a:gd name="connsiteY1" fmla="*/ 44756 h 763003"/>
              <a:gd name="connsiteX2" fmla="*/ 370019 w 951627"/>
              <a:gd name="connsiteY2" fmla="*/ 57517 h 763003"/>
              <a:gd name="connsiteX3" fmla="*/ 373245 w 951627"/>
              <a:gd name="connsiteY3" fmla="*/ 55613 h 763003"/>
              <a:gd name="connsiteX4" fmla="*/ 475025 w 951627"/>
              <a:gd name="connsiteY4" fmla="*/ 121641 h 763003"/>
              <a:gd name="connsiteX5" fmla="*/ 577484 w 951627"/>
              <a:gd name="connsiteY5" fmla="*/ 65161 h 763003"/>
              <a:gd name="connsiteX6" fmla="*/ 597144 w 951627"/>
              <a:gd name="connsiteY6" fmla="*/ 47188 h 763003"/>
              <a:gd name="connsiteX7" fmla="*/ 726754 w 951627"/>
              <a:gd name="connsiteY7" fmla="*/ 195 h 763003"/>
              <a:gd name="connsiteX8" fmla="*/ 773892 w 951627"/>
              <a:gd name="connsiteY8" fmla="*/ 4166 h 763003"/>
              <a:gd name="connsiteX9" fmla="*/ 951371 w 951627"/>
              <a:gd name="connsiteY9" fmla="*/ 306781 h 763003"/>
              <a:gd name="connsiteX10" fmla="*/ 746639 w 951627"/>
              <a:gd name="connsiteY10" fmla="*/ 555318 h 763003"/>
              <a:gd name="connsiteX11" fmla="*/ 558312 w 951627"/>
              <a:gd name="connsiteY11" fmla="*/ 763003 h 763003"/>
              <a:gd name="connsiteX12" fmla="*/ 222365 w 951627"/>
              <a:gd name="connsiteY12" fmla="*/ 729283 h 763003"/>
              <a:gd name="connsiteX13" fmla="*/ 111148 w 951627"/>
              <a:gd name="connsiteY13" fmla="*/ 482608 h 763003"/>
              <a:gd name="connsiteX14" fmla="*/ 0 w 951627"/>
              <a:gd name="connsiteY14" fmla="*/ 262063 h 763003"/>
              <a:gd name="connsiteX15" fmla="*/ 228671 w 951627"/>
              <a:gd name="connsiteY15" fmla="*/ 0 h 763003"/>
              <a:gd name="connsiteX0" fmla="*/ 228671 w 951627"/>
              <a:gd name="connsiteY0" fmla="*/ 0 h 763003"/>
              <a:gd name="connsiteX1" fmla="*/ 356524 w 951627"/>
              <a:gd name="connsiteY1" fmla="*/ 44756 h 763003"/>
              <a:gd name="connsiteX2" fmla="*/ 370019 w 951627"/>
              <a:gd name="connsiteY2" fmla="*/ 57517 h 763003"/>
              <a:gd name="connsiteX3" fmla="*/ 475025 w 951627"/>
              <a:gd name="connsiteY3" fmla="*/ 121641 h 763003"/>
              <a:gd name="connsiteX4" fmla="*/ 577484 w 951627"/>
              <a:gd name="connsiteY4" fmla="*/ 65161 h 763003"/>
              <a:gd name="connsiteX5" fmla="*/ 597144 w 951627"/>
              <a:gd name="connsiteY5" fmla="*/ 47188 h 763003"/>
              <a:gd name="connsiteX6" fmla="*/ 726754 w 951627"/>
              <a:gd name="connsiteY6" fmla="*/ 195 h 763003"/>
              <a:gd name="connsiteX7" fmla="*/ 773892 w 951627"/>
              <a:gd name="connsiteY7" fmla="*/ 4166 h 763003"/>
              <a:gd name="connsiteX8" fmla="*/ 951371 w 951627"/>
              <a:gd name="connsiteY8" fmla="*/ 306781 h 763003"/>
              <a:gd name="connsiteX9" fmla="*/ 746639 w 951627"/>
              <a:gd name="connsiteY9" fmla="*/ 555318 h 763003"/>
              <a:gd name="connsiteX10" fmla="*/ 558312 w 951627"/>
              <a:gd name="connsiteY10" fmla="*/ 763003 h 763003"/>
              <a:gd name="connsiteX11" fmla="*/ 222365 w 951627"/>
              <a:gd name="connsiteY11" fmla="*/ 729283 h 763003"/>
              <a:gd name="connsiteX12" fmla="*/ 111148 w 951627"/>
              <a:gd name="connsiteY12" fmla="*/ 482608 h 763003"/>
              <a:gd name="connsiteX13" fmla="*/ 0 w 951627"/>
              <a:gd name="connsiteY13" fmla="*/ 262063 h 763003"/>
              <a:gd name="connsiteX14" fmla="*/ 228671 w 951627"/>
              <a:gd name="connsiteY14" fmla="*/ 0 h 763003"/>
              <a:gd name="connsiteX0" fmla="*/ 228671 w 951627"/>
              <a:gd name="connsiteY0" fmla="*/ 0 h 763003"/>
              <a:gd name="connsiteX1" fmla="*/ 356524 w 951627"/>
              <a:gd name="connsiteY1" fmla="*/ 44756 h 763003"/>
              <a:gd name="connsiteX2" fmla="*/ 475025 w 951627"/>
              <a:gd name="connsiteY2" fmla="*/ 121641 h 763003"/>
              <a:gd name="connsiteX3" fmla="*/ 577484 w 951627"/>
              <a:gd name="connsiteY3" fmla="*/ 65161 h 763003"/>
              <a:gd name="connsiteX4" fmla="*/ 597144 w 951627"/>
              <a:gd name="connsiteY4" fmla="*/ 47188 h 763003"/>
              <a:gd name="connsiteX5" fmla="*/ 726754 w 951627"/>
              <a:gd name="connsiteY5" fmla="*/ 195 h 763003"/>
              <a:gd name="connsiteX6" fmla="*/ 773892 w 951627"/>
              <a:gd name="connsiteY6" fmla="*/ 4166 h 763003"/>
              <a:gd name="connsiteX7" fmla="*/ 951371 w 951627"/>
              <a:gd name="connsiteY7" fmla="*/ 306781 h 763003"/>
              <a:gd name="connsiteX8" fmla="*/ 746639 w 951627"/>
              <a:gd name="connsiteY8" fmla="*/ 555318 h 763003"/>
              <a:gd name="connsiteX9" fmla="*/ 558312 w 951627"/>
              <a:gd name="connsiteY9" fmla="*/ 763003 h 763003"/>
              <a:gd name="connsiteX10" fmla="*/ 222365 w 951627"/>
              <a:gd name="connsiteY10" fmla="*/ 729283 h 763003"/>
              <a:gd name="connsiteX11" fmla="*/ 111148 w 951627"/>
              <a:gd name="connsiteY11" fmla="*/ 482608 h 763003"/>
              <a:gd name="connsiteX12" fmla="*/ 0 w 951627"/>
              <a:gd name="connsiteY12" fmla="*/ 262063 h 763003"/>
              <a:gd name="connsiteX13" fmla="*/ 228671 w 951627"/>
              <a:gd name="connsiteY13" fmla="*/ 0 h 763003"/>
              <a:gd name="connsiteX0" fmla="*/ 228671 w 951627"/>
              <a:gd name="connsiteY0" fmla="*/ 0 h 763003"/>
              <a:gd name="connsiteX1" fmla="*/ 356524 w 951627"/>
              <a:gd name="connsiteY1" fmla="*/ 44756 h 763003"/>
              <a:gd name="connsiteX2" fmla="*/ 475025 w 951627"/>
              <a:gd name="connsiteY2" fmla="*/ 121641 h 763003"/>
              <a:gd name="connsiteX3" fmla="*/ 597144 w 951627"/>
              <a:gd name="connsiteY3" fmla="*/ 47188 h 763003"/>
              <a:gd name="connsiteX4" fmla="*/ 726754 w 951627"/>
              <a:gd name="connsiteY4" fmla="*/ 195 h 763003"/>
              <a:gd name="connsiteX5" fmla="*/ 773892 w 951627"/>
              <a:gd name="connsiteY5" fmla="*/ 4166 h 763003"/>
              <a:gd name="connsiteX6" fmla="*/ 951371 w 951627"/>
              <a:gd name="connsiteY6" fmla="*/ 306781 h 763003"/>
              <a:gd name="connsiteX7" fmla="*/ 746639 w 951627"/>
              <a:gd name="connsiteY7" fmla="*/ 555318 h 763003"/>
              <a:gd name="connsiteX8" fmla="*/ 558312 w 951627"/>
              <a:gd name="connsiteY8" fmla="*/ 763003 h 763003"/>
              <a:gd name="connsiteX9" fmla="*/ 222365 w 951627"/>
              <a:gd name="connsiteY9" fmla="*/ 729283 h 763003"/>
              <a:gd name="connsiteX10" fmla="*/ 111148 w 951627"/>
              <a:gd name="connsiteY10" fmla="*/ 482608 h 763003"/>
              <a:gd name="connsiteX11" fmla="*/ 0 w 951627"/>
              <a:gd name="connsiteY11" fmla="*/ 262063 h 763003"/>
              <a:gd name="connsiteX12" fmla="*/ 228671 w 951627"/>
              <a:gd name="connsiteY12" fmla="*/ 0 h 763003"/>
              <a:gd name="connsiteX0" fmla="*/ 228671 w 951627"/>
              <a:gd name="connsiteY0" fmla="*/ 0 h 763003"/>
              <a:gd name="connsiteX1" fmla="*/ 356524 w 951627"/>
              <a:gd name="connsiteY1" fmla="*/ 44756 h 763003"/>
              <a:gd name="connsiteX2" fmla="*/ 460738 w 951627"/>
              <a:gd name="connsiteY2" fmla="*/ 119736 h 763003"/>
              <a:gd name="connsiteX3" fmla="*/ 597144 w 951627"/>
              <a:gd name="connsiteY3" fmla="*/ 47188 h 763003"/>
              <a:gd name="connsiteX4" fmla="*/ 726754 w 951627"/>
              <a:gd name="connsiteY4" fmla="*/ 195 h 763003"/>
              <a:gd name="connsiteX5" fmla="*/ 773892 w 951627"/>
              <a:gd name="connsiteY5" fmla="*/ 4166 h 763003"/>
              <a:gd name="connsiteX6" fmla="*/ 951371 w 951627"/>
              <a:gd name="connsiteY6" fmla="*/ 306781 h 763003"/>
              <a:gd name="connsiteX7" fmla="*/ 746639 w 951627"/>
              <a:gd name="connsiteY7" fmla="*/ 555318 h 763003"/>
              <a:gd name="connsiteX8" fmla="*/ 558312 w 951627"/>
              <a:gd name="connsiteY8" fmla="*/ 763003 h 763003"/>
              <a:gd name="connsiteX9" fmla="*/ 222365 w 951627"/>
              <a:gd name="connsiteY9" fmla="*/ 729283 h 763003"/>
              <a:gd name="connsiteX10" fmla="*/ 111148 w 951627"/>
              <a:gd name="connsiteY10" fmla="*/ 482608 h 763003"/>
              <a:gd name="connsiteX11" fmla="*/ 0 w 951627"/>
              <a:gd name="connsiteY11" fmla="*/ 262063 h 763003"/>
              <a:gd name="connsiteX12" fmla="*/ 228671 w 951627"/>
              <a:gd name="connsiteY12" fmla="*/ 0 h 763003"/>
              <a:gd name="connsiteX0" fmla="*/ 228671 w 951627"/>
              <a:gd name="connsiteY0" fmla="*/ 0 h 763003"/>
              <a:gd name="connsiteX1" fmla="*/ 373669 w 951627"/>
              <a:gd name="connsiteY1" fmla="*/ 30469 h 763003"/>
              <a:gd name="connsiteX2" fmla="*/ 460738 w 951627"/>
              <a:gd name="connsiteY2" fmla="*/ 119736 h 763003"/>
              <a:gd name="connsiteX3" fmla="*/ 597144 w 951627"/>
              <a:gd name="connsiteY3" fmla="*/ 47188 h 763003"/>
              <a:gd name="connsiteX4" fmla="*/ 726754 w 951627"/>
              <a:gd name="connsiteY4" fmla="*/ 195 h 763003"/>
              <a:gd name="connsiteX5" fmla="*/ 773892 w 951627"/>
              <a:gd name="connsiteY5" fmla="*/ 4166 h 763003"/>
              <a:gd name="connsiteX6" fmla="*/ 951371 w 951627"/>
              <a:gd name="connsiteY6" fmla="*/ 306781 h 763003"/>
              <a:gd name="connsiteX7" fmla="*/ 746639 w 951627"/>
              <a:gd name="connsiteY7" fmla="*/ 555318 h 763003"/>
              <a:gd name="connsiteX8" fmla="*/ 558312 w 951627"/>
              <a:gd name="connsiteY8" fmla="*/ 763003 h 763003"/>
              <a:gd name="connsiteX9" fmla="*/ 222365 w 951627"/>
              <a:gd name="connsiteY9" fmla="*/ 729283 h 763003"/>
              <a:gd name="connsiteX10" fmla="*/ 111148 w 951627"/>
              <a:gd name="connsiteY10" fmla="*/ 482608 h 763003"/>
              <a:gd name="connsiteX11" fmla="*/ 0 w 951627"/>
              <a:gd name="connsiteY11" fmla="*/ 262063 h 763003"/>
              <a:gd name="connsiteX12" fmla="*/ 228671 w 951627"/>
              <a:gd name="connsiteY12" fmla="*/ 0 h 763003"/>
              <a:gd name="connsiteX0" fmla="*/ 228671 w 951627"/>
              <a:gd name="connsiteY0" fmla="*/ 1388 h 764391"/>
              <a:gd name="connsiteX1" fmla="*/ 373669 w 951627"/>
              <a:gd name="connsiteY1" fmla="*/ 31857 h 764391"/>
              <a:gd name="connsiteX2" fmla="*/ 460738 w 951627"/>
              <a:gd name="connsiteY2" fmla="*/ 121124 h 764391"/>
              <a:gd name="connsiteX3" fmla="*/ 590476 w 951627"/>
              <a:gd name="connsiteY3" fmla="*/ 30479 h 764391"/>
              <a:gd name="connsiteX4" fmla="*/ 726754 w 951627"/>
              <a:gd name="connsiteY4" fmla="*/ 1583 h 764391"/>
              <a:gd name="connsiteX5" fmla="*/ 773892 w 951627"/>
              <a:gd name="connsiteY5" fmla="*/ 5554 h 764391"/>
              <a:gd name="connsiteX6" fmla="*/ 951371 w 951627"/>
              <a:gd name="connsiteY6" fmla="*/ 308169 h 764391"/>
              <a:gd name="connsiteX7" fmla="*/ 746639 w 951627"/>
              <a:gd name="connsiteY7" fmla="*/ 556706 h 764391"/>
              <a:gd name="connsiteX8" fmla="*/ 558312 w 951627"/>
              <a:gd name="connsiteY8" fmla="*/ 764391 h 764391"/>
              <a:gd name="connsiteX9" fmla="*/ 222365 w 951627"/>
              <a:gd name="connsiteY9" fmla="*/ 730671 h 764391"/>
              <a:gd name="connsiteX10" fmla="*/ 111148 w 951627"/>
              <a:gd name="connsiteY10" fmla="*/ 483996 h 764391"/>
              <a:gd name="connsiteX11" fmla="*/ 0 w 951627"/>
              <a:gd name="connsiteY11" fmla="*/ 263451 h 764391"/>
              <a:gd name="connsiteX12" fmla="*/ 228671 w 951627"/>
              <a:gd name="connsiteY12" fmla="*/ 1388 h 764391"/>
              <a:gd name="connsiteX0" fmla="*/ 228671 w 951627"/>
              <a:gd name="connsiteY0" fmla="*/ 1388 h 764391"/>
              <a:gd name="connsiteX1" fmla="*/ 373669 w 951627"/>
              <a:gd name="connsiteY1" fmla="*/ 31857 h 764391"/>
              <a:gd name="connsiteX2" fmla="*/ 460738 w 951627"/>
              <a:gd name="connsiteY2" fmla="*/ 121124 h 764391"/>
              <a:gd name="connsiteX3" fmla="*/ 507174 w 951627"/>
              <a:gd name="connsiteY3" fmla="*/ 98542 h 764391"/>
              <a:gd name="connsiteX4" fmla="*/ 590476 w 951627"/>
              <a:gd name="connsiteY4" fmla="*/ 30479 h 764391"/>
              <a:gd name="connsiteX5" fmla="*/ 726754 w 951627"/>
              <a:gd name="connsiteY5" fmla="*/ 1583 h 764391"/>
              <a:gd name="connsiteX6" fmla="*/ 773892 w 951627"/>
              <a:gd name="connsiteY6" fmla="*/ 5554 h 764391"/>
              <a:gd name="connsiteX7" fmla="*/ 951371 w 951627"/>
              <a:gd name="connsiteY7" fmla="*/ 308169 h 764391"/>
              <a:gd name="connsiteX8" fmla="*/ 746639 w 951627"/>
              <a:gd name="connsiteY8" fmla="*/ 556706 h 764391"/>
              <a:gd name="connsiteX9" fmla="*/ 558312 w 951627"/>
              <a:gd name="connsiteY9" fmla="*/ 764391 h 764391"/>
              <a:gd name="connsiteX10" fmla="*/ 222365 w 951627"/>
              <a:gd name="connsiteY10" fmla="*/ 730671 h 764391"/>
              <a:gd name="connsiteX11" fmla="*/ 111148 w 951627"/>
              <a:gd name="connsiteY11" fmla="*/ 483996 h 764391"/>
              <a:gd name="connsiteX12" fmla="*/ 0 w 951627"/>
              <a:gd name="connsiteY12" fmla="*/ 263451 h 764391"/>
              <a:gd name="connsiteX13" fmla="*/ 228671 w 951627"/>
              <a:gd name="connsiteY13" fmla="*/ 1388 h 764391"/>
              <a:gd name="connsiteX0" fmla="*/ 228671 w 951627"/>
              <a:gd name="connsiteY0" fmla="*/ 1388 h 764391"/>
              <a:gd name="connsiteX1" fmla="*/ 373669 w 951627"/>
              <a:gd name="connsiteY1" fmla="*/ 31857 h 764391"/>
              <a:gd name="connsiteX2" fmla="*/ 400731 w 951627"/>
              <a:gd name="connsiteY2" fmla="*/ 109694 h 764391"/>
              <a:gd name="connsiteX3" fmla="*/ 507174 w 951627"/>
              <a:gd name="connsiteY3" fmla="*/ 98542 h 764391"/>
              <a:gd name="connsiteX4" fmla="*/ 590476 w 951627"/>
              <a:gd name="connsiteY4" fmla="*/ 30479 h 764391"/>
              <a:gd name="connsiteX5" fmla="*/ 726754 w 951627"/>
              <a:gd name="connsiteY5" fmla="*/ 1583 h 764391"/>
              <a:gd name="connsiteX6" fmla="*/ 773892 w 951627"/>
              <a:gd name="connsiteY6" fmla="*/ 5554 h 764391"/>
              <a:gd name="connsiteX7" fmla="*/ 951371 w 951627"/>
              <a:gd name="connsiteY7" fmla="*/ 308169 h 764391"/>
              <a:gd name="connsiteX8" fmla="*/ 746639 w 951627"/>
              <a:gd name="connsiteY8" fmla="*/ 556706 h 764391"/>
              <a:gd name="connsiteX9" fmla="*/ 558312 w 951627"/>
              <a:gd name="connsiteY9" fmla="*/ 764391 h 764391"/>
              <a:gd name="connsiteX10" fmla="*/ 222365 w 951627"/>
              <a:gd name="connsiteY10" fmla="*/ 730671 h 764391"/>
              <a:gd name="connsiteX11" fmla="*/ 111148 w 951627"/>
              <a:gd name="connsiteY11" fmla="*/ 483996 h 764391"/>
              <a:gd name="connsiteX12" fmla="*/ 0 w 951627"/>
              <a:gd name="connsiteY12" fmla="*/ 263451 h 764391"/>
              <a:gd name="connsiteX13" fmla="*/ 228671 w 951627"/>
              <a:gd name="connsiteY13" fmla="*/ 1388 h 764391"/>
              <a:gd name="connsiteX0" fmla="*/ 228671 w 951627"/>
              <a:gd name="connsiteY0" fmla="*/ 1388 h 764391"/>
              <a:gd name="connsiteX1" fmla="*/ 373669 w 951627"/>
              <a:gd name="connsiteY1" fmla="*/ 31857 h 764391"/>
              <a:gd name="connsiteX2" fmla="*/ 400731 w 951627"/>
              <a:gd name="connsiteY2" fmla="*/ 109694 h 764391"/>
              <a:gd name="connsiteX3" fmla="*/ 528129 w 951627"/>
              <a:gd name="connsiteY3" fmla="*/ 112829 h 764391"/>
              <a:gd name="connsiteX4" fmla="*/ 590476 w 951627"/>
              <a:gd name="connsiteY4" fmla="*/ 30479 h 764391"/>
              <a:gd name="connsiteX5" fmla="*/ 726754 w 951627"/>
              <a:gd name="connsiteY5" fmla="*/ 1583 h 764391"/>
              <a:gd name="connsiteX6" fmla="*/ 773892 w 951627"/>
              <a:gd name="connsiteY6" fmla="*/ 5554 h 764391"/>
              <a:gd name="connsiteX7" fmla="*/ 951371 w 951627"/>
              <a:gd name="connsiteY7" fmla="*/ 308169 h 764391"/>
              <a:gd name="connsiteX8" fmla="*/ 746639 w 951627"/>
              <a:gd name="connsiteY8" fmla="*/ 556706 h 764391"/>
              <a:gd name="connsiteX9" fmla="*/ 558312 w 951627"/>
              <a:gd name="connsiteY9" fmla="*/ 764391 h 764391"/>
              <a:gd name="connsiteX10" fmla="*/ 222365 w 951627"/>
              <a:gd name="connsiteY10" fmla="*/ 730671 h 764391"/>
              <a:gd name="connsiteX11" fmla="*/ 111148 w 951627"/>
              <a:gd name="connsiteY11" fmla="*/ 483996 h 764391"/>
              <a:gd name="connsiteX12" fmla="*/ 0 w 951627"/>
              <a:gd name="connsiteY12" fmla="*/ 263451 h 764391"/>
              <a:gd name="connsiteX13" fmla="*/ 228671 w 951627"/>
              <a:gd name="connsiteY13" fmla="*/ 1388 h 764391"/>
              <a:gd name="connsiteX0" fmla="*/ 228671 w 951627"/>
              <a:gd name="connsiteY0" fmla="*/ 1184 h 764187"/>
              <a:gd name="connsiteX1" fmla="*/ 373669 w 951627"/>
              <a:gd name="connsiteY1" fmla="*/ 31653 h 764187"/>
              <a:gd name="connsiteX2" fmla="*/ 400731 w 951627"/>
              <a:gd name="connsiteY2" fmla="*/ 109490 h 764187"/>
              <a:gd name="connsiteX3" fmla="*/ 528129 w 951627"/>
              <a:gd name="connsiteY3" fmla="*/ 112625 h 764187"/>
              <a:gd name="connsiteX4" fmla="*/ 580951 w 951627"/>
              <a:gd name="connsiteY4" fmla="*/ 27417 h 764187"/>
              <a:gd name="connsiteX5" fmla="*/ 726754 w 951627"/>
              <a:gd name="connsiteY5" fmla="*/ 1379 h 764187"/>
              <a:gd name="connsiteX6" fmla="*/ 773892 w 951627"/>
              <a:gd name="connsiteY6" fmla="*/ 5350 h 764187"/>
              <a:gd name="connsiteX7" fmla="*/ 951371 w 951627"/>
              <a:gd name="connsiteY7" fmla="*/ 307965 h 764187"/>
              <a:gd name="connsiteX8" fmla="*/ 746639 w 951627"/>
              <a:gd name="connsiteY8" fmla="*/ 556502 h 764187"/>
              <a:gd name="connsiteX9" fmla="*/ 558312 w 951627"/>
              <a:gd name="connsiteY9" fmla="*/ 764187 h 764187"/>
              <a:gd name="connsiteX10" fmla="*/ 222365 w 951627"/>
              <a:gd name="connsiteY10" fmla="*/ 730467 h 764187"/>
              <a:gd name="connsiteX11" fmla="*/ 111148 w 951627"/>
              <a:gd name="connsiteY11" fmla="*/ 483792 h 764187"/>
              <a:gd name="connsiteX12" fmla="*/ 0 w 951627"/>
              <a:gd name="connsiteY12" fmla="*/ 263247 h 764187"/>
              <a:gd name="connsiteX13" fmla="*/ 228671 w 951627"/>
              <a:gd name="connsiteY13" fmla="*/ 1184 h 764187"/>
              <a:gd name="connsiteX0" fmla="*/ 228671 w 951627"/>
              <a:gd name="connsiteY0" fmla="*/ 3310 h 766313"/>
              <a:gd name="connsiteX1" fmla="*/ 373669 w 951627"/>
              <a:gd name="connsiteY1" fmla="*/ 33779 h 766313"/>
              <a:gd name="connsiteX2" fmla="*/ 400731 w 951627"/>
              <a:gd name="connsiteY2" fmla="*/ 111616 h 766313"/>
              <a:gd name="connsiteX3" fmla="*/ 528129 w 951627"/>
              <a:gd name="connsiteY3" fmla="*/ 114751 h 766313"/>
              <a:gd name="connsiteX4" fmla="*/ 580951 w 951627"/>
              <a:gd name="connsiteY4" fmla="*/ 29543 h 766313"/>
              <a:gd name="connsiteX5" fmla="*/ 726754 w 951627"/>
              <a:gd name="connsiteY5" fmla="*/ 3505 h 766313"/>
              <a:gd name="connsiteX6" fmla="*/ 773892 w 951627"/>
              <a:gd name="connsiteY6" fmla="*/ 7476 h 766313"/>
              <a:gd name="connsiteX7" fmla="*/ 951371 w 951627"/>
              <a:gd name="connsiteY7" fmla="*/ 310091 h 766313"/>
              <a:gd name="connsiteX8" fmla="*/ 746639 w 951627"/>
              <a:gd name="connsiteY8" fmla="*/ 558628 h 766313"/>
              <a:gd name="connsiteX9" fmla="*/ 558312 w 951627"/>
              <a:gd name="connsiteY9" fmla="*/ 766313 h 766313"/>
              <a:gd name="connsiteX10" fmla="*/ 222365 w 951627"/>
              <a:gd name="connsiteY10" fmla="*/ 732593 h 766313"/>
              <a:gd name="connsiteX11" fmla="*/ 111148 w 951627"/>
              <a:gd name="connsiteY11" fmla="*/ 485918 h 766313"/>
              <a:gd name="connsiteX12" fmla="*/ 0 w 951627"/>
              <a:gd name="connsiteY12" fmla="*/ 265373 h 766313"/>
              <a:gd name="connsiteX13" fmla="*/ 228671 w 951627"/>
              <a:gd name="connsiteY13" fmla="*/ 3310 h 766313"/>
              <a:gd name="connsiteX0" fmla="*/ 228671 w 951496"/>
              <a:gd name="connsiteY0" fmla="*/ 15067 h 778070"/>
              <a:gd name="connsiteX1" fmla="*/ 373669 w 951496"/>
              <a:gd name="connsiteY1" fmla="*/ 45536 h 778070"/>
              <a:gd name="connsiteX2" fmla="*/ 400731 w 951496"/>
              <a:gd name="connsiteY2" fmla="*/ 123373 h 778070"/>
              <a:gd name="connsiteX3" fmla="*/ 528129 w 951496"/>
              <a:gd name="connsiteY3" fmla="*/ 126508 h 778070"/>
              <a:gd name="connsiteX4" fmla="*/ 580951 w 951496"/>
              <a:gd name="connsiteY4" fmla="*/ 41300 h 778070"/>
              <a:gd name="connsiteX5" fmla="*/ 773892 w 951496"/>
              <a:gd name="connsiteY5" fmla="*/ 19233 h 778070"/>
              <a:gd name="connsiteX6" fmla="*/ 951371 w 951496"/>
              <a:gd name="connsiteY6" fmla="*/ 321848 h 778070"/>
              <a:gd name="connsiteX7" fmla="*/ 746639 w 951496"/>
              <a:gd name="connsiteY7" fmla="*/ 570385 h 778070"/>
              <a:gd name="connsiteX8" fmla="*/ 558312 w 951496"/>
              <a:gd name="connsiteY8" fmla="*/ 778070 h 778070"/>
              <a:gd name="connsiteX9" fmla="*/ 222365 w 951496"/>
              <a:gd name="connsiteY9" fmla="*/ 744350 h 778070"/>
              <a:gd name="connsiteX10" fmla="*/ 111148 w 951496"/>
              <a:gd name="connsiteY10" fmla="*/ 497675 h 778070"/>
              <a:gd name="connsiteX11" fmla="*/ 0 w 951496"/>
              <a:gd name="connsiteY11" fmla="*/ 277130 h 778070"/>
              <a:gd name="connsiteX12" fmla="*/ 228671 w 951496"/>
              <a:gd name="connsiteY12" fmla="*/ 15067 h 778070"/>
              <a:gd name="connsiteX0" fmla="*/ 228671 w 953247"/>
              <a:gd name="connsiteY0" fmla="*/ 1103 h 764106"/>
              <a:gd name="connsiteX1" fmla="*/ 373669 w 953247"/>
              <a:gd name="connsiteY1" fmla="*/ 31572 h 764106"/>
              <a:gd name="connsiteX2" fmla="*/ 400731 w 953247"/>
              <a:gd name="connsiteY2" fmla="*/ 109409 h 764106"/>
              <a:gd name="connsiteX3" fmla="*/ 528129 w 953247"/>
              <a:gd name="connsiteY3" fmla="*/ 112544 h 764106"/>
              <a:gd name="connsiteX4" fmla="*/ 580951 w 953247"/>
              <a:gd name="connsiteY4" fmla="*/ 27336 h 764106"/>
              <a:gd name="connsiteX5" fmla="*/ 832947 w 953247"/>
              <a:gd name="connsiteY5" fmla="*/ 24319 h 764106"/>
              <a:gd name="connsiteX6" fmla="*/ 951371 w 953247"/>
              <a:gd name="connsiteY6" fmla="*/ 307884 h 764106"/>
              <a:gd name="connsiteX7" fmla="*/ 746639 w 953247"/>
              <a:gd name="connsiteY7" fmla="*/ 556421 h 764106"/>
              <a:gd name="connsiteX8" fmla="*/ 558312 w 953247"/>
              <a:gd name="connsiteY8" fmla="*/ 764106 h 764106"/>
              <a:gd name="connsiteX9" fmla="*/ 222365 w 953247"/>
              <a:gd name="connsiteY9" fmla="*/ 730386 h 764106"/>
              <a:gd name="connsiteX10" fmla="*/ 111148 w 953247"/>
              <a:gd name="connsiteY10" fmla="*/ 483711 h 764106"/>
              <a:gd name="connsiteX11" fmla="*/ 0 w 953247"/>
              <a:gd name="connsiteY11" fmla="*/ 263166 h 764106"/>
              <a:gd name="connsiteX12" fmla="*/ 228671 w 953247"/>
              <a:gd name="connsiteY12" fmla="*/ 1103 h 764106"/>
              <a:gd name="connsiteX0" fmla="*/ 228671 w 955813"/>
              <a:gd name="connsiteY0" fmla="*/ 0 h 763003"/>
              <a:gd name="connsiteX1" fmla="*/ 373669 w 955813"/>
              <a:gd name="connsiteY1" fmla="*/ 30469 h 763003"/>
              <a:gd name="connsiteX2" fmla="*/ 400731 w 955813"/>
              <a:gd name="connsiteY2" fmla="*/ 108306 h 763003"/>
              <a:gd name="connsiteX3" fmla="*/ 528129 w 955813"/>
              <a:gd name="connsiteY3" fmla="*/ 111441 h 763003"/>
              <a:gd name="connsiteX4" fmla="*/ 580951 w 955813"/>
              <a:gd name="connsiteY4" fmla="*/ 26233 h 763003"/>
              <a:gd name="connsiteX5" fmla="*/ 832947 w 955813"/>
              <a:gd name="connsiteY5" fmla="*/ 23216 h 763003"/>
              <a:gd name="connsiteX6" fmla="*/ 951371 w 955813"/>
              <a:gd name="connsiteY6" fmla="*/ 306781 h 763003"/>
              <a:gd name="connsiteX7" fmla="*/ 746639 w 955813"/>
              <a:gd name="connsiteY7" fmla="*/ 555318 h 763003"/>
              <a:gd name="connsiteX8" fmla="*/ 558312 w 955813"/>
              <a:gd name="connsiteY8" fmla="*/ 763003 h 763003"/>
              <a:gd name="connsiteX9" fmla="*/ 222365 w 955813"/>
              <a:gd name="connsiteY9" fmla="*/ 729283 h 763003"/>
              <a:gd name="connsiteX10" fmla="*/ 111148 w 955813"/>
              <a:gd name="connsiteY10" fmla="*/ 482608 h 763003"/>
              <a:gd name="connsiteX11" fmla="*/ 0 w 955813"/>
              <a:gd name="connsiteY11" fmla="*/ 262063 h 763003"/>
              <a:gd name="connsiteX12" fmla="*/ 228671 w 955813"/>
              <a:gd name="connsiteY12" fmla="*/ 0 h 763003"/>
              <a:gd name="connsiteX0" fmla="*/ 228671 w 955813"/>
              <a:gd name="connsiteY0" fmla="*/ 0 h 763003"/>
              <a:gd name="connsiteX1" fmla="*/ 382242 w 955813"/>
              <a:gd name="connsiteY1" fmla="*/ 32374 h 763003"/>
              <a:gd name="connsiteX2" fmla="*/ 400731 w 955813"/>
              <a:gd name="connsiteY2" fmla="*/ 108306 h 763003"/>
              <a:gd name="connsiteX3" fmla="*/ 528129 w 955813"/>
              <a:gd name="connsiteY3" fmla="*/ 111441 h 763003"/>
              <a:gd name="connsiteX4" fmla="*/ 580951 w 955813"/>
              <a:gd name="connsiteY4" fmla="*/ 26233 h 763003"/>
              <a:gd name="connsiteX5" fmla="*/ 832947 w 955813"/>
              <a:gd name="connsiteY5" fmla="*/ 23216 h 763003"/>
              <a:gd name="connsiteX6" fmla="*/ 951371 w 955813"/>
              <a:gd name="connsiteY6" fmla="*/ 306781 h 763003"/>
              <a:gd name="connsiteX7" fmla="*/ 746639 w 955813"/>
              <a:gd name="connsiteY7" fmla="*/ 555318 h 763003"/>
              <a:gd name="connsiteX8" fmla="*/ 558312 w 955813"/>
              <a:gd name="connsiteY8" fmla="*/ 763003 h 763003"/>
              <a:gd name="connsiteX9" fmla="*/ 222365 w 955813"/>
              <a:gd name="connsiteY9" fmla="*/ 729283 h 763003"/>
              <a:gd name="connsiteX10" fmla="*/ 111148 w 955813"/>
              <a:gd name="connsiteY10" fmla="*/ 482608 h 763003"/>
              <a:gd name="connsiteX11" fmla="*/ 0 w 955813"/>
              <a:gd name="connsiteY11" fmla="*/ 262063 h 763003"/>
              <a:gd name="connsiteX12" fmla="*/ 228671 w 955813"/>
              <a:gd name="connsiteY12" fmla="*/ 0 h 763003"/>
              <a:gd name="connsiteX0" fmla="*/ 228671 w 955813"/>
              <a:gd name="connsiteY0" fmla="*/ 0 h 763003"/>
              <a:gd name="connsiteX1" fmla="*/ 382242 w 955813"/>
              <a:gd name="connsiteY1" fmla="*/ 32374 h 763003"/>
              <a:gd name="connsiteX2" fmla="*/ 403588 w 955813"/>
              <a:gd name="connsiteY2" fmla="*/ 108306 h 763003"/>
              <a:gd name="connsiteX3" fmla="*/ 528129 w 955813"/>
              <a:gd name="connsiteY3" fmla="*/ 111441 h 763003"/>
              <a:gd name="connsiteX4" fmla="*/ 580951 w 955813"/>
              <a:gd name="connsiteY4" fmla="*/ 26233 h 763003"/>
              <a:gd name="connsiteX5" fmla="*/ 832947 w 955813"/>
              <a:gd name="connsiteY5" fmla="*/ 23216 h 763003"/>
              <a:gd name="connsiteX6" fmla="*/ 951371 w 955813"/>
              <a:gd name="connsiteY6" fmla="*/ 306781 h 763003"/>
              <a:gd name="connsiteX7" fmla="*/ 746639 w 955813"/>
              <a:gd name="connsiteY7" fmla="*/ 555318 h 763003"/>
              <a:gd name="connsiteX8" fmla="*/ 558312 w 955813"/>
              <a:gd name="connsiteY8" fmla="*/ 763003 h 763003"/>
              <a:gd name="connsiteX9" fmla="*/ 222365 w 955813"/>
              <a:gd name="connsiteY9" fmla="*/ 729283 h 763003"/>
              <a:gd name="connsiteX10" fmla="*/ 111148 w 955813"/>
              <a:gd name="connsiteY10" fmla="*/ 482608 h 763003"/>
              <a:gd name="connsiteX11" fmla="*/ 0 w 955813"/>
              <a:gd name="connsiteY11" fmla="*/ 262063 h 763003"/>
              <a:gd name="connsiteX12" fmla="*/ 228671 w 955813"/>
              <a:gd name="connsiteY12" fmla="*/ 0 h 763003"/>
              <a:gd name="connsiteX0" fmla="*/ 228671 w 955813"/>
              <a:gd name="connsiteY0" fmla="*/ 0 h 763003"/>
              <a:gd name="connsiteX1" fmla="*/ 382242 w 955813"/>
              <a:gd name="connsiteY1" fmla="*/ 32374 h 763003"/>
              <a:gd name="connsiteX2" fmla="*/ 403588 w 955813"/>
              <a:gd name="connsiteY2" fmla="*/ 108306 h 763003"/>
              <a:gd name="connsiteX3" fmla="*/ 509079 w 955813"/>
              <a:gd name="connsiteY3" fmla="*/ 114299 h 763003"/>
              <a:gd name="connsiteX4" fmla="*/ 580951 w 955813"/>
              <a:gd name="connsiteY4" fmla="*/ 26233 h 763003"/>
              <a:gd name="connsiteX5" fmla="*/ 832947 w 955813"/>
              <a:gd name="connsiteY5" fmla="*/ 23216 h 763003"/>
              <a:gd name="connsiteX6" fmla="*/ 951371 w 955813"/>
              <a:gd name="connsiteY6" fmla="*/ 306781 h 763003"/>
              <a:gd name="connsiteX7" fmla="*/ 746639 w 955813"/>
              <a:gd name="connsiteY7" fmla="*/ 555318 h 763003"/>
              <a:gd name="connsiteX8" fmla="*/ 558312 w 955813"/>
              <a:gd name="connsiteY8" fmla="*/ 763003 h 763003"/>
              <a:gd name="connsiteX9" fmla="*/ 222365 w 955813"/>
              <a:gd name="connsiteY9" fmla="*/ 729283 h 763003"/>
              <a:gd name="connsiteX10" fmla="*/ 111148 w 955813"/>
              <a:gd name="connsiteY10" fmla="*/ 482608 h 763003"/>
              <a:gd name="connsiteX11" fmla="*/ 0 w 955813"/>
              <a:gd name="connsiteY11" fmla="*/ 262063 h 763003"/>
              <a:gd name="connsiteX12" fmla="*/ 228671 w 955813"/>
              <a:gd name="connsiteY12" fmla="*/ 0 h 763003"/>
              <a:gd name="connsiteX0" fmla="*/ 228671 w 955813"/>
              <a:gd name="connsiteY0" fmla="*/ 0 h 763003"/>
              <a:gd name="connsiteX1" fmla="*/ 382242 w 955813"/>
              <a:gd name="connsiteY1" fmla="*/ 32374 h 763003"/>
              <a:gd name="connsiteX2" fmla="*/ 403588 w 955813"/>
              <a:gd name="connsiteY2" fmla="*/ 108306 h 763003"/>
              <a:gd name="connsiteX3" fmla="*/ 509079 w 955813"/>
              <a:gd name="connsiteY3" fmla="*/ 114299 h 763003"/>
              <a:gd name="connsiteX4" fmla="*/ 580951 w 955813"/>
              <a:gd name="connsiteY4" fmla="*/ 26233 h 763003"/>
              <a:gd name="connsiteX5" fmla="*/ 832947 w 955813"/>
              <a:gd name="connsiteY5" fmla="*/ 23216 h 763003"/>
              <a:gd name="connsiteX6" fmla="*/ 951371 w 955813"/>
              <a:gd name="connsiteY6" fmla="*/ 306781 h 763003"/>
              <a:gd name="connsiteX7" fmla="*/ 746639 w 955813"/>
              <a:gd name="connsiteY7" fmla="*/ 555318 h 763003"/>
              <a:gd name="connsiteX8" fmla="*/ 558312 w 955813"/>
              <a:gd name="connsiteY8" fmla="*/ 763003 h 763003"/>
              <a:gd name="connsiteX9" fmla="*/ 222365 w 955813"/>
              <a:gd name="connsiteY9" fmla="*/ 729283 h 763003"/>
              <a:gd name="connsiteX10" fmla="*/ 111148 w 955813"/>
              <a:gd name="connsiteY10" fmla="*/ 482608 h 763003"/>
              <a:gd name="connsiteX11" fmla="*/ 0 w 955813"/>
              <a:gd name="connsiteY11" fmla="*/ 262063 h 763003"/>
              <a:gd name="connsiteX12" fmla="*/ 228671 w 955813"/>
              <a:gd name="connsiteY12" fmla="*/ 0 h 763003"/>
              <a:gd name="connsiteX0" fmla="*/ 228671 w 955813"/>
              <a:gd name="connsiteY0" fmla="*/ 0 h 763003"/>
              <a:gd name="connsiteX1" fmla="*/ 382242 w 955813"/>
              <a:gd name="connsiteY1" fmla="*/ 32374 h 763003"/>
              <a:gd name="connsiteX2" fmla="*/ 403588 w 955813"/>
              <a:gd name="connsiteY2" fmla="*/ 108306 h 763003"/>
              <a:gd name="connsiteX3" fmla="*/ 509079 w 955813"/>
              <a:gd name="connsiteY3" fmla="*/ 114299 h 763003"/>
              <a:gd name="connsiteX4" fmla="*/ 580951 w 955813"/>
              <a:gd name="connsiteY4" fmla="*/ 26233 h 763003"/>
              <a:gd name="connsiteX5" fmla="*/ 832947 w 955813"/>
              <a:gd name="connsiteY5" fmla="*/ 23216 h 763003"/>
              <a:gd name="connsiteX6" fmla="*/ 951371 w 955813"/>
              <a:gd name="connsiteY6" fmla="*/ 306781 h 763003"/>
              <a:gd name="connsiteX7" fmla="*/ 746639 w 955813"/>
              <a:gd name="connsiteY7" fmla="*/ 555318 h 763003"/>
              <a:gd name="connsiteX8" fmla="*/ 558312 w 955813"/>
              <a:gd name="connsiteY8" fmla="*/ 763003 h 763003"/>
              <a:gd name="connsiteX9" fmla="*/ 222365 w 955813"/>
              <a:gd name="connsiteY9" fmla="*/ 729283 h 763003"/>
              <a:gd name="connsiteX10" fmla="*/ 111148 w 955813"/>
              <a:gd name="connsiteY10" fmla="*/ 482608 h 763003"/>
              <a:gd name="connsiteX11" fmla="*/ 0 w 955813"/>
              <a:gd name="connsiteY11" fmla="*/ 262063 h 763003"/>
              <a:gd name="connsiteX12" fmla="*/ 228671 w 955813"/>
              <a:gd name="connsiteY12" fmla="*/ 0 h 763003"/>
              <a:gd name="connsiteX0" fmla="*/ 228671 w 955813"/>
              <a:gd name="connsiteY0" fmla="*/ 0 h 763003"/>
              <a:gd name="connsiteX1" fmla="*/ 382242 w 955813"/>
              <a:gd name="connsiteY1" fmla="*/ 32374 h 763003"/>
              <a:gd name="connsiteX2" fmla="*/ 403588 w 955813"/>
              <a:gd name="connsiteY2" fmla="*/ 108306 h 763003"/>
              <a:gd name="connsiteX3" fmla="*/ 509079 w 955813"/>
              <a:gd name="connsiteY3" fmla="*/ 114299 h 763003"/>
              <a:gd name="connsiteX4" fmla="*/ 580951 w 955813"/>
              <a:gd name="connsiteY4" fmla="*/ 26233 h 763003"/>
              <a:gd name="connsiteX5" fmla="*/ 832947 w 955813"/>
              <a:gd name="connsiteY5" fmla="*/ 23216 h 763003"/>
              <a:gd name="connsiteX6" fmla="*/ 951371 w 955813"/>
              <a:gd name="connsiteY6" fmla="*/ 306781 h 763003"/>
              <a:gd name="connsiteX7" fmla="*/ 746639 w 955813"/>
              <a:gd name="connsiteY7" fmla="*/ 555318 h 763003"/>
              <a:gd name="connsiteX8" fmla="*/ 558312 w 955813"/>
              <a:gd name="connsiteY8" fmla="*/ 763003 h 763003"/>
              <a:gd name="connsiteX9" fmla="*/ 222365 w 955813"/>
              <a:gd name="connsiteY9" fmla="*/ 729283 h 763003"/>
              <a:gd name="connsiteX10" fmla="*/ 111148 w 955813"/>
              <a:gd name="connsiteY10" fmla="*/ 482608 h 763003"/>
              <a:gd name="connsiteX11" fmla="*/ 0 w 955813"/>
              <a:gd name="connsiteY11" fmla="*/ 262063 h 763003"/>
              <a:gd name="connsiteX12" fmla="*/ 228671 w 955813"/>
              <a:gd name="connsiteY12" fmla="*/ 0 h 763003"/>
              <a:gd name="connsiteX0" fmla="*/ 228671 w 955813"/>
              <a:gd name="connsiteY0" fmla="*/ 0 h 763003"/>
              <a:gd name="connsiteX1" fmla="*/ 382242 w 955813"/>
              <a:gd name="connsiteY1" fmla="*/ 32374 h 763003"/>
              <a:gd name="connsiteX2" fmla="*/ 403588 w 955813"/>
              <a:gd name="connsiteY2" fmla="*/ 108306 h 763003"/>
              <a:gd name="connsiteX3" fmla="*/ 509079 w 955813"/>
              <a:gd name="connsiteY3" fmla="*/ 114299 h 763003"/>
              <a:gd name="connsiteX4" fmla="*/ 580951 w 955813"/>
              <a:gd name="connsiteY4" fmla="*/ 26233 h 763003"/>
              <a:gd name="connsiteX5" fmla="*/ 832947 w 955813"/>
              <a:gd name="connsiteY5" fmla="*/ 23216 h 763003"/>
              <a:gd name="connsiteX6" fmla="*/ 951371 w 955813"/>
              <a:gd name="connsiteY6" fmla="*/ 306781 h 763003"/>
              <a:gd name="connsiteX7" fmla="*/ 746639 w 955813"/>
              <a:gd name="connsiteY7" fmla="*/ 555318 h 763003"/>
              <a:gd name="connsiteX8" fmla="*/ 558312 w 955813"/>
              <a:gd name="connsiteY8" fmla="*/ 763003 h 763003"/>
              <a:gd name="connsiteX9" fmla="*/ 222365 w 955813"/>
              <a:gd name="connsiteY9" fmla="*/ 729283 h 763003"/>
              <a:gd name="connsiteX10" fmla="*/ 111148 w 955813"/>
              <a:gd name="connsiteY10" fmla="*/ 482608 h 763003"/>
              <a:gd name="connsiteX11" fmla="*/ 0 w 955813"/>
              <a:gd name="connsiteY11" fmla="*/ 262063 h 763003"/>
              <a:gd name="connsiteX12" fmla="*/ 228671 w 955813"/>
              <a:gd name="connsiteY12" fmla="*/ 0 h 763003"/>
              <a:gd name="connsiteX0" fmla="*/ 228671 w 955813"/>
              <a:gd name="connsiteY0" fmla="*/ 414 h 763417"/>
              <a:gd name="connsiteX1" fmla="*/ 367002 w 955813"/>
              <a:gd name="connsiteY1" fmla="*/ 23263 h 763417"/>
              <a:gd name="connsiteX2" fmla="*/ 403588 w 955813"/>
              <a:gd name="connsiteY2" fmla="*/ 108720 h 763417"/>
              <a:gd name="connsiteX3" fmla="*/ 509079 w 955813"/>
              <a:gd name="connsiteY3" fmla="*/ 114713 h 763417"/>
              <a:gd name="connsiteX4" fmla="*/ 580951 w 955813"/>
              <a:gd name="connsiteY4" fmla="*/ 26647 h 763417"/>
              <a:gd name="connsiteX5" fmla="*/ 832947 w 955813"/>
              <a:gd name="connsiteY5" fmla="*/ 23630 h 763417"/>
              <a:gd name="connsiteX6" fmla="*/ 951371 w 955813"/>
              <a:gd name="connsiteY6" fmla="*/ 307195 h 763417"/>
              <a:gd name="connsiteX7" fmla="*/ 746639 w 955813"/>
              <a:gd name="connsiteY7" fmla="*/ 555732 h 763417"/>
              <a:gd name="connsiteX8" fmla="*/ 558312 w 955813"/>
              <a:gd name="connsiteY8" fmla="*/ 763417 h 763417"/>
              <a:gd name="connsiteX9" fmla="*/ 222365 w 955813"/>
              <a:gd name="connsiteY9" fmla="*/ 729697 h 763417"/>
              <a:gd name="connsiteX10" fmla="*/ 111148 w 955813"/>
              <a:gd name="connsiteY10" fmla="*/ 483022 h 763417"/>
              <a:gd name="connsiteX11" fmla="*/ 0 w 955813"/>
              <a:gd name="connsiteY11" fmla="*/ 262477 h 763417"/>
              <a:gd name="connsiteX12" fmla="*/ 228671 w 955813"/>
              <a:gd name="connsiteY12" fmla="*/ 414 h 763417"/>
              <a:gd name="connsiteX0" fmla="*/ 228671 w 955813"/>
              <a:gd name="connsiteY0" fmla="*/ 414 h 763417"/>
              <a:gd name="connsiteX1" fmla="*/ 367002 w 955813"/>
              <a:gd name="connsiteY1" fmla="*/ 23263 h 763417"/>
              <a:gd name="connsiteX2" fmla="*/ 403588 w 955813"/>
              <a:gd name="connsiteY2" fmla="*/ 108720 h 763417"/>
              <a:gd name="connsiteX3" fmla="*/ 509079 w 955813"/>
              <a:gd name="connsiteY3" fmla="*/ 114713 h 763417"/>
              <a:gd name="connsiteX4" fmla="*/ 580951 w 955813"/>
              <a:gd name="connsiteY4" fmla="*/ 26647 h 763417"/>
              <a:gd name="connsiteX5" fmla="*/ 832947 w 955813"/>
              <a:gd name="connsiteY5" fmla="*/ 23630 h 763417"/>
              <a:gd name="connsiteX6" fmla="*/ 951371 w 955813"/>
              <a:gd name="connsiteY6" fmla="*/ 307195 h 763417"/>
              <a:gd name="connsiteX7" fmla="*/ 746639 w 955813"/>
              <a:gd name="connsiteY7" fmla="*/ 555732 h 763417"/>
              <a:gd name="connsiteX8" fmla="*/ 558312 w 955813"/>
              <a:gd name="connsiteY8" fmla="*/ 763417 h 763417"/>
              <a:gd name="connsiteX9" fmla="*/ 222365 w 955813"/>
              <a:gd name="connsiteY9" fmla="*/ 729697 h 763417"/>
              <a:gd name="connsiteX10" fmla="*/ 111148 w 955813"/>
              <a:gd name="connsiteY10" fmla="*/ 483022 h 763417"/>
              <a:gd name="connsiteX11" fmla="*/ 0 w 955813"/>
              <a:gd name="connsiteY11" fmla="*/ 262477 h 763417"/>
              <a:gd name="connsiteX12" fmla="*/ 228671 w 955813"/>
              <a:gd name="connsiteY12" fmla="*/ 414 h 763417"/>
              <a:gd name="connsiteX0" fmla="*/ 228671 w 955813"/>
              <a:gd name="connsiteY0" fmla="*/ 414 h 763417"/>
              <a:gd name="connsiteX1" fmla="*/ 367002 w 955813"/>
              <a:gd name="connsiteY1" fmla="*/ 23263 h 763417"/>
              <a:gd name="connsiteX2" fmla="*/ 407398 w 955813"/>
              <a:gd name="connsiteY2" fmla="*/ 108720 h 763417"/>
              <a:gd name="connsiteX3" fmla="*/ 509079 w 955813"/>
              <a:gd name="connsiteY3" fmla="*/ 114713 h 763417"/>
              <a:gd name="connsiteX4" fmla="*/ 580951 w 955813"/>
              <a:gd name="connsiteY4" fmla="*/ 26647 h 763417"/>
              <a:gd name="connsiteX5" fmla="*/ 832947 w 955813"/>
              <a:gd name="connsiteY5" fmla="*/ 23630 h 763417"/>
              <a:gd name="connsiteX6" fmla="*/ 951371 w 955813"/>
              <a:gd name="connsiteY6" fmla="*/ 307195 h 763417"/>
              <a:gd name="connsiteX7" fmla="*/ 746639 w 955813"/>
              <a:gd name="connsiteY7" fmla="*/ 555732 h 763417"/>
              <a:gd name="connsiteX8" fmla="*/ 558312 w 955813"/>
              <a:gd name="connsiteY8" fmla="*/ 763417 h 763417"/>
              <a:gd name="connsiteX9" fmla="*/ 222365 w 955813"/>
              <a:gd name="connsiteY9" fmla="*/ 729697 h 763417"/>
              <a:gd name="connsiteX10" fmla="*/ 111148 w 955813"/>
              <a:gd name="connsiteY10" fmla="*/ 483022 h 763417"/>
              <a:gd name="connsiteX11" fmla="*/ 0 w 955813"/>
              <a:gd name="connsiteY11" fmla="*/ 262477 h 763417"/>
              <a:gd name="connsiteX12" fmla="*/ 228671 w 955813"/>
              <a:gd name="connsiteY12" fmla="*/ 414 h 763417"/>
              <a:gd name="connsiteX0" fmla="*/ 228671 w 955813"/>
              <a:gd name="connsiteY0" fmla="*/ 414 h 763417"/>
              <a:gd name="connsiteX1" fmla="*/ 367002 w 955813"/>
              <a:gd name="connsiteY1" fmla="*/ 23263 h 763417"/>
              <a:gd name="connsiteX2" fmla="*/ 407398 w 955813"/>
              <a:gd name="connsiteY2" fmla="*/ 108720 h 763417"/>
              <a:gd name="connsiteX3" fmla="*/ 509079 w 955813"/>
              <a:gd name="connsiteY3" fmla="*/ 114713 h 763417"/>
              <a:gd name="connsiteX4" fmla="*/ 580951 w 955813"/>
              <a:gd name="connsiteY4" fmla="*/ 26647 h 763417"/>
              <a:gd name="connsiteX5" fmla="*/ 832947 w 955813"/>
              <a:gd name="connsiteY5" fmla="*/ 23630 h 763417"/>
              <a:gd name="connsiteX6" fmla="*/ 951371 w 955813"/>
              <a:gd name="connsiteY6" fmla="*/ 307195 h 763417"/>
              <a:gd name="connsiteX7" fmla="*/ 746639 w 955813"/>
              <a:gd name="connsiteY7" fmla="*/ 555732 h 763417"/>
              <a:gd name="connsiteX8" fmla="*/ 558312 w 955813"/>
              <a:gd name="connsiteY8" fmla="*/ 763417 h 763417"/>
              <a:gd name="connsiteX9" fmla="*/ 222365 w 955813"/>
              <a:gd name="connsiteY9" fmla="*/ 729697 h 763417"/>
              <a:gd name="connsiteX10" fmla="*/ 111148 w 955813"/>
              <a:gd name="connsiteY10" fmla="*/ 483022 h 763417"/>
              <a:gd name="connsiteX11" fmla="*/ 0 w 955813"/>
              <a:gd name="connsiteY11" fmla="*/ 262477 h 763417"/>
              <a:gd name="connsiteX12" fmla="*/ 228671 w 955813"/>
              <a:gd name="connsiteY12" fmla="*/ 414 h 763417"/>
              <a:gd name="connsiteX0" fmla="*/ 228671 w 955813"/>
              <a:gd name="connsiteY0" fmla="*/ 414 h 763417"/>
              <a:gd name="connsiteX1" fmla="*/ 367002 w 955813"/>
              <a:gd name="connsiteY1" fmla="*/ 23263 h 763417"/>
              <a:gd name="connsiteX2" fmla="*/ 407398 w 955813"/>
              <a:gd name="connsiteY2" fmla="*/ 108720 h 763417"/>
              <a:gd name="connsiteX3" fmla="*/ 509079 w 955813"/>
              <a:gd name="connsiteY3" fmla="*/ 114713 h 763417"/>
              <a:gd name="connsiteX4" fmla="*/ 580951 w 955813"/>
              <a:gd name="connsiteY4" fmla="*/ 26647 h 763417"/>
              <a:gd name="connsiteX5" fmla="*/ 832947 w 955813"/>
              <a:gd name="connsiteY5" fmla="*/ 23630 h 763417"/>
              <a:gd name="connsiteX6" fmla="*/ 951371 w 955813"/>
              <a:gd name="connsiteY6" fmla="*/ 307195 h 763417"/>
              <a:gd name="connsiteX7" fmla="*/ 746639 w 955813"/>
              <a:gd name="connsiteY7" fmla="*/ 555732 h 763417"/>
              <a:gd name="connsiteX8" fmla="*/ 558312 w 955813"/>
              <a:gd name="connsiteY8" fmla="*/ 763417 h 763417"/>
              <a:gd name="connsiteX9" fmla="*/ 222365 w 955813"/>
              <a:gd name="connsiteY9" fmla="*/ 729697 h 763417"/>
              <a:gd name="connsiteX10" fmla="*/ 111148 w 955813"/>
              <a:gd name="connsiteY10" fmla="*/ 483022 h 763417"/>
              <a:gd name="connsiteX11" fmla="*/ 0 w 955813"/>
              <a:gd name="connsiteY11" fmla="*/ 262477 h 763417"/>
              <a:gd name="connsiteX12" fmla="*/ 228671 w 955813"/>
              <a:gd name="connsiteY12" fmla="*/ 414 h 763417"/>
              <a:gd name="connsiteX0" fmla="*/ 228671 w 955813"/>
              <a:gd name="connsiteY0" fmla="*/ 414 h 763417"/>
              <a:gd name="connsiteX1" fmla="*/ 367002 w 955813"/>
              <a:gd name="connsiteY1" fmla="*/ 23263 h 763417"/>
              <a:gd name="connsiteX2" fmla="*/ 407398 w 955813"/>
              <a:gd name="connsiteY2" fmla="*/ 108720 h 763417"/>
              <a:gd name="connsiteX3" fmla="*/ 509079 w 955813"/>
              <a:gd name="connsiteY3" fmla="*/ 114713 h 763417"/>
              <a:gd name="connsiteX4" fmla="*/ 580951 w 955813"/>
              <a:gd name="connsiteY4" fmla="*/ 26647 h 763417"/>
              <a:gd name="connsiteX5" fmla="*/ 832947 w 955813"/>
              <a:gd name="connsiteY5" fmla="*/ 23630 h 763417"/>
              <a:gd name="connsiteX6" fmla="*/ 951371 w 955813"/>
              <a:gd name="connsiteY6" fmla="*/ 307195 h 763417"/>
              <a:gd name="connsiteX7" fmla="*/ 746639 w 955813"/>
              <a:gd name="connsiteY7" fmla="*/ 555732 h 763417"/>
              <a:gd name="connsiteX8" fmla="*/ 558312 w 955813"/>
              <a:gd name="connsiteY8" fmla="*/ 763417 h 763417"/>
              <a:gd name="connsiteX9" fmla="*/ 222365 w 955813"/>
              <a:gd name="connsiteY9" fmla="*/ 729697 h 763417"/>
              <a:gd name="connsiteX10" fmla="*/ 111148 w 955813"/>
              <a:gd name="connsiteY10" fmla="*/ 483022 h 763417"/>
              <a:gd name="connsiteX11" fmla="*/ 0 w 955813"/>
              <a:gd name="connsiteY11" fmla="*/ 262477 h 763417"/>
              <a:gd name="connsiteX12" fmla="*/ 228671 w 955813"/>
              <a:gd name="connsiteY12" fmla="*/ 414 h 763417"/>
              <a:gd name="connsiteX0" fmla="*/ 228671 w 955813"/>
              <a:gd name="connsiteY0" fmla="*/ 3708 h 766711"/>
              <a:gd name="connsiteX1" fmla="*/ 407398 w 955813"/>
              <a:gd name="connsiteY1" fmla="*/ 112014 h 766711"/>
              <a:gd name="connsiteX2" fmla="*/ 509079 w 955813"/>
              <a:gd name="connsiteY2" fmla="*/ 118007 h 766711"/>
              <a:gd name="connsiteX3" fmla="*/ 580951 w 955813"/>
              <a:gd name="connsiteY3" fmla="*/ 29941 h 766711"/>
              <a:gd name="connsiteX4" fmla="*/ 832947 w 955813"/>
              <a:gd name="connsiteY4" fmla="*/ 26924 h 766711"/>
              <a:gd name="connsiteX5" fmla="*/ 951371 w 955813"/>
              <a:gd name="connsiteY5" fmla="*/ 310489 h 766711"/>
              <a:gd name="connsiteX6" fmla="*/ 746639 w 955813"/>
              <a:gd name="connsiteY6" fmla="*/ 559026 h 766711"/>
              <a:gd name="connsiteX7" fmla="*/ 558312 w 955813"/>
              <a:gd name="connsiteY7" fmla="*/ 766711 h 766711"/>
              <a:gd name="connsiteX8" fmla="*/ 222365 w 955813"/>
              <a:gd name="connsiteY8" fmla="*/ 732991 h 766711"/>
              <a:gd name="connsiteX9" fmla="*/ 111148 w 955813"/>
              <a:gd name="connsiteY9" fmla="*/ 486316 h 766711"/>
              <a:gd name="connsiteX10" fmla="*/ 0 w 955813"/>
              <a:gd name="connsiteY10" fmla="*/ 265771 h 766711"/>
              <a:gd name="connsiteX11" fmla="*/ 228671 w 955813"/>
              <a:gd name="connsiteY11" fmla="*/ 3708 h 766711"/>
              <a:gd name="connsiteX0" fmla="*/ 228671 w 953541"/>
              <a:gd name="connsiteY0" fmla="*/ 3708 h 766711"/>
              <a:gd name="connsiteX1" fmla="*/ 407398 w 953541"/>
              <a:gd name="connsiteY1" fmla="*/ 112014 h 766711"/>
              <a:gd name="connsiteX2" fmla="*/ 509079 w 953541"/>
              <a:gd name="connsiteY2" fmla="*/ 118007 h 766711"/>
              <a:gd name="connsiteX3" fmla="*/ 832947 w 953541"/>
              <a:gd name="connsiteY3" fmla="*/ 26924 h 766711"/>
              <a:gd name="connsiteX4" fmla="*/ 951371 w 953541"/>
              <a:gd name="connsiteY4" fmla="*/ 310489 h 766711"/>
              <a:gd name="connsiteX5" fmla="*/ 746639 w 953541"/>
              <a:gd name="connsiteY5" fmla="*/ 559026 h 766711"/>
              <a:gd name="connsiteX6" fmla="*/ 558312 w 953541"/>
              <a:gd name="connsiteY6" fmla="*/ 766711 h 766711"/>
              <a:gd name="connsiteX7" fmla="*/ 222365 w 953541"/>
              <a:gd name="connsiteY7" fmla="*/ 732991 h 766711"/>
              <a:gd name="connsiteX8" fmla="*/ 111148 w 953541"/>
              <a:gd name="connsiteY8" fmla="*/ 486316 h 766711"/>
              <a:gd name="connsiteX9" fmla="*/ 0 w 953541"/>
              <a:gd name="connsiteY9" fmla="*/ 265771 h 766711"/>
              <a:gd name="connsiteX10" fmla="*/ 228671 w 953541"/>
              <a:gd name="connsiteY10" fmla="*/ 3708 h 766711"/>
              <a:gd name="connsiteX0" fmla="*/ 228671 w 953541"/>
              <a:gd name="connsiteY0" fmla="*/ 3708 h 766711"/>
              <a:gd name="connsiteX1" fmla="*/ 407398 w 953541"/>
              <a:gd name="connsiteY1" fmla="*/ 112014 h 766711"/>
              <a:gd name="connsiteX2" fmla="*/ 509079 w 953541"/>
              <a:gd name="connsiteY2" fmla="*/ 118007 h 766711"/>
              <a:gd name="connsiteX3" fmla="*/ 832947 w 953541"/>
              <a:gd name="connsiteY3" fmla="*/ 26924 h 766711"/>
              <a:gd name="connsiteX4" fmla="*/ 951371 w 953541"/>
              <a:gd name="connsiteY4" fmla="*/ 310489 h 766711"/>
              <a:gd name="connsiteX5" fmla="*/ 746639 w 953541"/>
              <a:gd name="connsiteY5" fmla="*/ 559026 h 766711"/>
              <a:gd name="connsiteX6" fmla="*/ 558312 w 953541"/>
              <a:gd name="connsiteY6" fmla="*/ 766711 h 766711"/>
              <a:gd name="connsiteX7" fmla="*/ 222365 w 953541"/>
              <a:gd name="connsiteY7" fmla="*/ 732991 h 766711"/>
              <a:gd name="connsiteX8" fmla="*/ 111148 w 953541"/>
              <a:gd name="connsiteY8" fmla="*/ 486316 h 766711"/>
              <a:gd name="connsiteX9" fmla="*/ 0 w 953541"/>
              <a:gd name="connsiteY9" fmla="*/ 265771 h 766711"/>
              <a:gd name="connsiteX10" fmla="*/ 228671 w 953541"/>
              <a:gd name="connsiteY10" fmla="*/ 3708 h 766711"/>
              <a:gd name="connsiteX0" fmla="*/ 228671 w 953541"/>
              <a:gd name="connsiteY0" fmla="*/ 8443 h 771446"/>
              <a:gd name="connsiteX1" fmla="*/ 407398 w 953541"/>
              <a:gd name="connsiteY1" fmla="*/ 116749 h 771446"/>
              <a:gd name="connsiteX2" fmla="*/ 509079 w 953541"/>
              <a:gd name="connsiteY2" fmla="*/ 122742 h 771446"/>
              <a:gd name="connsiteX3" fmla="*/ 832947 w 953541"/>
              <a:gd name="connsiteY3" fmla="*/ 31659 h 771446"/>
              <a:gd name="connsiteX4" fmla="*/ 951371 w 953541"/>
              <a:gd name="connsiteY4" fmla="*/ 315224 h 771446"/>
              <a:gd name="connsiteX5" fmla="*/ 746639 w 953541"/>
              <a:gd name="connsiteY5" fmla="*/ 563761 h 771446"/>
              <a:gd name="connsiteX6" fmla="*/ 558312 w 953541"/>
              <a:gd name="connsiteY6" fmla="*/ 771446 h 771446"/>
              <a:gd name="connsiteX7" fmla="*/ 222365 w 953541"/>
              <a:gd name="connsiteY7" fmla="*/ 737726 h 771446"/>
              <a:gd name="connsiteX8" fmla="*/ 111148 w 953541"/>
              <a:gd name="connsiteY8" fmla="*/ 491051 h 771446"/>
              <a:gd name="connsiteX9" fmla="*/ 0 w 953541"/>
              <a:gd name="connsiteY9" fmla="*/ 270506 h 771446"/>
              <a:gd name="connsiteX10" fmla="*/ 228671 w 953541"/>
              <a:gd name="connsiteY10" fmla="*/ 8443 h 771446"/>
              <a:gd name="connsiteX0" fmla="*/ 0 w 953541"/>
              <a:gd name="connsiteY0" fmla="*/ 261190 h 762130"/>
              <a:gd name="connsiteX1" fmla="*/ 407398 w 953541"/>
              <a:gd name="connsiteY1" fmla="*/ 107433 h 762130"/>
              <a:gd name="connsiteX2" fmla="*/ 509079 w 953541"/>
              <a:gd name="connsiteY2" fmla="*/ 113426 h 762130"/>
              <a:gd name="connsiteX3" fmla="*/ 832947 w 953541"/>
              <a:gd name="connsiteY3" fmla="*/ 22343 h 762130"/>
              <a:gd name="connsiteX4" fmla="*/ 951371 w 953541"/>
              <a:gd name="connsiteY4" fmla="*/ 305908 h 762130"/>
              <a:gd name="connsiteX5" fmla="*/ 746639 w 953541"/>
              <a:gd name="connsiteY5" fmla="*/ 554445 h 762130"/>
              <a:gd name="connsiteX6" fmla="*/ 558312 w 953541"/>
              <a:gd name="connsiteY6" fmla="*/ 762130 h 762130"/>
              <a:gd name="connsiteX7" fmla="*/ 222365 w 953541"/>
              <a:gd name="connsiteY7" fmla="*/ 728410 h 762130"/>
              <a:gd name="connsiteX8" fmla="*/ 111148 w 953541"/>
              <a:gd name="connsiteY8" fmla="*/ 481735 h 762130"/>
              <a:gd name="connsiteX9" fmla="*/ 0 w 953541"/>
              <a:gd name="connsiteY9" fmla="*/ 261190 h 762130"/>
              <a:gd name="connsiteX0" fmla="*/ 0 w 953541"/>
              <a:gd name="connsiteY0" fmla="*/ 261190 h 762130"/>
              <a:gd name="connsiteX1" fmla="*/ 407398 w 953541"/>
              <a:gd name="connsiteY1" fmla="*/ 107433 h 762130"/>
              <a:gd name="connsiteX2" fmla="*/ 509079 w 953541"/>
              <a:gd name="connsiteY2" fmla="*/ 113426 h 762130"/>
              <a:gd name="connsiteX3" fmla="*/ 832947 w 953541"/>
              <a:gd name="connsiteY3" fmla="*/ 22343 h 762130"/>
              <a:gd name="connsiteX4" fmla="*/ 951371 w 953541"/>
              <a:gd name="connsiteY4" fmla="*/ 305908 h 762130"/>
              <a:gd name="connsiteX5" fmla="*/ 746639 w 953541"/>
              <a:gd name="connsiteY5" fmla="*/ 554445 h 762130"/>
              <a:gd name="connsiteX6" fmla="*/ 558312 w 953541"/>
              <a:gd name="connsiteY6" fmla="*/ 762130 h 762130"/>
              <a:gd name="connsiteX7" fmla="*/ 222365 w 953541"/>
              <a:gd name="connsiteY7" fmla="*/ 728410 h 762130"/>
              <a:gd name="connsiteX8" fmla="*/ 111148 w 953541"/>
              <a:gd name="connsiteY8" fmla="*/ 481735 h 762130"/>
              <a:gd name="connsiteX9" fmla="*/ 0 w 953541"/>
              <a:gd name="connsiteY9" fmla="*/ 261190 h 762130"/>
              <a:gd name="connsiteX0" fmla="*/ 0 w 953541"/>
              <a:gd name="connsiteY0" fmla="*/ 286739 h 787679"/>
              <a:gd name="connsiteX1" fmla="*/ 407398 w 953541"/>
              <a:gd name="connsiteY1" fmla="*/ 132982 h 787679"/>
              <a:gd name="connsiteX2" fmla="*/ 509079 w 953541"/>
              <a:gd name="connsiteY2" fmla="*/ 138975 h 787679"/>
              <a:gd name="connsiteX3" fmla="*/ 832947 w 953541"/>
              <a:gd name="connsiteY3" fmla="*/ 47892 h 787679"/>
              <a:gd name="connsiteX4" fmla="*/ 951371 w 953541"/>
              <a:gd name="connsiteY4" fmla="*/ 331457 h 787679"/>
              <a:gd name="connsiteX5" fmla="*/ 746639 w 953541"/>
              <a:gd name="connsiteY5" fmla="*/ 579994 h 787679"/>
              <a:gd name="connsiteX6" fmla="*/ 558312 w 953541"/>
              <a:gd name="connsiteY6" fmla="*/ 787679 h 787679"/>
              <a:gd name="connsiteX7" fmla="*/ 222365 w 953541"/>
              <a:gd name="connsiteY7" fmla="*/ 753959 h 787679"/>
              <a:gd name="connsiteX8" fmla="*/ 111148 w 953541"/>
              <a:gd name="connsiteY8" fmla="*/ 507284 h 787679"/>
              <a:gd name="connsiteX9" fmla="*/ 0 w 953541"/>
              <a:gd name="connsiteY9" fmla="*/ 286739 h 787679"/>
              <a:gd name="connsiteX0" fmla="*/ 0 w 953541"/>
              <a:gd name="connsiteY0" fmla="*/ 277677 h 778617"/>
              <a:gd name="connsiteX1" fmla="*/ 407398 w 953541"/>
              <a:gd name="connsiteY1" fmla="*/ 123920 h 778617"/>
              <a:gd name="connsiteX2" fmla="*/ 509079 w 953541"/>
              <a:gd name="connsiteY2" fmla="*/ 129913 h 778617"/>
              <a:gd name="connsiteX3" fmla="*/ 832947 w 953541"/>
              <a:gd name="connsiteY3" fmla="*/ 38830 h 778617"/>
              <a:gd name="connsiteX4" fmla="*/ 951371 w 953541"/>
              <a:gd name="connsiteY4" fmla="*/ 322395 h 778617"/>
              <a:gd name="connsiteX5" fmla="*/ 746639 w 953541"/>
              <a:gd name="connsiteY5" fmla="*/ 570932 h 778617"/>
              <a:gd name="connsiteX6" fmla="*/ 558312 w 953541"/>
              <a:gd name="connsiteY6" fmla="*/ 778617 h 778617"/>
              <a:gd name="connsiteX7" fmla="*/ 222365 w 953541"/>
              <a:gd name="connsiteY7" fmla="*/ 744897 h 778617"/>
              <a:gd name="connsiteX8" fmla="*/ 111148 w 953541"/>
              <a:gd name="connsiteY8" fmla="*/ 498222 h 778617"/>
              <a:gd name="connsiteX9" fmla="*/ 0 w 953541"/>
              <a:gd name="connsiteY9" fmla="*/ 277677 h 778617"/>
              <a:gd name="connsiteX0" fmla="*/ 0 w 953231"/>
              <a:gd name="connsiteY0" fmla="*/ 277677 h 778617"/>
              <a:gd name="connsiteX1" fmla="*/ 407398 w 953231"/>
              <a:gd name="connsiteY1" fmla="*/ 123920 h 778617"/>
              <a:gd name="connsiteX2" fmla="*/ 509079 w 953231"/>
              <a:gd name="connsiteY2" fmla="*/ 129913 h 778617"/>
              <a:gd name="connsiteX3" fmla="*/ 832947 w 953231"/>
              <a:gd name="connsiteY3" fmla="*/ 38830 h 778617"/>
              <a:gd name="connsiteX4" fmla="*/ 951371 w 953231"/>
              <a:gd name="connsiteY4" fmla="*/ 322395 h 778617"/>
              <a:gd name="connsiteX5" fmla="*/ 746639 w 953231"/>
              <a:gd name="connsiteY5" fmla="*/ 570932 h 778617"/>
              <a:gd name="connsiteX6" fmla="*/ 558312 w 953231"/>
              <a:gd name="connsiteY6" fmla="*/ 778617 h 778617"/>
              <a:gd name="connsiteX7" fmla="*/ 222365 w 953231"/>
              <a:gd name="connsiteY7" fmla="*/ 744897 h 778617"/>
              <a:gd name="connsiteX8" fmla="*/ 111148 w 953231"/>
              <a:gd name="connsiteY8" fmla="*/ 498222 h 778617"/>
              <a:gd name="connsiteX9" fmla="*/ 0 w 953231"/>
              <a:gd name="connsiteY9" fmla="*/ 277677 h 778617"/>
              <a:gd name="connsiteX0" fmla="*/ 24465 w 977696"/>
              <a:gd name="connsiteY0" fmla="*/ 277677 h 778617"/>
              <a:gd name="connsiteX1" fmla="*/ 431863 w 977696"/>
              <a:gd name="connsiteY1" fmla="*/ 123920 h 778617"/>
              <a:gd name="connsiteX2" fmla="*/ 533544 w 977696"/>
              <a:gd name="connsiteY2" fmla="*/ 129913 h 778617"/>
              <a:gd name="connsiteX3" fmla="*/ 857412 w 977696"/>
              <a:gd name="connsiteY3" fmla="*/ 38830 h 778617"/>
              <a:gd name="connsiteX4" fmla="*/ 975836 w 977696"/>
              <a:gd name="connsiteY4" fmla="*/ 322395 h 778617"/>
              <a:gd name="connsiteX5" fmla="*/ 771104 w 977696"/>
              <a:gd name="connsiteY5" fmla="*/ 570932 h 778617"/>
              <a:gd name="connsiteX6" fmla="*/ 582777 w 977696"/>
              <a:gd name="connsiteY6" fmla="*/ 778617 h 778617"/>
              <a:gd name="connsiteX7" fmla="*/ 246830 w 977696"/>
              <a:gd name="connsiteY7" fmla="*/ 744897 h 778617"/>
              <a:gd name="connsiteX8" fmla="*/ 135613 w 977696"/>
              <a:gd name="connsiteY8" fmla="*/ 498222 h 778617"/>
              <a:gd name="connsiteX9" fmla="*/ 24465 w 977696"/>
              <a:gd name="connsiteY9" fmla="*/ 277677 h 778617"/>
              <a:gd name="connsiteX0" fmla="*/ 24465 w 976323"/>
              <a:gd name="connsiteY0" fmla="*/ 277677 h 778617"/>
              <a:gd name="connsiteX1" fmla="*/ 431863 w 976323"/>
              <a:gd name="connsiteY1" fmla="*/ 123920 h 778617"/>
              <a:gd name="connsiteX2" fmla="*/ 533544 w 976323"/>
              <a:gd name="connsiteY2" fmla="*/ 129913 h 778617"/>
              <a:gd name="connsiteX3" fmla="*/ 857412 w 976323"/>
              <a:gd name="connsiteY3" fmla="*/ 38830 h 778617"/>
              <a:gd name="connsiteX4" fmla="*/ 975836 w 976323"/>
              <a:gd name="connsiteY4" fmla="*/ 322395 h 778617"/>
              <a:gd name="connsiteX5" fmla="*/ 771104 w 976323"/>
              <a:gd name="connsiteY5" fmla="*/ 570932 h 778617"/>
              <a:gd name="connsiteX6" fmla="*/ 582777 w 976323"/>
              <a:gd name="connsiteY6" fmla="*/ 778617 h 778617"/>
              <a:gd name="connsiteX7" fmla="*/ 246830 w 976323"/>
              <a:gd name="connsiteY7" fmla="*/ 744897 h 778617"/>
              <a:gd name="connsiteX8" fmla="*/ 135613 w 976323"/>
              <a:gd name="connsiteY8" fmla="*/ 498222 h 778617"/>
              <a:gd name="connsiteX9" fmla="*/ 24465 w 976323"/>
              <a:gd name="connsiteY9" fmla="*/ 277677 h 778617"/>
              <a:gd name="connsiteX0" fmla="*/ 24465 w 983058"/>
              <a:gd name="connsiteY0" fmla="*/ 277677 h 778617"/>
              <a:gd name="connsiteX1" fmla="*/ 431863 w 983058"/>
              <a:gd name="connsiteY1" fmla="*/ 123920 h 778617"/>
              <a:gd name="connsiteX2" fmla="*/ 533544 w 983058"/>
              <a:gd name="connsiteY2" fmla="*/ 129913 h 778617"/>
              <a:gd name="connsiteX3" fmla="*/ 857412 w 983058"/>
              <a:gd name="connsiteY3" fmla="*/ 38830 h 778617"/>
              <a:gd name="connsiteX4" fmla="*/ 975836 w 983058"/>
              <a:gd name="connsiteY4" fmla="*/ 322395 h 778617"/>
              <a:gd name="connsiteX5" fmla="*/ 771104 w 983058"/>
              <a:gd name="connsiteY5" fmla="*/ 570932 h 778617"/>
              <a:gd name="connsiteX6" fmla="*/ 582777 w 983058"/>
              <a:gd name="connsiteY6" fmla="*/ 778617 h 778617"/>
              <a:gd name="connsiteX7" fmla="*/ 246830 w 983058"/>
              <a:gd name="connsiteY7" fmla="*/ 744897 h 778617"/>
              <a:gd name="connsiteX8" fmla="*/ 135613 w 983058"/>
              <a:gd name="connsiteY8" fmla="*/ 498222 h 778617"/>
              <a:gd name="connsiteX9" fmla="*/ 24465 w 983058"/>
              <a:gd name="connsiteY9" fmla="*/ 277677 h 77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3058" h="778617">
                <a:moveTo>
                  <a:pt x="24465" y="277677"/>
                </a:moveTo>
                <a:cubicBezTo>
                  <a:pt x="162509" y="-197019"/>
                  <a:pt x="360317" y="68745"/>
                  <a:pt x="431863" y="123920"/>
                </a:cubicBezTo>
                <a:cubicBezTo>
                  <a:pt x="487451" y="126462"/>
                  <a:pt x="484299" y="126923"/>
                  <a:pt x="533544" y="129913"/>
                </a:cubicBezTo>
                <a:cubicBezTo>
                  <a:pt x="694247" y="-10622"/>
                  <a:pt x="781480" y="-26501"/>
                  <a:pt x="857412" y="38830"/>
                </a:cubicBezTo>
                <a:cubicBezTo>
                  <a:pt x="918353" y="91263"/>
                  <a:pt x="938128" y="105141"/>
                  <a:pt x="975836" y="322395"/>
                </a:cubicBezTo>
                <a:cubicBezTo>
                  <a:pt x="1013544" y="539649"/>
                  <a:pt x="897427" y="596123"/>
                  <a:pt x="771104" y="570932"/>
                </a:cubicBezTo>
                <a:cubicBezTo>
                  <a:pt x="665783" y="742078"/>
                  <a:pt x="680875" y="683619"/>
                  <a:pt x="582777" y="778617"/>
                </a:cubicBezTo>
                <a:cubicBezTo>
                  <a:pt x="470795" y="767377"/>
                  <a:pt x="384305" y="765004"/>
                  <a:pt x="246830" y="744897"/>
                </a:cubicBezTo>
                <a:cubicBezTo>
                  <a:pt x="184802" y="606296"/>
                  <a:pt x="197450" y="692206"/>
                  <a:pt x="135613" y="498222"/>
                </a:cubicBezTo>
                <a:cubicBezTo>
                  <a:pt x="31411" y="473785"/>
                  <a:pt x="-39820" y="479687"/>
                  <a:pt x="24465" y="277677"/>
                </a:cubicBezTo>
                <a:close/>
              </a:path>
            </a:pathLst>
          </a:custGeom>
          <a:solidFill>
            <a:srgbClr val="FFC000"/>
          </a:solidFill>
          <a:ln w="25400">
            <a:solidFill>
              <a:schemeClr val="tx1"/>
            </a:solidFill>
          </a:ln>
          <a:effectLst>
            <a:innerShdw dist="101600" dir="2580000">
              <a:srgbClr val="FF980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Freeform 38"/>
          <p:cNvSpPr/>
          <p:nvPr/>
        </p:nvSpPr>
        <p:spPr>
          <a:xfrm rot="20212911">
            <a:off x="4876723" y="2976324"/>
            <a:ext cx="983058" cy="778617"/>
          </a:xfrm>
          <a:custGeom>
            <a:avLst/>
            <a:gdLst>
              <a:gd name="connsiteX0" fmla="*/ 228671 w 957092"/>
              <a:gd name="connsiteY0" fmla="*/ 0 h 778243"/>
              <a:gd name="connsiteX1" fmla="*/ 356524 w 957092"/>
              <a:gd name="connsiteY1" fmla="*/ 44756 h 778243"/>
              <a:gd name="connsiteX2" fmla="*/ 370019 w 957092"/>
              <a:gd name="connsiteY2" fmla="*/ 57517 h 778243"/>
              <a:gd name="connsiteX3" fmla="*/ 373245 w 957092"/>
              <a:gd name="connsiteY3" fmla="*/ 55613 h 778243"/>
              <a:gd name="connsiteX4" fmla="*/ 478835 w 957092"/>
              <a:gd name="connsiteY4" fmla="*/ 108306 h 778243"/>
              <a:gd name="connsiteX5" fmla="*/ 550837 w 957092"/>
              <a:gd name="connsiteY5" fmla="*/ 61117 h 778243"/>
              <a:gd name="connsiteX6" fmla="*/ 577484 w 957092"/>
              <a:gd name="connsiteY6" fmla="*/ 65161 h 778243"/>
              <a:gd name="connsiteX7" fmla="*/ 597144 w 957092"/>
              <a:gd name="connsiteY7" fmla="*/ 47188 h 778243"/>
              <a:gd name="connsiteX8" fmla="*/ 726754 w 957092"/>
              <a:gd name="connsiteY8" fmla="*/ 195 h 778243"/>
              <a:gd name="connsiteX9" fmla="*/ 773892 w 957092"/>
              <a:gd name="connsiteY9" fmla="*/ 4166 h 778243"/>
              <a:gd name="connsiteX10" fmla="*/ 951371 w 957092"/>
              <a:gd name="connsiteY10" fmla="*/ 306781 h 778243"/>
              <a:gd name="connsiteX11" fmla="*/ 671391 w 957092"/>
              <a:gd name="connsiteY11" fmla="*/ 518171 h 778243"/>
              <a:gd name="connsiteX12" fmla="*/ 667399 w 957092"/>
              <a:gd name="connsiteY12" fmla="*/ 516955 h 778243"/>
              <a:gd name="connsiteX13" fmla="*/ 575457 w 957092"/>
              <a:gd name="connsiteY13" fmla="*/ 778243 h 778243"/>
              <a:gd name="connsiteX14" fmla="*/ 235700 w 957092"/>
              <a:gd name="connsiteY14" fmla="*/ 746428 h 778243"/>
              <a:gd name="connsiteX15" fmla="*/ 201253 w 957092"/>
              <a:gd name="connsiteY15" fmla="*/ 520958 h 778243"/>
              <a:gd name="connsiteX16" fmla="*/ 182586 w 957092"/>
              <a:gd name="connsiteY16" fmla="*/ 518802 h 778243"/>
              <a:gd name="connsiteX17" fmla="*/ 0 w 957092"/>
              <a:gd name="connsiteY17" fmla="*/ 262063 h 778243"/>
              <a:gd name="connsiteX18" fmla="*/ 228671 w 957092"/>
              <a:gd name="connsiteY18" fmla="*/ 0 h 778243"/>
              <a:gd name="connsiteX0" fmla="*/ 228671 w 957092"/>
              <a:gd name="connsiteY0" fmla="*/ 0 h 778243"/>
              <a:gd name="connsiteX1" fmla="*/ 356524 w 957092"/>
              <a:gd name="connsiteY1" fmla="*/ 44756 h 778243"/>
              <a:gd name="connsiteX2" fmla="*/ 370019 w 957092"/>
              <a:gd name="connsiteY2" fmla="*/ 57517 h 778243"/>
              <a:gd name="connsiteX3" fmla="*/ 373245 w 957092"/>
              <a:gd name="connsiteY3" fmla="*/ 55613 h 778243"/>
              <a:gd name="connsiteX4" fmla="*/ 478835 w 957092"/>
              <a:gd name="connsiteY4" fmla="*/ 108306 h 778243"/>
              <a:gd name="connsiteX5" fmla="*/ 550837 w 957092"/>
              <a:gd name="connsiteY5" fmla="*/ 61117 h 778243"/>
              <a:gd name="connsiteX6" fmla="*/ 577484 w 957092"/>
              <a:gd name="connsiteY6" fmla="*/ 65161 h 778243"/>
              <a:gd name="connsiteX7" fmla="*/ 597144 w 957092"/>
              <a:gd name="connsiteY7" fmla="*/ 47188 h 778243"/>
              <a:gd name="connsiteX8" fmla="*/ 726754 w 957092"/>
              <a:gd name="connsiteY8" fmla="*/ 195 h 778243"/>
              <a:gd name="connsiteX9" fmla="*/ 773892 w 957092"/>
              <a:gd name="connsiteY9" fmla="*/ 4166 h 778243"/>
              <a:gd name="connsiteX10" fmla="*/ 951371 w 957092"/>
              <a:gd name="connsiteY10" fmla="*/ 306781 h 778243"/>
              <a:gd name="connsiteX11" fmla="*/ 671391 w 957092"/>
              <a:gd name="connsiteY11" fmla="*/ 518171 h 778243"/>
              <a:gd name="connsiteX12" fmla="*/ 667399 w 957092"/>
              <a:gd name="connsiteY12" fmla="*/ 516955 h 778243"/>
              <a:gd name="connsiteX13" fmla="*/ 575457 w 957092"/>
              <a:gd name="connsiteY13" fmla="*/ 778243 h 778243"/>
              <a:gd name="connsiteX14" fmla="*/ 235700 w 957092"/>
              <a:gd name="connsiteY14" fmla="*/ 746428 h 778243"/>
              <a:gd name="connsiteX15" fmla="*/ 182586 w 957092"/>
              <a:gd name="connsiteY15" fmla="*/ 518802 h 778243"/>
              <a:gd name="connsiteX16" fmla="*/ 0 w 957092"/>
              <a:gd name="connsiteY16" fmla="*/ 262063 h 778243"/>
              <a:gd name="connsiteX17" fmla="*/ 228671 w 957092"/>
              <a:gd name="connsiteY17" fmla="*/ 0 h 778243"/>
              <a:gd name="connsiteX0" fmla="*/ 228671 w 957092"/>
              <a:gd name="connsiteY0" fmla="*/ 0 h 778243"/>
              <a:gd name="connsiteX1" fmla="*/ 356524 w 957092"/>
              <a:gd name="connsiteY1" fmla="*/ 44756 h 778243"/>
              <a:gd name="connsiteX2" fmla="*/ 370019 w 957092"/>
              <a:gd name="connsiteY2" fmla="*/ 57517 h 778243"/>
              <a:gd name="connsiteX3" fmla="*/ 373245 w 957092"/>
              <a:gd name="connsiteY3" fmla="*/ 55613 h 778243"/>
              <a:gd name="connsiteX4" fmla="*/ 478835 w 957092"/>
              <a:gd name="connsiteY4" fmla="*/ 108306 h 778243"/>
              <a:gd name="connsiteX5" fmla="*/ 550837 w 957092"/>
              <a:gd name="connsiteY5" fmla="*/ 61117 h 778243"/>
              <a:gd name="connsiteX6" fmla="*/ 577484 w 957092"/>
              <a:gd name="connsiteY6" fmla="*/ 65161 h 778243"/>
              <a:gd name="connsiteX7" fmla="*/ 597144 w 957092"/>
              <a:gd name="connsiteY7" fmla="*/ 47188 h 778243"/>
              <a:gd name="connsiteX8" fmla="*/ 726754 w 957092"/>
              <a:gd name="connsiteY8" fmla="*/ 195 h 778243"/>
              <a:gd name="connsiteX9" fmla="*/ 773892 w 957092"/>
              <a:gd name="connsiteY9" fmla="*/ 4166 h 778243"/>
              <a:gd name="connsiteX10" fmla="*/ 951371 w 957092"/>
              <a:gd name="connsiteY10" fmla="*/ 306781 h 778243"/>
              <a:gd name="connsiteX11" fmla="*/ 671391 w 957092"/>
              <a:gd name="connsiteY11" fmla="*/ 518171 h 778243"/>
              <a:gd name="connsiteX12" fmla="*/ 667399 w 957092"/>
              <a:gd name="connsiteY12" fmla="*/ 516955 h 778243"/>
              <a:gd name="connsiteX13" fmla="*/ 575457 w 957092"/>
              <a:gd name="connsiteY13" fmla="*/ 778243 h 778243"/>
              <a:gd name="connsiteX14" fmla="*/ 235700 w 957092"/>
              <a:gd name="connsiteY14" fmla="*/ 746428 h 778243"/>
              <a:gd name="connsiteX15" fmla="*/ 182586 w 957092"/>
              <a:gd name="connsiteY15" fmla="*/ 473082 h 778243"/>
              <a:gd name="connsiteX16" fmla="*/ 0 w 957092"/>
              <a:gd name="connsiteY16" fmla="*/ 262063 h 778243"/>
              <a:gd name="connsiteX17" fmla="*/ 228671 w 957092"/>
              <a:gd name="connsiteY17" fmla="*/ 0 h 778243"/>
              <a:gd name="connsiteX0" fmla="*/ 228671 w 957092"/>
              <a:gd name="connsiteY0" fmla="*/ 0 h 778243"/>
              <a:gd name="connsiteX1" fmla="*/ 356524 w 957092"/>
              <a:gd name="connsiteY1" fmla="*/ 44756 h 778243"/>
              <a:gd name="connsiteX2" fmla="*/ 370019 w 957092"/>
              <a:gd name="connsiteY2" fmla="*/ 57517 h 778243"/>
              <a:gd name="connsiteX3" fmla="*/ 373245 w 957092"/>
              <a:gd name="connsiteY3" fmla="*/ 55613 h 778243"/>
              <a:gd name="connsiteX4" fmla="*/ 478835 w 957092"/>
              <a:gd name="connsiteY4" fmla="*/ 108306 h 778243"/>
              <a:gd name="connsiteX5" fmla="*/ 550837 w 957092"/>
              <a:gd name="connsiteY5" fmla="*/ 61117 h 778243"/>
              <a:gd name="connsiteX6" fmla="*/ 577484 w 957092"/>
              <a:gd name="connsiteY6" fmla="*/ 65161 h 778243"/>
              <a:gd name="connsiteX7" fmla="*/ 597144 w 957092"/>
              <a:gd name="connsiteY7" fmla="*/ 47188 h 778243"/>
              <a:gd name="connsiteX8" fmla="*/ 726754 w 957092"/>
              <a:gd name="connsiteY8" fmla="*/ 195 h 778243"/>
              <a:gd name="connsiteX9" fmla="*/ 773892 w 957092"/>
              <a:gd name="connsiteY9" fmla="*/ 4166 h 778243"/>
              <a:gd name="connsiteX10" fmla="*/ 951371 w 957092"/>
              <a:gd name="connsiteY10" fmla="*/ 306781 h 778243"/>
              <a:gd name="connsiteX11" fmla="*/ 671391 w 957092"/>
              <a:gd name="connsiteY11" fmla="*/ 518171 h 778243"/>
              <a:gd name="connsiteX12" fmla="*/ 667399 w 957092"/>
              <a:gd name="connsiteY12" fmla="*/ 516955 h 778243"/>
              <a:gd name="connsiteX13" fmla="*/ 575457 w 957092"/>
              <a:gd name="connsiteY13" fmla="*/ 778243 h 778243"/>
              <a:gd name="connsiteX14" fmla="*/ 222365 w 957092"/>
              <a:gd name="connsiteY14" fmla="*/ 729283 h 778243"/>
              <a:gd name="connsiteX15" fmla="*/ 182586 w 957092"/>
              <a:gd name="connsiteY15" fmla="*/ 473082 h 778243"/>
              <a:gd name="connsiteX16" fmla="*/ 0 w 957092"/>
              <a:gd name="connsiteY16" fmla="*/ 262063 h 778243"/>
              <a:gd name="connsiteX17" fmla="*/ 228671 w 957092"/>
              <a:gd name="connsiteY17" fmla="*/ 0 h 778243"/>
              <a:gd name="connsiteX0" fmla="*/ 228671 w 957092"/>
              <a:gd name="connsiteY0" fmla="*/ 0 h 747763"/>
              <a:gd name="connsiteX1" fmla="*/ 356524 w 957092"/>
              <a:gd name="connsiteY1" fmla="*/ 44756 h 747763"/>
              <a:gd name="connsiteX2" fmla="*/ 370019 w 957092"/>
              <a:gd name="connsiteY2" fmla="*/ 57517 h 747763"/>
              <a:gd name="connsiteX3" fmla="*/ 373245 w 957092"/>
              <a:gd name="connsiteY3" fmla="*/ 55613 h 747763"/>
              <a:gd name="connsiteX4" fmla="*/ 478835 w 957092"/>
              <a:gd name="connsiteY4" fmla="*/ 108306 h 747763"/>
              <a:gd name="connsiteX5" fmla="*/ 550837 w 957092"/>
              <a:gd name="connsiteY5" fmla="*/ 61117 h 747763"/>
              <a:gd name="connsiteX6" fmla="*/ 577484 w 957092"/>
              <a:gd name="connsiteY6" fmla="*/ 65161 h 747763"/>
              <a:gd name="connsiteX7" fmla="*/ 597144 w 957092"/>
              <a:gd name="connsiteY7" fmla="*/ 47188 h 747763"/>
              <a:gd name="connsiteX8" fmla="*/ 726754 w 957092"/>
              <a:gd name="connsiteY8" fmla="*/ 195 h 747763"/>
              <a:gd name="connsiteX9" fmla="*/ 773892 w 957092"/>
              <a:gd name="connsiteY9" fmla="*/ 4166 h 747763"/>
              <a:gd name="connsiteX10" fmla="*/ 951371 w 957092"/>
              <a:gd name="connsiteY10" fmla="*/ 306781 h 747763"/>
              <a:gd name="connsiteX11" fmla="*/ 671391 w 957092"/>
              <a:gd name="connsiteY11" fmla="*/ 518171 h 747763"/>
              <a:gd name="connsiteX12" fmla="*/ 667399 w 957092"/>
              <a:gd name="connsiteY12" fmla="*/ 516955 h 747763"/>
              <a:gd name="connsiteX13" fmla="*/ 552597 w 957092"/>
              <a:gd name="connsiteY13" fmla="*/ 747763 h 747763"/>
              <a:gd name="connsiteX14" fmla="*/ 222365 w 957092"/>
              <a:gd name="connsiteY14" fmla="*/ 729283 h 747763"/>
              <a:gd name="connsiteX15" fmla="*/ 182586 w 957092"/>
              <a:gd name="connsiteY15" fmla="*/ 473082 h 747763"/>
              <a:gd name="connsiteX16" fmla="*/ 0 w 957092"/>
              <a:gd name="connsiteY16" fmla="*/ 262063 h 747763"/>
              <a:gd name="connsiteX17" fmla="*/ 228671 w 957092"/>
              <a:gd name="connsiteY17" fmla="*/ 0 h 74776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78835 w 957092"/>
              <a:gd name="connsiteY4" fmla="*/ 108306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667399 w 957092"/>
              <a:gd name="connsiteY12" fmla="*/ 516955 h 763003"/>
              <a:gd name="connsiteX13" fmla="*/ 558312 w 957092"/>
              <a:gd name="connsiteY13" fmla="*/ 763003 h 763003"/>
              <a:gd name="connsiteX14" fmla="*/ 222365 w 957092"/>
              <a:gd name="connsiteY14" fmla="*/ 729283 h 763003"/>
              <a:gd name="connsiteX15" fmla="*/ 182586 w 957092"/>
              <a:gd name="connsiteY15" fmla="*/ 473082 h 763003"/>
              <a:gd name="connsiteX16" fmla="*/ 0 w 957092"/>
              <a:gd name="connsiteY16" fmla="*/ 262063 h 763003"/>
              <a:gd name="connsiteX17" fmla="*/ 228671 w 957092"/>
              <a:gd name="connsiteY17" fmla="*/ 0 h 76300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65500 w 957092"/>
              <a:gd name="connsiteY4" fmla="*/ 114021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667399 w 957092"/>
              <a:gd name="connsiteY12" fmla="*/ 516955 h 763003"/>
              <a:gd name="connsiteX13" fmla="*/ 558312 w 957092"/>
              <a:gd name="connsiteY13" fmla="*/ 763003 h 763003"/>
              <a:gd name="connsiteX14" fmla="*/ 222365 w 957092"/>
              <a:gd name="connsiteY14" fmla="*/ 729283 h 763003"/>
              <a:gd name="connsiteX15" fmla="*/ 182586 w 957092"/>
              <a:gd name="connsiteY15" fmla="*/ 473082 h 763003"/>
              <a:gd name="connsiteX16" fmla="*/ 0 w 957092"/>
              <a:gd name="connsiteY16" fmla="*/ 262063 h 763003"/>
              <a:gd name="connsiteX17" fmla="*/ 228671 w 957092"/>
              <a:gd name="connsiteY17" fmla="*/ 0 h 76300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75025 w 957092"/>
              <a:gd name="connsiteY4" fmla="*/ 121641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667399 w 957092"/>
              <a:gd name="connsiteY12" fmla="*/ 516955 h 763003"/>
              <a:gd name="connsiteX13" fmla="*/ 558312 w 957092"/>
              <a:gd name="connsiteY13" fmla="*/ 763003 h 763003"/>
              <a:gd name="connsiteX14" fmla="*/ 222365 w 957092"/>
              <a:gd name="connsiteY14" fmla="*/ 729283 h 763003"/>
              <a:gd name="connsiteX15" fmla="*/ 182586 w 957092"/>
              <a:gd name="connsiteY15" fmla="*/ 473082 h 763003"/>
              <a:gd name="connsiteX16" fmla="*/ 0 w 957092"/>
              <a:gd name="connsiteY16" fmla="*/ 262063 h 763003"/>
              <a:gd name="connsiteX17" fmla="*/ 228671 w 957092"/>
              <a:gd name="connsiteY17" fmla="*/ 0 h 76300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75025 w 957092"/>
              <a:gd name="connsiteY4" fmla="*/ 121641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558312 w 957092"/>
              <a:gd name="connsiteY12" fmla="*/ 763003 h 763003"/>
              <a:gd name="connsiteX13" fmla="*/ 222365 w 957092"/>
              <a:gd name="connsiteY13" fmla="*/ 729283 h 763003"/>
              <a:gd name="connsiteX14" fmla="*/ 182586 w 957092"/>
              <a:gd name="connsiteY14" fmla="*/ 473082 h 763003"/>
              <a:gd name="connsiteX15" fmla="*/ 0 w 957092"/>
              <a:gd name="connsiteY15" fmla="*/ 262063 h 763003"/>
              <a:gd name="connsiteX16" fmla="*/ 228671 w 957092"/>
              <a:gd name="connsiteY16" fmla="*/ 0 h 76300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75025 w 957092"/>
              <a:gd name="connsiteY4" fmla="*/ 121641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558312 w 957092"/>
              <a:gd name="connsiteY12" fmla="*/ 763003 h 763003"/>
              <a:gd name="connsiteX13" fmla="*/ 222365 w 957092"/>
              <a:gd name="connsiteY13" fmla="*/ 729283 h 763003"/>
              <a:gd name="connsiteX14" fmla="*/ 182586 w 957092"/>
              <a:gd name="connsiteY14" fmla="*/ 473082 h 763003"/>
              <a:gd name="connsiteX15" fmla="*/ 0 w 957092"/>
              <a:gd name="connsiteY15" fmla="*/ 262063 h 763003"/>
              <a:gd name="connsiteX16" fmla="*/ 228671 w 957092"/>
              <a:gd name="connsiteY16" fmla="*/ 0 h 76300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75025 w 957092"/>
              <a:gd name="connsiteY4" fmla="*/ 121641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558312 w 957092"/>
              <a:gd name="connsiteY12" fmla="*/ 763003 h 763003"/>
              <a:gd name="connsiteX13" fmla="*/ 222365 w 957092"/>
              <a:gd name="connsiteY13" fmla="*/ 729283 h 763003"/>
              <a:gd name="connsiteX14" fmla="*/ 182586 w 957092"/>
              <a:gd name="connsiteY14" fmla="*/ 473082 h 763003"/>
              <a:gd name="connsiteX15" fmla="*/ 0 w 957092"/>
              <a:gd name="connsiteY15" fmla="*/ 262063 h 763003"/>
              <a:gd name="connsiteX16" fmla="*/ 228671 w 957092"/>
              <a:gd name="connsiteY16" fmla="*/ 0 h 76300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75025 w 957092"/>
              <a:gd name="connsiteY4" fmla="*/ 121641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558312 w 957092"/>
              <a:gd name="connsiteY12" fmla="*/ 763003 h 763003"/>
              <a:gd name="connsiteX13" fmla="*/ 222365 w 957092"/>
              <a:gd name="connsiteY13" fmla="*/ 729283 h 763003"/>
              <a:gd name="connsiteX14" fmla="*/ 182586 w 957092"/>
              <a:gd name="connsiteY14" fmla="*/ 473082 h 763003"/>
              <a:gd name="connsiteX15" fmla="*/ 0 w 957092"/>
              <a:gd name="connsiteY15" fmla="*/ 262063 h 763003"/>
              <a:gd name="connsiteX16" fmla="*/ 228671 w 957092"/>
              <a:gd name="connsiteY16" fmla="*/ 0 h 76300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75025 w 957092"/>
              <a:gd name="connsiteY4" fmla="*/ 121641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558312 w 957092"/>
              <a:gd name="connsiteY12" fmla="*/ 763003 h 763003"/>
              <a:gd name="connsiteX13" fmla="*/ 222365 w 957092"/>
              <a:gd name="connsiteY13" fmla="*/ 729283 h 763003"/>
              <a:gd name="connsiteX14" fmla="*/ 184491 w 957092"/>
              <a:gd name="connsiteY14" fmla="*/ 475940 h 763003"/>
              <a:gd name="connsiteX15" fmla="*/ 0 w 957092"/>
              <a:gd name="connsiteY15" fmla="*/ 262063 h 763003"/>
              <a:gd name="connsiteX16" fmla="*/ 228671 w 957092"/>
              <a:gd name="connsiteY16" fmla="*/ 0 h 76300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75025 w 957092"/>
              <a:gd name="connsiteY4" fmla="*/ 121641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558312 w 957092"/>
              <a:gd name="connsiteY12" fmla="*/ 763003 h 763003"/>
              <a:gd name="connsiteX13" fmla="*/ 222365 w 957092"/>
              <a:gd name="connsiteY13" fmla="*/ 729283 h 763003"/>
              <a:gd name="connsiteX14" fmla="*/ 184491 w 957092"/>
              <a:gd name="connsiteY14" fmla="*/ 475940 h 763003"/>
              <a:gd name="connsiteX15" fmla="*/ 0 w 957092"/>
              <a:gd name="connsiteY15" fmla="*/ 262063 h 763003"/>
              <a:gd name="connsiteX16" fmla="*/ 228671 w 957092"/>
              <a:gd name="connsiteY16" fmla="*/ 0 h 76300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75025 w 957092"/>
              <a:gd name="connsiteY4" fmla="*/ 121641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558312 w 957092"/>
              <a:gd name="connsiteY12" fmla="*/ 763003 h 763003"/>
              <a:gd name="connsiteX13" fmla="*/ 222365 w 957092"/>
              <a:gd name="connsiteY13" fmla="*/ 729283 h 763003"/>
              <a:gd name="connsiteX14" fmla="*/ 111148 w 957092"/>
              <a:gd name="connsiteY14" fmla="*/ 482608 h 763003"/>
              <a:gd name="connsiteX15" fmla="*/ 0 w 957092"/>
              <a:gd name="connsiteY15" fmla="*/ 262063 h 763003"/>
              <a:gd name="connsiteX16" fmla="*/ 228671 w 957092"/>
              <a:gd name="connsiteY16" fmla="*/ 0 h 76300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75025 w 957092"/>
              <a:gd name="connsiteY4" fmla="*/ 121641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558312 w 957092"/>
              <a:gd name="connsiteY12" fmla="*/ 763003 h 763003"/>
              <a:gd name="connsiteX13" fmla="*/ 222365 w 957092"/>
              <a:gd name="connsiteY13" fmla="*/ 729283 h 763003"/>
              <a:gd name="connsiteX14" fmla="*/ 111148 w 957092"/>
              <a:gd name="connsiteY14" fmla="*/ 482608 h 763003"/>
              <a:gd name="connsiteX15" fmla="*/ 0 w 957092"/>
              <a:gd name="connsiteY15" fmla="*/ 262063 h 763003"/>
              <a:gd name="connsiteX16" fmla="*/ 228671 w 957092"/>
              <a:gd name="connsiteY16" fmla="*/ 0 h 763003"/>
              <a:gd name="connsiteX0" fmla="*/ 228671 w 951627"/>
              <a:gd name="connsiteY0" fmla="*/ 0 h 763003"/>
              <a:gd name="connsiteX1" fmla="*/ 356524 w 951627"/>
              <a:gd name="connsiteY1" fmla="*/ 44756 h 763003"/>
              <a:gd name="connsiteX2" fmla="*/ 370019 w 951627"/>
              <a:gd name="connsiteY2" fmla="*/ 57517 h 763003"/>
              <a:gd name="connsiteX3" fmla="*/ 373245 w 951627"/>
              <a:gd name="connsiteY3" fmla="*/ 55613 h 763003"/>
              <a:gd name="connsiteX4" fmla="*/ 475025 w 951627"/>
              <a:gd name="connsiteY4" fmla="*/ 121641 h 763003"/>
              <a:gd name="connsiteX5" fmla="*/ 550837 w 951627"/>
              <a:gd name="connsiteY5" fmla="*/ 61117 h 763003"/>
              <a:gd name="connsiteX6" fmla="*/ 577484 w 951627"/>
              <a:gd name="connsiteY6" fmla="*/ 65161 h 763003"/>
              <a:gd name="connsiteX7" fmla="*/ 597144 w 951627"/>
              <a:gd name="connsiteY7" fmla="*/ 47188 h 763003"/>
              <a:gd name="connsiteX8" fmla="*/ 726754 w 951627"/>
              <a:gd name="connsiteY8" fmla="*/ 195 h 763003"/>
              <a:gd name="connsiteX9" fmla="*/ 773892 w 951627"/>
              <a:gd name="connsiteY9" fmla="*/ 4166 h 763003"/>
              <a:gd name="connsiteX10" fmla="*/ 951371 w 951627"/>
              <a:gd name="connsiteY10" fmla="*/ 306781 h 763003"/>
              <a:gd name="connsiteX11" fmla="*/ 746639 w 951627"/>
              <a:gd name="connsiteY11" fmla="*/ 555318 h 763003"/>
              <a:gd name="connsiteX12" fmla="*/ 558312 w 951627"/>
              <a:gd name="connsiteY12" fmla="*/ 763003 h 763003"/>
              <a:gd name="connsiteX13" fmla="*/ 222365 w 951627"/>
              <a:gd name="connsiteY13" fmla="*/ 729283 h 763003"/>
              <a:gd name="connsiteX14" fmla="*/ 111148 w 951627"/>
              <a:gd name="connsiteY14" fmla="*/ 482608 h 763003"/>
              <a:gd name="connsiteX15" fmla="*/ 0 w 951627"/>
              <a:gd name="connsiteY15" fmla="*/ 262063 h 763003"/>
              <a:gd name="connsiteX16" fmla="*/ 228671 w 951627"/>
              <a:gd name="connsiteY16" fmla="*/ 0 h 763003"/>
              <a:gd name="connsiteX0" fmla="*/ 228671 w 951627"/>
              <a:gd name="connsiteY0" fmla="*/ 0 h 763003"/>
              <a:gd name="connsiteX1" fmla="*/ 356524 w 951627"/>
              <a:gd name="connsiteY1" fmla="*/ 44756 h 763003"/>
              <a:gd name="connsiteX2" fmla="*/ 370019 w 951627"/>
              <a:gd name="connsiteY2" fmla="*/ 57517 h 763003"/>
              <a:gd name="connsiteX3" fmla="*/ 373245 w 951627"/>
              <a:gd name="connsiteY3" fmla="*/ 55613 h 763003"/>
              <a:gd name="connsiteX4" fmla="*/ 475025 w 951627"/>
              <a:gd name="connsiteY4" fmla="*/ 121641 h 763003"/>
              <a:gd name="connsiteX5" fmla="*/ 550837 w 951627"/>
              <a:gd name="connsiteY5" fmla="*/ 61117 h 763003"/>
              <a:gd name="connsiteX6" fmla="*/ 577484 w 951627"/>
              <a:gd name="connsiteY6" fmla="*/ 65161 h 763003"/>
              <a:gd name="connsiteX7" fmla="*/ 597144 w 951627"/>
              <a:gd name="connsiteY7" fmla="*/ 47188 h 763003"/>
              <a:gd name="connsiteX8" fmla="*/ 726754 w 951627"/>
              <a:gd name="connsiteY8" fmla="*/ 195 h 763003"/>
              <a:gd name="connsiteX9" fmla="*/ 773892 w 951627"/>
              <a:gd name="connsiteY9" fmla="*/ 4166 h 763003"/>
              <a:gd name="connsiteX10" fmla="*/ 951371 w 951627"/>
              <a:gd name="connsiteY10" fmla="*/ 306781 h 763003"/>
              <a:gd name="connsiteX11" fmla="*/ 746639 w 951627"/>
              <a:gd name="connsiteY11" fmla="*/ 555318 h 763003"/>
              <a:gd name="connsiteX12" fmla="*/ 558312 w 951627"/>
              <a:gd name="connsiteY12" fmla="*/ 763003 h 763003"/>
              <a:gd name="connsiteX13" fmla="*/ 222365 w 951627"/>
              <a:gd name="connsiteY13" fmla="*/ 729283 h 763003"/>
              <a:gd name="connsiteX14" fmla="*/ 111148 w 951627"/>
              <a:gd name="connsiteY14" fmla="*/ 482608 h 763003"/>
              <a:gd name="connsiteX15" fmla="*/ 0 w 951627"/>
              <a:gd name="connsiteY15" fmla="*/ 262063 h 763003"/>
              <a:gd name="connsiteX16" fmla="*/ 228671 w 951627"/>
              <a:gd name="connsiteY16" fmla="*/ 0 h 763003"/>
              <a:gd name="connsiteX0" fmla="*/ 228671 w 951627"/>
              <a:gd name="connsiteY0" fmla="*/ 0 h 763003"/>
              <a:gd name="connsiteX1" fmla="*/ 356524 w 951627"/>
              <a:gd name="connsiteY1" fmla="*/ 44756 h 763003"/>
              <a:gd name="connsiteX2" fmla="*/ 370019 w 951627"/>
              <a:gd name="connsiteY2" fmla="*/ 57517 h 763003"/>
              <a:gd name="connsiteX3" fmla="*/ 373245 w 951627"/>
              <a:gd name="connsiteY3" fmla="*/ 55613 h 763003"/>
              <a:gd name="connsiteX4" fmla="*/ 475025 w 951627"/>
              <a:gd name="connsiteY4" fmla="*/ 121641 h 763003"/>
              <a:gd name="connsiteX5" fmla="*/ 577484 w 951627"/>
              <a:gd name="connsiteY5" fmla="*/ 65161 h 763003"/>
              <a:gd name="connsiteX6" fmla="*/ 597144 w 951627"/>
              <a:gd name="connsiteY6" fmla="*/ 47188 h 763003"/>
              <a:gd name="connsiteX7" fmla="*/ 726754 w 951627"/>
              <a:gd name="connsiteY7" fmla="*/ 195 h 763003"/>
              <a:gd name="connsiteX8" fmla="*/ 773892 w 951627"/>
              <a:gd name="connsiteY8" fmla="*/ 4166 h 763003"/>
              <a:gd name="connsiteX9" fmla="*/ 951371 w 951627"/>
              <a:gd name="connsiteY9" fmla="*/ 306781 h 763003"/>
              <a:gd name="connsiteX10" fmla="*/ 746639 w 951627"/>
              <a:gd name="connsiteY10" fmla="*/ 555318 h 763003"/>
              <a:gd name="connsiteX11" fmla="*/ 558312 w 951627"/>
              <a:gd name="connsiteY11" fmla="*/ 763003 h 763003"/>
              <a:gd name="connsiteX12" fmla="*/ 222365 w 951627"/>
              <a:gd name="connsiteY12" fmla="*/ 729283 h 763003"/>
              <a:gd name="connsiteX13" fmla="*/ 111148 w 951627"/>
              <a:gd name="connsiteY13" fmla="*/ 482608 h 763003"/>
              <a:gd name="connsiteX14" fmla="*/ 0 w 951627"/>
              <a:gd name="connsiteY14" fmla="*/ 262063 h 763003"/>
              <a:gd name="connsiteX15" fmla="*/ 228671 w 951627"/>
              <a:gd name="connsiteY15" fmla="*/ 0 h 763003"/>
              <a:gd name="connsiteX0" fmla="*/ 228671 w 951627"/>
              <a:gd name="connsiteY0" fmla="*/ 0 h 763003"/>
              <a:gd name="connsiteX1" fmla="*/ 356524 w 951627"/>
              <a:gd name="connsiteY1" fmla="*/ 44756 h 763003"/>
              <a:gd name="connsiteX2" fmla="*/ 370019 w 951627"/>
              <a:gd name="connsiteY2" fmla="*/ 57517 h 763003"/>
              <a:gd name="connsiteX3" fmla="*/ 475025 w 951627"/>
              <a:gd name="connsiteY3" fmla="*/ 121641 h 763003"/>
              <a:gd name="connsiteX4" fmla="*/ 577484 w 951627"/>
              <a:gd name="connsiteY4" fmla="*/ 65161 h 763003"/>
              <a:gd name="connsiteX5" fmla="*/ 597144 w 951627"/>
              <a:gd name="connsiteY5" fmla="*/ 47188 h 763003"/>
              <a:gd name="connsiteX6" fmla="*/ 726754 w 951627"/>
              <a:gd name="connsiteY6" fmla="*/ 195 h 763003"/>
              <a:gd name="connsiteX7" fmla="*/ 773892 w 951627"/>
              <a:gd name="connsiteY7" fmla="*/ 4166 h 763003"/>
              <a:gd name="connsiteX8" fmla="*/ 951371 w 951627"/>
              <a:gd name="connsiteY8" fmla="*/ 306781 h 763003"/>
              <a:gd name="connsiteX9" fmla="*/ 746639 w 951627"/>
              <a:gd name="connsiteY9" fmla="*/ 555318 h 763003"/>
              <a:gd name="connsiteX10" fmla="*/ 558312 w 951627"/>
              <a:gd name="connsiteY10" fmla="*/ 763003 h 763003"/>
              <a:gd name="connsiteX11" fmla="*/ 222365 w 951627"/>
              <a:gd name="connsiteY11" fmla="*/ 729283 h 763003"/>
              <a:gd name="connsiteX12" fmla="*/ 111148 w 951627"/>
              <a:gd name="connsiteY12" fmla="*/ 482608 h 763003"/>
              <a:gd name="connsiteX13" fmla="*/ 0 w 951627"/>
              <a:gd name="connsiteY13" fmla="*/ 262063 h 763003"/>
              <a:gd name="connsiteX14" fmla="*/ 228671 w 951627"/>
              <a:gd name="connsiteY14" fmla="*/ 0 h 763003"/>
              <a:gd name="connsiteX0" fmla="*/ 228671 w 951627"/>
              <a:gd name="connsiteY0" fmla="*/ 0 h 763003"/>
              <a:gd name="connsiteX1" fmla="*/ 356524 w 951627"/>
              <a:gd name="connsiteY1" fmla="*/ 44756 h 763003"/>
              <a:gd name="connsiteX2" fmla="*/ 475025 w 951627"/>
              <a:gd name="connsiteY2" fmla="*/ 121641 h 763003"/>
              <a:gd name="connsiteX3" fmla="*/ 577484 w 951627"/>
              <a:gd name="connsiteY3" fmla="*/ 65161 h 763003"/>
              <a:gd name="connsiteX4" fmla="*/ 597144 w 951627"/>
              <a:gd name="connsiteY4" fmla="*/ 47188 h 763003"/>
              <a:gd name="connsiteX5" fmla="*/ 726754 w 951627"/>
              <a:gd name="connsiteY5" fmla="*/ 195 h 763003"/>
              <a:gd name="connsiteX6" fmla="*/ 773892 w 951627"/>
              <a:gd name="connsiteY6" fmla="*/ 4166 h 763003"/>
              <a:gd name="connsiteX7" fmla="*/ 951371 w 951627"/>
              <a:gd name="connsiteY7" fmla="*/ 306781 h 763003"/>
              <a:gd name="connsiteX8" fmla="*/ 746639 w 951627"/>
              <a:gd name="connsiteY8" fmla="*/ 555318 h 763003"/>
              <a:gd name="connsiteX9" fmla="*/ 558312 w 951627"/>
              <a:gd name="connsiteY9" fmla="*/ 763003 h 763003"/>
              <a:gd name="connsiteX10" fmla="*/ 222365 w 951627"/>
              <a:gd name="connsiteY10" fmla="*/ 729283 h 763003"/>
              <a:gd name="connsiteX11" fmla="*/ 111148 w 951627"/>
              <a:gd name="connsiteY11" fmla="*/ 482608 h 763003"/>
              <a:gd name="connsiteX12" fmla="*/ 0 w 951627"/>
              <a:gd name="connsiteY12" fmla="*/ 262063 h 763003"/>
              <a:gd name="connsiteX13" fmla="*/ 228671 w 951627"/>
              <a:gd name="connsiteY13" fmla="*/ 0 h 763003"/>
              <a:gd name="connsiteX0" fmla="*/ 228671 w 951627"/>
              <a:gd name="connsiteY0" fmla="*/ 0 h 763003"/>
              <a:gd name="connsiteX1" fmla="*/ 356524 w 951627"/>
              <a:gd name="connsiteY1" fmla="*/ 44756 h 763003"/>
              <a:gd name="connsiteX2" fmla="*/ 475025 w 951627"/>
              <a:gd name="connsiteY2" fmla="*/ 121641 h 763003"/>
              <a:gd name="connsiteX3" fmla="*/ 597144 w 951627"/>
              <a:gd name="connsiteY3" fmla="*/ 47188 h 763003"/>
              <a:gd name="connsiteX4" fmla="*/ 726754 w 951627"/>
              <a:gd name="connsiteY4" fmla="*/ 195 h 763003"/>
              <a:gd name="connsiteX5" fmla="*/ 773892 w 951627"/>
              <a:gd name="connsiteY5" fmla="*/ 4166 h 763003"/>
              <a:gd name="connsiteX6" fmla="*/ 951371 w 951627"/>
              <a:gd name="connsiteY6" fmla="*/ 306781 h 763003"/>
              <a:gd name="connsiteX7" fmla="*/ 746639 w 951627"/>
              <a:gd name="connsiteY7" fmla="*/ 555318 h 763003"/>
              <a:gd name="connsiteX8" fmla="*/ 558312 w 951627"/>
              <a:gd name="connsiteY8" fmla="*/ 763003 h 763003"/>
              <a:gd name="connsiteX9" fmla="*/ 222365 w 951627"/>
              <a:gd name="connsiteY9" fmla="*/ 729283 h 763003"/>
              <a:gd name="connsiteX10" fmla="*/ 111148 w 951627"/>
              <a:gd name="connsiteY10" fmla="*/ 482608 h 763003"/>
              <a:gd name="connsiteX11" fmla="*/ 0 w 951627"/>
              <a:gd name="connsiteY11" fmla="*/ 262063 h 763003"/>
              <a:gd name="connsiteX12" fmla="*/ 228671 w 951627"/>
              <a:gd name="connsiteY12" fmla="*/ 0 h 763003"/>
              <a:gd name="connsiteX0" fmla="*/ 228671 w 951627"/>
              <a:gd name="connsiteY0" fmla="*/ 0 h 763003"/>
              <a:gd name="connsiteX1" fmla="*/ 356524 w 951627"/>
              <a:gd name="connsiteY1" fmla="*/ 44756 h 763003"/>
              <a:gd name="connsiteX2" fmla="*/ 460738 w 951627"/>
              <a:gd name="connsiteY2" fmla="*/ 119736 h 763003"/>
              <a:gd name="connsiteX3" fmla="*/ 597144 w 951627"/>
              <a:gd name="connsiteY3" fmla="*/ 47188 h 763003"/>
              <a:gd name="connsiteX4" fmla="*/ 726754 w 951627"/>
              <a:gd name="connsiteY4" fmla="*/ 195 h 763003"/>
              <a:gd name="connsiteX5" fmla="*/ 773892 w 951627"/>
              <a:gd name="connsiteY5" fmla="*/ 4166 h 763003"/>
              <a:gd name="connsiteX6" fmla="*/ 951371 w 951627"/>
              <a:gd name="connsiteY6" fmla="*/ 306781 h 763003"/>
              <a:gd name="connsiteX7" fmla="*/ 746639 w 951627"/>
              <a:gd name="connsiteY7" fmla="*/ 555318 h 763003"/>
              <a:gd name="connsiteX8" fmla="*/ 558312 w 951627"/>
              <a:gd name="connsiteY8" fmla="*/ 763003 h 763003"/>
              <a:gd name="connsiteX9" fmla="*/ 222365 w 951627"/>
              <a:gd name="connsiteY9" fmla="*/ 729283 h 763003"/>
              <a:gd name="connsiteX10" fmla="*/ 111148 w 951627"/>
              <a:gd name="connsiteY10" fmla="*/ 482608 h 763003"/>
              <a:gd name="connsiteX11" fmla="*/ 0 w 951627"/>
              <a:gd name="connsiteY11" fmla="*/ 262063 h 763003"/>
              <a:gd name="connsiteX12" fmla="*/ 228671 w 951627"/>
              <a:gd name="connsiteY12" fmla="*/ 0 h 763003"/>
              <a:gd name="connsiteX0" fmla="*/ 228671 w 951627"/>
              <a:gd name="connsiteY0" fmla="*/ 0 h 763003"/>
              <a:gd name="connsiteX1" fmla="*/ 373669 w 951627"/>
              <a:gd name="connsiteY1" fmla="*/ 30469 h 763003"/>
              <a:gd name="connsiteX2" fmla="*/ 460738 w 951627"/>
              <a:gd name="connsiteY2" fmla="*/ 119736 h 763003"/>
              <a:gd name="connsiteX3" fmla="*/ 597144 w 951627"/>
              <a:gd name="connsiteY3" fmla="*/ 47188 h 763003"/>
              <a:gd name="connsiteX4" fmla="*/ 726754 w 951627"/>
              <a:gd name="connsiteY4" fmla="*/ 195 h 763003"/>
              <a:gd name="connsiteX5" fmla="*/ 773892 w 951627"/>
              <a:gd name="connsiteY5" fmla="*/ 4166 h 763003"/>
              <a:gd name="connsiteX6" fmla="*/ 951371 w 951627"/>
              <a:gd name="connsiteY6" fmla="*/ 306781 h 763003"/>
              <a:gd name="connsiteX7" fmla="*/ 746639 w 951627"/>
              <a:gd name="connsiteY7" fmla="*/ 555318 h 763003"/>
              <a:gd name="connsiteX8" fmla="*/ 558312 w 951627"/>
              <a:gd name="connsiteY8" fmla="*/ 763003 h 763003"/>
              <a:gd name="connsiteX9" fmla="*/ 222365 w 951627"/>
              <a:gd name="connsiteY9" fmla="*/ 729283 h 763003"/>
              <a:gd name="connsiteX10" fmla="*/ 111148 w 951627"/>
              <a:gd name="connsiteY10" fmla="*/ 482608 h 763003"/>
              <a:gd name="connsiteX11" fmla="*/ 0 w 951627"/>
              <a:gd name="connsiteY11" fmla="*/ 262063 h 763003"/>
              <a:gd name="connsiteX12" fmla="*/ 228671 w 951627"/>
              <a:gd name="connsiteY12" fmla="*/ 0 h 763003"/>
              <a:gd name="connsiteX0" fmla="*/ 228671 w 951627"/>
              <a:gd name="connsiteY0" fmla="*/ 1388 h 764391"/>
              <a:gd name="connsiteX1" fmla="*/ 373669 w 951627"/>
              <a:gd name="connsiteY1" fmla="*/ 31857 h 764391"/>
              <a:gd name="connsiteX2" fmla="*/ 460738 w 951627"/>
              <a:gd name="connsiteY2" fmla="*/ 121124 h 764391"/>
              <a:gd name="connsiteX3" fmla="*/ 590476 w 951627"/>
              <a:gd name="connsiteY3" fmla="*/ 30479 h 764391"/>
              <a:gd name="connsiteX4" fmla="*/ 726754 w 951627"/>
              <a:gd name="connsiteY4" fmla="*/ 1583 h 764391"/>
              <a:gd name="connsiteX5" fmla="*/ 773892 w 951627"/>
              <a:gd name="connsiteY5" fmla="*/ 5554 h 764391"/>
              <a:gd name="connsiteX6" fmla="*/ 951371 w 951627"/>
              <a:gd name="connsiteY6" fmla="*/ 308169 h 764391"/>
              <a:gd name="connsiteX7" fmla="*/ 746639 w 951627"/>
              <a:gd name="connsiteY7" fmla="*/ 556706 h 764391"/>
              <a:gd name="connsiteX8" fmla="*/ 558312 w 951627"/>
              <a:gd name="connsiteY8" fmla="*/ 764391 h 764391"/>
              <a:gd name="connsiteX9" fmla="*/ 222365 w 951627"/>
              <a:gd name="connsiteY9" fmla="*/ 730671 h 764391"/>
              <a:gd name="connsiteX10" fmla="*/ 111148 w 951627"/>
              <a:gd name="connsiteY10" fmla="*/ 483996 h 764391"/>
              <a:gd name="connsiteX11" fmla="*/ 0 w 951627"/>
              <a:gd name="connsiteY11" fmla="*/ 263451 h 764391"/>
              <a:gd name="connsiteX12" fmla="*/ 228671 w 951627"/>
              <a:gd name="connsiteY12" fmla="*/ 1388 h 764391"/>
              <a:gd name="connsiteX0" fmla="*/ 228671 w 951627"/>
              <a:gd name="connsiteY0" fmla="*/ 1388 h 764391"/>
              <a:gd name="connsiteX1" fmla="*/ 373669 w 951627"/>
              <a:gd name="connsiteY1" fmla="*/ 31857 h 764391"/>
              <a:gd name="connsiteX2" fmla="*/ 460738 w 951627"/>
              <a:gd name="connsiteY2" fmla="*/ 121124 h 764391"/>
              <a:gd name="connsiteX3" fmla="*/ 507174 w 951627"/>
              <a:gd name="connsiteY3" fmla="*/ 98542 h 764391"/>
              <a:gd name="connsiteX4" fmla="*/ 590476 w 951627"/>
              <a:gd name="connsiteY4" fmla="*/ 30479 h 764391"/>
              <a:gd name="connsiteX5" fmla="*/ 726754 w 951627"/>
              <a:gd name="connsiteY5" fmla="*/ 1583 h 764391"/>
              <a:gd name="connsiteX6" fmla="*/ 773892 w 951627"/>
              <a:gd name="connsiteY6" fmla="*/ 5554 h 764391"/>
              <a:gd name="connsiteX7" fmla="*/ 951371 w 951627"/>
              <a:gd name="connsiteY7" fmla="*/ 308169 h 764391"/>
              <a:gd name="connsiteX8" fmla="*/ 746639 w 951627"/>
              <a:gd name="connsiteY8" fmla="*/ 556706 h 764391"/>
              <a:gd name="connsiteX9" fmla="*/ 558312 w 951627"/>
              <a:gd name="connsiteY9" fmla="*/ 764391 h 764391"/>
              <a:gd name="connsiteX10" fmla="*/ 222365 w 951627"/>
              <a:gd name="connsiteY10" fmla="*/ 730671 h 764391"/>
              <a:gd name="connsiteX11" fmla="*/ 111148 w 951627"/>
              <a:gd name="connsiteY11" fmla="*/ 483996 h 764391"/>
              <a:gd name="connsiteX12" fmla="*/ 0 w 951627"/>
              <a:gd name="connsiteY12" fmla="*/ 263451 h 764391"/>
              <a:gd name="connsiteX13" fmla="*/ 228671 w 951627"/>
              <a:gd name="connsiteY13" fmla="*/ 1388 h 764391"/>
              <a:gd name="connsiteX0" fmla="*/ 228671 w 951627"/>
              <a:gd name="connsiteY0" fmla="*/ 1388 h 764391"/>
              <a:gd name="connsiteX1" fmla="*/ 373669 w 951627"/>
              <a:gd name="connsiteY1" fmla="*/ 31857 h 764391"/>
              <a:gd name="connsiteX2" fmla="*/ 400731 w 951627"/>
              <a:gd name="connsiteY2" fmla="*/ 109694 h 764391"/>
              <a:gd name="connsiteX3" fmla="*/ 507174 w 951627"/>
              <a:gd name="connsiteY3" fmla="*/ 98542 h 764391"/>
              <a:gd name="connsiteX4" fmla="*/ 590476 w 951627"/>
              <a:gd name="connsiteY4" fmla="*/ 30479 h 764391"/>
              <a:gd name="connsiteX5" fmla="*/ 726754 w 951627"/>
              <a:gd name="connsiteY5" fmla="*/ 1583 h 764391"/>
              <a:gd name="connsiteX6" fmla="*/ 773892 w 951627"/>
              <a:gd name="connsiteY6" fmla="*/ 5554 h 764391"/>
              <a:gd name="connsiteX7" fmla="*/ 951371 w 951627"/>
              <a:gd name="connsiteY7" fmla="*/ 308169 h 764391"/>
              <a:gd name="connsiteX8" fmla="*/ 746639 w 951627"/>
              <a:gd name="connsiteY8" fmla="*/ 556706 h 764391"/>
              <a:gd name="connsiteX9" fmla="*/ 558312 w 951627"/>
              <a:gd name="connsiteY9" fmla="*/ 764391 h 764391"/>
              <a:gd name="connsiteX10" fmla="*/ 222365 w 951627"/>
              <a:gd name="connsiteY10" fmla="*/ 730671 h 764391"/>
              <a:gd name="connsiteX11" fmla="*/ 111148 w 951627"/>
              <a:gd name="connsiteY11" fmla="*/ 483996 h 764391"/>
              <a:gd name="connsiteX12" fmla="*/ 0 w 951627"/>
              <a:gd name="connsiteY12" fmla="*/ 263451 h 764391"/>
              <a:gd name="connsiteX13" fmla="*/ 228671 w 951627"/>
              <a:gd name="connsiteY13" fmla="*/ 1388 h 764391"/>
              <a:gd name="connsiteX0" fmla="*/ 228671 w 951627"/>
              <a:gd name="connsiteY0" fmla="*/ 1388 h 764391"/>
              <a:gd name="connsiteX1" fmla="*/ 373669 w 951627"/>
              <a:gd name="connsiteY1" fmla="*/ 31857 h 764391"/>
              <a:gd name="connsiteX2" fmla="*/ 400731 w 951627"/>
              <a:gd name="connsiteY2" fmla="*/ 109694 h 764391"/>
              <a:gd name="connsiteX3" fmla="*/ 528129 w 951627"/>
              <a:gd name="connsiteY3" fmla="*/ 112829 h 764391"/>
              <a:gd name="connsiteX4" fmla="*/ 590476 w 951627"/>
              <a:gd name="connsiteY4" fmla="*/ 30479 h 764391"/>
              <a:gd name="connsiteX5" fmla="*/ 726754 w 951627"/>
              <a:gd name="connsiteY5" fmla="*/ 1583 h 764391"/>
              <a:gd name="connsiteX6" fmla="*/ 773892 w 951627"/>
              <a:gd name="connsiteY6" fmla="*/ 5554 h 764391"/>
              <a:gd name="connsiteX7" fmla="*/ 951371 w 951627"/>
              <a:gd name="connsiteY7" fmla="*/ 308169 h 764391"/>
              <a:gd name="connsiteX8" fmla="*/ 746639 w 951627"/>
              <a:gd name="connsiteY8" fmla="*/ 556706 h 764391"/>
              <a:gd name="connsiteX9" fmla="*/ 558312 w 951627"/>
              <a:gd name="connsiteY9" fmla="*/ 764391 h 764391"/>
              <a:gd name="connsiteX10" fmla="*/ 222365 w 951627"/>
              <a:gd name="connsiteY10" fmla="*/ 730671 h 764391"/>
              <a:gd name="connsiteX11" fmla="*/ 111148 w 951627"/>
              <a:gd name="connsiteY11" fmla="*/ 483996 h 764391"/>
              <a:gd name="connsiteX12" fmla="*/ 0 w 951627"/>
              <a:gd name="connsiteY12" fmla="*/ 263451 h 764391"/>
              <a:gd name="connsiteX13" fmla="*/ 228671 w 951627"/>
              <a:gd name="connsiteY13" fmla="*/ 1388 h 764391"/>
              <a:gd name="connsiteX0" fmla="*/ 228671 w 951627"/>
              <a:gd name="connsiteY0" fmla="*/ 1184 h 764187"/>
              <a:gd name="connsiteX1" fmla="*/ 373669 w 951627"/>
              <a:gd name="connsiteY1" fmla="*/ 31653 h 764187"/>
              <a:gd name="connsiteX2" fmla="*/ 400731 w 951627"/>
              <a:gd name="connsiteY2" fmla="*/ 109490 h 764187"/>
              <a:gd name="connsiteX3" fmla="*/ 528129 w 951627"/>
              <a:gd name="connsiteY3" fmla="*/ 112625 h 764187"/>
              <a:gd name="connsiteX4" fmla="*/ 580951 w 951627"/>
              <a:gd name="connsiteY4" fmla="*/ 27417 h 764187"/>
              <a:gd name="connsiteX5" fmla="*/ 726754 w 951627"/>
              <a:gd name="connsiteY5" fmla="*/ 1379 h 764187"/>
              <a:gd name="connsiteX6" fmla="*/ 773892 w 951627"/>
              <a:gd name="connsiteY6" fmla="*/ 5350 h 764187"/>
              <a:gd name="connsiteX7" fmla="*/ 951371 w 951627"/>
              <a:gd name="connsiteY7" fmla="*/ 307965 h 764187"/>
              <a:gd name="connsiteX8" fmla="*/ 746639 w 951627"/>
              <a:gd name="connsiteY8" fmla="*/ 556502 h 764187"/>
              <a:gd name="connsiteX9" fmla="*/ 558312 w 951627"/>
              <a:gd name="connsiteY9" fmla="*/ 764187 h 764187"/>
              <a:gd name="connsiteX10" fmla="*/ 222365 w 951627"/>
              <a:gd name="connsiteY10" fmla="*/ 730467 h 764187"/>
              <a:gd name="connsiteX11" fmla="*/ 111148 w 951627"/>
              <a:gd name="connsiteY11" fmla="*/ 483792 h 764187"/>
              <a:gd name="connsiteX12" fmla="*/ 0 w 951627"/>
              <a:gd name="connsiteY12" fmla="*/ 263247 h 764187"/>
              <a:gd name="connsiteX13" fmla="*/ 228671 w 951627"/>
              <a:gd name="connsiteY13" fmla="*/ 1184 h 764187"/>
              <a:gd name="connsiteX0" fmla="*/ 228671 w 951627"/>
              <a:gd name="connsiteY0" fmla="*/ 3310 h 766313"/>
              <a:gd name="connsiteX1" fmla="*/ 373669 w 951627"/>
              <a:gd name="connsiteY1" fmla="*/ 33779 h 766313"/>
              <a:gd name="connsiteX2" fmla="*/ 400731 w 951627"/>
              <a:gd name="connsiteY2" fmla="*/ 111616 h 766313"/>
              <a:gd name="connsiteX3" fmla="*/ 528129 w 951627"/>
              <a:gd name="connsiteY3" fmla="*/ 114751 h 766313"/>
              <a:gd name="connsiteX4" fmla="*/ 580951 w 951627"/>
              <a:gd name="connsiteY4" fmla="*/ 29543 h 766313"/>
              <a:gd name="connsiteX5" fmla="*/ 726754 w 951627"/>
              <a:gd name="connsiteY5" fmla="*/ 3505 h 766313"/>
              <a:gd name="connsiteX6" fmla="*/ 773892 w 951627"/>
              <a:gd name="connsiteY6" fmla="*/ 7476 h 766313"/>
              <a:gd name="connsiteX7" fmla="*/ 951371 w 951627"/>
              <a:gd name="connsiteY7" fmla="*/ 310091 h 766313"/>
              <a:gd name="connsiteX8" fmla="*/ 746639 w 951627"/>
              <a:gd name="connsiteY8" fmla="*/ 558628 h 766313"/>
              <a:gd name="connsiteX9" fmla="*/ 558312 w 951627"/>
              <a:gd name="connsiteY9" fmla="*/ 766313 h 766313"/>
              <a:gd name="connsiteX10" fmla="*/ 222365 w 951627"/>
              <a:gd name="connsiteY10" fmla="*/ 732593 h 766313"/>
              <a:gd name="connsiteX11" fmla="*/ 111148 w 951627"/>
              <a:gd name="connsiteY11" fmla="*/ 485918 h 766313"/>
              <a:gd name="connsiteX12" fmla="*/ 0 w 951627"/>
              <a:gd name="connsiteY12" fmla="*/ 265373 h 766313"/>
              <a:gd name="connsiteX13" fmla="*/ 228671 w 951627"/>
              <a:gd name="connsiteY13" fmla="*/ 3310 h 766313"/>
              <a:gd name="connsiteX0" fmla="*/ 228671 w 951496"/>
              <a:gd name="connsiteY0" fmla="*/ 15067 h 778070"/>
              <a:gd name="connsiteX1" fmla="*/ 373669 w 951496"/>
              <a:gd name="connsiteY1" fmla="*/ 45536 h 778070"/>
              <a:gd name="connsiteX2" fmla="*/ 400731 w 951496"/>
              <a:gd name="connsiteY2" fmla="*/ 123373 h 778070"/>
              <a:gd name="connsiteX3" fmla="*/ 528129 w 951496"/>
              <a:gd name="connsiteY3" fmla="*/ 126508 h 778070"/>
              <a:gd name="connsiteX4" fmla="*/ 580951 w 951496"/>
              <a:gd name="connsiteY4" fmla="*/ 41300 h 778070"/>
              <a:gd name="connsiteX5" fmla="*/ 773892 w 951496"/>
              <a:gd name="connsiteY5" fmla="*/ 19233 h 778070"/>
              <a:gd name="connsiteX6" fmla="*/ 951371 w 951496"/>
              <a:gd name="connsiteY6" fmla="*/ 321848 h 778070"/>
              <a:gd name="connsiteX7" fmla="*/ 746639 w 951496"/>
              <a:gd name="connsiteY7" fmla="*/ 570385 h 778070"/>
              <a:gd name="connsiteX8" fmla="*/ 558312 w 951496"/>
              <a:gd name="connsiteY8" fmla="*/ 778070 h 778070"/>
              <a:gd name="connsiteX9" fmla="*/ 222365 w 951496"/>
              <a:gd name="connsiteY9" fmla="*/ 744350 h 778070"/>
              <a:gd name="connsiteX10" fmla="*/ 111148 w 951496"/>
              <a:gd name="connsiteY10" fmla="*/ 497675 h 778070"/>
              <a:gd name="connsiteX11" fmla="*/ 0 w 951496"/>
              <a:gd name="connsiteY11" fmla="*/ 277130 h 778070"/>
              <a:gd name="connsiteX12" fmla="*/ 228671 w 951496"/>
              <a:gd name="connsiteY12" fmla="*/ 15067 h 778070"/>
              <a:gd name="connsiteX0" fmla="*/ 228671 w 953247"/>
              <a:gd name="connsiteY0" fmla="*/ 1103 h 764106"/>
              <a:gd name="connsiteX1" fmla="*/ 373669 w 953247"/>
              <a:gd name="connsiteY1" fmla="*/ 31572 h 764106"/>
              <a:gd name="connsiteX2" fmla="*/ 400731 w 953247"/>
              <a:gd name="connsiteY2" fmla="*/ 109409 h 764106"/>
              <a:gd name="connsiteX3" fmla="*/ 528129 w 953247"/>
              <a:gd name="connsiteY3" fmla="*/ 112544 h 764106"/>
              <a:gd name="connsiteX4" fmla="*/ 580951 w 953247"/>
              <a:gd name="connsiteY4" fmla="*/ 27336 h 764106"/>
              <a:gd name="connsiteX5" fmla="*/ 832947 w 953247"/>
              <a:gd name="connsiteY5" fmla="*/ 24319 h 764106"/>
              <a:gd name="connsiteX6" fmla="*/ 951371 w 953247"/>
              <a:gd name="connsiteY6" fmla="*/ 307884 h 764106"/>
              <a:gd name="connsiteX7" fmla="*/ 746639 w 953247"/>
              <a:gd name="connsiteY7" fmla="*/ 556421 h 764106"/>
              <a:gd name="connsiteX8" fmla="*/ 558312 w 953247"/>
              <a:gd name="connsiteY8" fmla="*/ 764106 h 764106"/>
              <a:gd name="connsiteX9" fmla="*/ 222365 w 953247"/>
              <a:gd name="connsiteY9" fmla="*/ 730386 h 764106"/>
              <a:gd name="connsiteX10" fmla="*/ 111148 w 953247"/>
              <a:gd name="connsiteY10" fmla="*/ 483711 h 764106"/>
              <a:gd name="connsiteX11" fmla="*/ 0 w 953247"/>
              <a:gd name="connsiteY11" fmla="*/ 263166 h 764106"/>
              <a:gd name="connsiteX12" fmla="*/ 228671 w 953247"/>
              <a:gd name="connsiteY12" fmla="*/ 1103 h 764106"/>
              <a:gd name="connsiteX0" fmla="*/ 228671 w 955813"/>
              <a:gd name="connsiteY0" fmla="*/ 0 h 763003"/>
              <a:gd name="connsiteX1" fmla="*/ 373669 w 955813"/>
              <a:gd name="connsiteY1" fmla="*/ 30469 h 763003"/>
              <a:gd name="connsiteX2" fmla="*/ 400731 w 955813"/>
              <a:gd name="connsiteY2" fmla="*/ 108306 h 763003"/>
              <a:gd name="connsiteX3" fmla="*/ 528129 w 955813"/>
              <a:gd name="connsiteY3" fmla="*/ 111441 h 763003"/>
              <a:gd name="connsiteX4" fmla="*/ 580951 w 955813"/>
              <a:gd name="connsiteY4" fmla="*/ 26233 h 763003"/>
              <a:gd name="connsiteX5" fmla="*/ 832947 w 955813"/>
              <a:gd name="connsiteY5" fmla="*/ 23216 h 763003"/>
              <a:gd name="connsiteX6" fmla="*/ 951371 w 955813"/>
              <a:gd name="connsiteY6" fmla="*/ 306781 h 763003"/>
              <a:gd name="connsiteX7" fmla="*/ 746639 w 955813"/>
              <a:gd name="connsiteY7" fmla="*/ 555318 h 763003"/>
              <a:gd name="connsiteX8" fmla="*/ 558312 w 955813"/>
              <a:gd name="connsiteY8" fmla="*/ 763003 h 763003"/>
              <a:gd name="connsiteX9" fmla="*/ 222365 w 955813"/>
              <a:gd name="connsiteY9" fmla="*/ 729283 h 763003"/>
              <a:gd name="connsiteX10" fmla="*/ 111148 w 955813"/>
              <a:gd name="connsiteY10" fmla="*/ 482608 h 763003"/>
              <a:gd name="connsiteX11" fmla="*/ 0 w 955813"/>
              <a:gd name="connsiteY11" fmla="*/ 262063 h 763003"/>
              <a:gd name="connsiteX12" fmla="*/ 228671 w 955813"/>
              <a:gd name="connsiteY12" fmla="*/ 0 h 763003"/>
              <a:gd name="connsiteX0" fmla="*/ 228671 w 955813"/>
              <a:gd name="connsiteY0" fmla="*/ 0 h 763003"/>
              <a:gd name="connsiteX1" fmla="*/ 382242 w 955813"/>
              <a:gd name="connsiteY1" fmla="*/ 32374 h 763003"/>
              <a:gd name="connsiteX2" fmla="*/ 400731 w 955813"/>
              <a:gd name="connsiteY2" fmla="*/ 108306 h 763003"/>
              <a:gd name="connsiteX3" fmla="*/ 528129 w 955813"/>
              <a:gd name="connsiteY3" fmla="*/ 111441 h 763003"/>
              <a:gd name="connsiteX4" fmla="*/ 580951 w 955813"/>
              <a:gd name="connsiteY4" fmla="*/ 26233 h 763003"/>
              <a:gd name="connsiteX5" fmla="*/ 832947 w 955813"/>
              <a:gd name="connsiteY5" fmla="*/ 23216 h 763003"/>
              <a:gd name="connsiteX6" fmla="*/ 951371 w 955813"/>
              <a:gd name="connsiteY6" fmla="*/ 306781 h 763003"/>
              <a:gd name="connsiteX7" fmla="*/ 746639 w 955813"/>
              <a:gd name="connsiteY7" fmla="*/ 555318 h 763003"/>
              <a:gd name="connsiteX8" fmla="*/ 558312 w 955813"/>
              <a:gd name="connsiteY8" fmla="*/ 763003 h 763003"/>
              <a:gd name="connsiteX9" fmla="*/ 222365 w 955813"/>
              <a:gd name="connsiteY9" fmla="*/ 729283 h 763003"/>
              <a:gd name="connsiteX10" fmla="*/ 111148 w 955813"/>
              <a:gd name="connsiteY10" fmla="*/ 482608 h 763003"/>
              <a:gd name="connsiteX11" fmla="*/ 0 w 955813"/>
              <a:gd name="connsiteY11" fmla="*/ 262063 h 763003"/>
              <a:gd name="connsiteX12" fmla="*/ 228671 w 955813"/>
              <a:gd name="connsiteY12" fmla="*/ 0 h 763003"/>
              <a:gd name="connsiteX0" fmla="*/ 228671 w 955813"/>
              <a:gd name="connsiteY0" fmla="*/ 0 h 763003"/>
              <a:gd name="connsiteX1" fmla="*/ 382242 w 955813"/>
              <a:gd name="connsiteY1" fmla="*/ 32374 h 763003"/>
              <a:gd name="connsiteX2" fmla="*/ 403588 w 955813"/>
              <a:gd name="connsiteY2" fmla="*/ 108306 h 763003"/>
              <a:gd name="connsiteX3" fmla="*/ 528129 w 955813"/>
              <a:gd name="connsiteY3" fmla="*/ 111441 h 763003"/>
              <a:gd name="connsiteX4" fmla="*/ 580951 w 955813"/>
              <a:gd name="connsiteY4" fmla="*/ 26233 h 763003"/>
              <a:gd name="connsiteX5" fmla="*/ 832947 w 955813"/>
              <a:gd name="connsiteY5" fmla="*/ 23216 h 763003"/>
              <a:gd name="connsiteX6" fmla="*/ 951371 w 955813"/>
              <a:gd name="connsiteY6" fmla="*/ 306781 h 763003"/>
              <a:gd name="connsiteX7" fmla="*/ 746639 w 955813"/>
              <a:gd name="connsiteY7" fmla="*/ 555318 h 763003"/>
              <a:gd name="connsiteX8" fmla="*/ 558312 w 955813"/>
              <a:gd name="connsiteY8" fmla="*/ 763003 h 763003"/>
              <a:gd name="connsiteX9" fmla="*/ 222365 w 955813"/>
              <a:gd name="connsiteY9" fmla="*/ 729283 h 763003"/>
              <a:gd name="connsiteX10" fmla="*/ 111148 w 955813"/>
              <a:gd name="connsiteY10" fmla="*/ 482608 h 763003"/>
              <a:gd name="connsiteX11" fmla="*/ 0 w 955813"/>
              <a:gd name="connsiteY11" fmla="*/ 262063 h 763003"/>
              <a:gd name="connsiteX12" fmla="*/ 228671 w 955813"/>
              <a:gd name="connsiteY12" fmla="*/ 0 h 763003"/>
              <a:gd name="connsiteX0" fmla="*/ 228671 w 955813"/>
              <a:gd name="connsiteY0" fmla="*/ 0 h 763003"/>
              <a:gd name="connsiteX1" fmla="*/ 382242 w 955813"/>
              <a:gd name="connsiteY1" fmla="*/ 32374 h 763003"/>
              <a:gd name="connsiteX2" fmla="*/ 403588 w 955813"/>
              <a:gd name="connsiteY2" fmla="*/ 108306 h 763003"/>
              <a:gd name="connsiteX3" fmla="*/ 509079 w 955813"/>
              <a:gd name="connsiteY3" fmla="*/ 114299 h 763003"/>
              <a:gd name="connsiteX4" fmla="*/ 580951 w 955813"/>
              <a:gd name="connsiteY4" fmla="*/ 26233 h 763003"/>
              <a:gd name="connsiteX5" fmla="*/ 832947 w 955813"/>
              <a:gd name="connsiteY5" fmla="*/ 23216 h 763003"/>
              <a:gd name="connsiteX6" fmla="*/ 951371 w 955813"/>
              <a:gd name="connsiteY6" fmla="*/ 306781 h 763003"/>
              <a:gd name="connsiteX7" fmla="*/ 746639 w 955813"/>
              <a:gd name="connsiteY7" fmla="*/ 555318 h 763003"/>
              <a:gd name="connsiteX8" fmla="*/ 558312 w 955813"/>
              <a:gd name="connsiteY8" fmla="*/ 763003 h 763003"/>
              <a:gd name="connsiteX9" fmla="*/ 222365 w 955813"/>
              <a:gd name="connsiteY9" fmla="*/ 729283 h 763003"/>
              <a:gd name="connsiteX10" fmla="*/ 111148 w 955813"/>
              <a:gd name="connsiteY10" fmla="*/ 482608 h 763003"/>
              <a:gd name="connsiteX11" fmla="*/ 0 w 955813"/>
              <a:gd name="connsiteY11" fmla="*/ 262063 h 763003"/>
              <a:gd name="connsiteX12" fmla="*/ 228671 w 955813"/>
              <a:gd name="connsiteY12" fmla="*/ 0 h 763003"/>
              <a:gd name="connsiteX0" fmla="*/ 228671 w 955813"/>
              <a:gd name="connsiteY0" fmla="*/ 0 h 763003"/>
              <a:gd name="connsiteX1" fmla="*/ 382242 w 955813"/>
              <a:gd name="connsiteY1" fmla="*/ 32374 h 763003"/>
              <a:gd name="connsiteX2" fmla="*/ 403588 w 955813"/>
              <a:gd name="connsiteY2" fmla="*/ 108306 h 763003"/>
              <a:gd name="connsiteX3" fmla="*/ 509079 w 955813"/>
              <a:gd name="connsiteY3" fmla="*/ 114299 h 763003"/>
              <a:gd name="connsiteX4" fmla="*/ 580951 w 955813"/>
              <a:gd name="connsiteY4" fmla="*/ 26233 h 763003"/>
              <a:gd name="connsiteX5" fmla="*/ 832947 w 955813"/>
              <a:gd name="connsiteY5" fmla="*/ 23216 h 763003"/>
              <a:gd name="connsiteX6" fmla="*/ 951371 w 955813"/>
              <a:gd name="connsiteY6" fmla="*/ 306781 h 763003"/>
              <a:gd name="connsiteX7" fmla="*/ 746639 w 955813"/>
              <a:gd name="connsiteY7" fmla="*/ 555318 h 763003"/>
              <a:gd name="connsiteX8" fmla="*/ 558312 w 955813"/>
              <a:gd name="connsiteY8" fmla="*/ 763003 h 763003"/>
              <a:gd name="connsiteX9" fmla="*/ 222365 w 955813"/>
              <a:gd name="connsiteY9" fmla="*/ 729283 h 763003"/>
              <a:gd name="connsiteX10" fmla="*/ 111148 w 955813"/>
              <a:gd name="connsiteY10" fmla="*/ 482608 h 763003"/>
              <a:gd name="connsiteX11" fmla="*/ 0 w 955813"/>
              <a:gd name="connsiteY11" fmla="*/ 262063 h 763003"/>
              <a:gd name="connsiteX12" fmla="*/ 228671 w 955813"/>
              <a:gd name="connsiteY12" fmla="*/ 0 h 763003"/>
              <a:gd name="connsiteX0" fmla="*/ 228671 w 955813"/>
              <a:gd name="connsiteY0" fmla="*/ 0 h 763003"/>
              <a:gd name="connsiteX1" fmla="*/ 382242 w 955813"/>
              <a:gd name="connsiteY1" fmla="*/ 32374 h 763003"/>
              <a:gd name="connsiteX2" fmla="*/ 403588 w 955813"/>
              <a:gd name="connsiteY2" fmla="*/ 108306 h 763003"/>
              <a:gd name="connsiteX3" fmla="*/ 509079 w 955813"/>
              <a:gd name="connsiteY3" fmla="*/ 114299 h 763003"/>
              <a:gd name="connsiteX4" fmla="*/ 580951 w 955813"/>
              <a:gd name="connsiteY4" fmla="*/ 26233 h 763003"/>
              <a:gd name="connsiteX5" fmla="*/ 832947 w 955813"/>
              <a:gd name="connsiteY5" fmla="*/ 23216 h 763003"/>
              <a:gd name="connsiteX6" fmla="*/ 951371 w 955813"/>
              <a:gd name="connsiteY6" fmla="*/ 306781 h 763003"/>
              <a:gd name="connsiteX7" fmla="*/ 746639 w 955813"/>
              <a:gd name="connsiteY7" fmla="*/ 555318 h 763003"/>
              <a:gd name="connsiteX8" fmla="*/ 558312 w 955813"/>
              <a:gd name="connsiteY8" fmla="*/ 763003 h 763003"/>
              <a:gd name="connsiteX9" fmla="*/ 222365 w 955813"/>
              <a:gd name="connsiteY9" fmla="*/ 729283 h 763003"/>
              <a:gd name="connsiteX10" fmla="*/ 111148 w 955813"/>
              <a:gd name="connsiteY10" fmla="*/ 482608 h 763003"/>
              <a:gd name="connsiteX11" fmla="*/ 0 w 955813"/>
              <a:gd name="connsiteY11" fmla="*/ 262063 h 763003"/>
              <a:gd name="connsiteX12" fmla="*/ 228671 w 955813"/>
              <a:gd name="connsiteY12" fmla="*/ 0 h 763003"/>
              <a:gd name="connsiteX0" fmla="*/ 228671 w 955813"/>
              <a:gd name="connsiteY0" fmla="*/ 0 h 763003"/>
              <a:gd name="connsiteX1" fmla="*/ 382242 w 955813"/>
              <a:gd name="connsiteY1" fmla="*/ 32374 h 763003"/>
              <a:gd name="connsiteX2" fmla="*/ 403588 w 955813"/>
              <a:gd name="connsiteY2" fmla="*/ 108306 h 763003"/>
              <a:gd name="connsiteX3" fmla="*/ 509079 w 955813"/>
              <a:gd name="connsiteY3" fmla="*/ 114299 h 763003"/>
              <a:gd name="connsiteX4" fmla="*/ 580951 w 955813"/>
              <a:gd name="connsiteY4" fmla="*/ 26233 h 763003"/>
              <a:gd name="connsiteX5" fmla="*/ 832947 w 955813"/>
              <a:gd name="connsiteY5" fmla="*/ 23216 h 763003"/>
              <a:gd name="connsiteX6" fmla="*/ 951371 w 955813"/>
              <a:gd name="connsiteY6" fmla="*/ 306781 h 763003"/>
              <a:gd name="connsiteX7" fmla="*/ 746639 w 955813"/>
              <a:gd name="connsiteY7" fmla="*/ 555318 h 763003"/>
              <a:gd name="connsiteX8" fmla="*/ 558312 w 955813"/>
              <a:gd name="connsiteY8" fmla="*/ 763003 h 763003"/>
              <a:gd name="connsiteX9" fmla="*/ 222365 w 955813"/>
              <a:gd name="connsiteY9" fmla="*/ 729283 h 763003"/>
              <a:gd name="connsiteX10" fmla="*/ 111148 w 955813"/>
              <a:gd name="connsiteY10" fmla="*/ 482608 h 763003"/>
              <a:gd name="connsiteX11" fmla="*/ 0 w 955813"/>
              <a:gd name="connsiteY11" fmla="*/ 262063 h 763003"/>
              <a:gd name="connsiteX12" fmla="*/ 228671 w 955813"/>
              <a:gd name="connsiteY12" fmla="*/ 0 h 763003"/>
              <a:gd name="connsiteX0" fmla="*/ 228671 w 955813"/>
              <a:gd name="connsiteY0" fmla="*/ 0 h 763003"/>
              <a:gd name="connsiteX1" fmla="*/ 382242 w 955813"/>
              <a:gd name="connsiteY1" fmla="*/ 32374 h 763003"/>
              <a:gd name="connsiteX2" fmla="*/ 403588 w 955813"/>
              <a:gd name="connsiteY2" fmla="*/ 108306 h 763003"/>
              <a:gd name="connsiteX3" fmla="*/ 509079 w 955813"/>
              <a:gd name="connsiteY3" fmla="*/ 114299 h 763003"/>
              <a:gd name="connsiteX4" fmla="*/ 580951 w 955813"/>
              <a:gd name="connsiteY4" fmla="*/ 26233 h 763003"/>
              <a:gd name="connsiteX5" fmla="*/ 832947 w 955813"/>
              <a:gd name="connsiteY5" fmla="*/ 23216 h 763003"/>
              <a:gd name="connsiteX6" fmla="*/ 951371 w 955813"/>
              <a:gd name="connsiteY6" fmla="*/ 306781 h 763003"/>
              <a:gd name="connsiteX7" fmla="*/ 746639 w 955813"/>
              <a:gd name="connsiteY7" fmla="*/ 555318 h 763003"/>
              <a:gd name="connsiteX8" fmla="*/ 558312 w 955813"/>
              <a:gd name="connsiteY8" fmla="*/ 763003 h 763003"/>
              <a:gd name="connsiteX9" fmla="*/ 222365 w 955813"/>
              <a:gd name="connsiteY9" fmla="*/ 729283 h 763003"/>
              <a:gd name="connsiteX10" fmla="*/ 111148 w 955813"/>
              <a:gd name="connsiteY10" fmla="*/ 482608 h 763003"/>
              <a:gd name="connsiteX11" fmla="*/ 0 w 955813"/>
              <a:gd name="connsiteY11" fmla="*/ 262063 h 763003"/>
              <a:gd name="connsiteX12" fmla="*/ 228671 w 955813"/>
              <a:gd name="connsiteY12" fmla="*/ 0 h 763003"/>
              <a:gd name="connsiteX0" fmla="*/ 228671 w 955813"/>
              <a:gd name="connsiteY0" fmla="*/ 414 h 763417"/>
              <a:gd name="connsiteX1" fmla="*/ 367002 w 955813"/>
              <a:gd name="connsiteY1" fmla="*/ 23263 h 763417"/>
              <a:gd name="connsiteX2" fmla="*/ 403588 w 955813"/>
              <a:gd name="connsiteY2" fmla="*/ 108720 h 763417"/>
              <a:gd name="connsiteX3" fmla="*/ 509079 w 955813"/>
              <a:gd name="connsiteY3" fmla="*/ 114713 h 763417"/>
              <a:gd name="connsiteX4" fmla="*/ 580951 w 955813"/>
              <a:gd name="connsiteY4" fmla="*/ 26647 h 763417"/>
              <a:gd name="connsiteX5" fmla="*/ 832947 w 955813"/>
              <a:gd name="connsiteY5" fmla="*/ 23630 h 763417"/>
              <a:gd name="connsiteX6" fmla="*/ 951371 w 955813"/>
              <a:gd name="connsiteY6" fmla="*/ 307195 h 763417"/>
              <a:gd name="connsiteX7" fmla="*/ 746639 w 955813"/>
              <a:gd name="connsiteY7" fmla="*/ 555732 h 763417"/>
              <a:gd name="connsiteX8" fmla="*/ 558312 w 955813"/>
              <a:gd name="connsiteY8" fmla="*/ 763417 h 763417"/>
              <a:gd name="connsiteX9" fmla="*/ 222365 w 955813"/>
              <a:gd name="connsiteY9" fmla="*/ 729697 h 763417"/>
              <a:gd name="connsiteX10" fmla="*/ 111148 w 955813"/>
              <a:gd name="connsiteY10" fmla="*/ 483022 h 763417"/>
              <a:gd name="connsiteX11" fmla="*/ 0 w 955813"/>
              <a:gd name="connsiteY11" fmla="*/ 262477 h 763417"/>
              <a:gd name="connsiteX12" fmla="*/ 228671 w 955813"/>
              <a:gd name="connsiteY12" fmla="*/ 414 h 763417"/>
              <a:gd name="connsiteX0" fmla="*/ 228671 w 955813"/>
              <a:gd name="connsiteY0" fmla="*/ 414 h 763417"/>
              <a:gd name="connsiteX1" fmla="*/ 367002 w 955813"/>
              <a:gd name="connsiteY1" fmla="*/ 23263 h 763417"/>
              <a:gd name="connsiteX2" fmla="*/ 403588 w 955813"/>
              <a:gd name="connsiteY2" fmla="*/ 108720 h 763417"/>
              <a:gd name="connsiteX3" fmla="*/ 509079 w 955813"/>
              <a:gd name="connsiteY3" fmla="*/ 114713 h 763417"/>
              <a:gd name="connsiteX4" fmla="*/ 580951 w 955813"/>
              <a:gd name="connsiteY4" fmla="*/ 26647 h 763417"/>
              <a:gd name="connsiteX5" fmla="*/ 832947 w 955813"/>
              <a:gd name="connsiteY5" fmla="*/ 23630 h 763417"/>
              <a:gd name="connsiteX6" fmla="*/ 951371 w 955813"/>
              <a:gd name="connsiteY6" fmla="*/ 307195 h 763417"/>
              <a:gd name="connsiteX7" fmla="*/ 746639 w 955813"/>
              <a:gd name="connsiteY7" fmla="*/ 555732 h 763417"/>
              <a:gd name="connsiteX8" fmla="*/ 558312 w 955813"/>
              <a:gd name="connsiteY8" fmla="*/ 763417 h 763417"/>
              <a:gd name="connsiteX9" fmla="*/ 222365 w 955813"/>
              <a:gd name="connsiteY9" fmla="*/ 729697 h 763417"/>
              <a:gd name="connsiteX10" fmla="*/ 111148 w 955813"/>
              <a:gd name="connsiteY10" fmla="*/ 483022 h 763417"/>
              <a:gd name="connsiteX11" fmla="*/ 0 w 955813"/>
              <a:gd name="connsiteY11" fmla="*/ 262477 h 763417"/>
              <a:gd name="connsiteX12" fmla="*/ 228671 w 955813"/>
              <a:gd name="connsiteY12" fmla="*/ 414 h 763417"/>
              <a:gd name="connsiteX0" fmla="*/ 228671 w 955813"/>
              <a:gd name="connsiteY0" fmla="*/ 414 h 763417"/>
              <a:gd name="connsiteX1" fmla="*/ 367002 w 955813"/>
              <a:gd name="connsiteY1" fmla="*/ 23263 h 763417"/>
              <a:gd name="connsiteX2" fmla="*/ 407398 w 955813"/>
              <a:gd name="connsiteY2" fmla="*/ 108720 h 763417"/>
              <a:gd name="connsiteX3" fmla="*/ 509079 w 955813"/>
              <a:gd name="connsiteY3" fmla="*/ 114713 h 763417"/>
              <a:gd name="connsiteX4" fmla="*/ 580951 w 955813"/>
              <a:gd name="connsiteY4" fmla="*/ 26647 h 763417"/>
              <a:gd name="connsiteX5" fmla="*/ 832947 w 955813"/>
              <a:gd name="connsiteY5" fmla="*/ 23630 h 763417"/>
              <a:gd name="connsiteX6" fmla="*/ 951371 w 955813"/>
              <a:gd name="connsiteY6" fmla="*/ 307195 h 763417"/>
              <a:gd name="connsiteX7" fmla="*/ 746639 w 955813"/>
              <a:gd name="connsiteY7" fmla="*/ 555732 h 763417"/>
              <a:gd name="connsiteX8" fmla="*/ 558312 w 955813"/>
              <a:gd name="connsiteY8" fmla="*/ 763417 h 763417"/>
              <a:gd name="connsiteX9" fmla="*/ 222365 w 955813"/>
              <a:gd name="connsiteY9" fmla="*/ 729697 h 763417"/>
              <a:gd name="connsiteX10" fmla="*/ 111148 w 955813"/>
              <a:gd name="connsiteY10" fmla="*/ 483022 h 763417"/>
              <a:gd name="connsiteX11" fmla="*/ 0 w 955813"/>
              <a:gd name="connsiteY11" fmla="*/ 262477 h 763417"/>
              <a:gd name="connsiteX12" fmla="*/ 228671 w 955813"/>
              <a:gd name="connsiteY12" fmla="*/ 414 h 763417"/>
              <a:gd name="connsiteX0" fmla="*/ 228671 w 955813"/>
              <a:gd name="connsiteY0" fmla="*/ 414 h 763417"/>
              <a:gd name="connsiteX1" fmla="*/ 367002 w 955813"/>
              <a:gd name="connsiteY1" fmla="*/ 23263 h 763417"/>
              <a:gd name="connsiteX2" fmla="*/ 407398 w 955813"/>
              <a:gd name="connsiteY2" fmla="*/ 108720 h 763417"/>
              <a:gd name="connsiteX3" fmla="*/ 509079 w 955813"/>
              <a:gd name="connsiteY3" fmla="*/ 114713 h 763417"/>
              <a:gd name="connsiteX4" fmla="*/ 580951 w 955813"/>
              <a:gd name="connsiteY4" fmla="*/ 26647 h 763417"/>
              <a:gd name="connsiteX5" fmla="*/ 832947 w 955813"/>
              <a:gd name="connsiteY5" fmla="*/ 23630 h 763417"/>
              <a:gd name="connsiteX6" fmla="*/ 951371 w 955813"/>
              <a:gd name="connsiteY6" fmla="*/ 307195 h 763417"/>
              <a:gd name="connsiteX7" fmla="*/ 746639 w 955813"/>
              <a:gd name="connsiteY7" fmla="*/ 555732 h 763417"/>
              <a:gd name="connsiteX8" fmla="*/ 558312 w 955813"/>
              <a:gd name="connsiteY8" fmla="*/ 763417 h 763417"/>
              <a:gd name="connsiteX9" fmla="*/ 222365 w 955813"/>
              <a:gd name="connsiteY9" fmla="*/ 729697 h 763417"/>
              <a:gd name="connsiteX10" fmla="*/ 111148 w 955813"/>
              <a:gd name="connsiteY10" fmla="*/ 483022 h 763417"/>
              <a:gd name="connsiteX11" fmla="*/ 0 w 955813"/>
              <a:gd name="connsiteY11" fmla="*/ 262477 h 763417"/>
              <a:gd name="connsiteX12" fmla="*/ 228671 w 955813"/>
              <a:gd name="connsiteY12" fmla="*/ 414 h 763417"/>
              <a:gd name="connsiteX0" fmla="*/ 228671 w 955813"/>
              <a:gd name="connsiteY0" fmla="*/ 414 h 763417"/>
              <a:gd name="connsiteX1" fmla="*/ 367002 w 955813"/>
              <a:gd name="connsiteY1" fmla="*/ 23263 h 763417"/>
              <a:gd name="connsiteX2" fmla="*/ 407398 w 955813"/>
              <a:gd name="connsiteY2" fmla="*/ 108720 h 763417"/>
              <a:gd name="connsiteX3" fmla="*/ 509079 w 955813"/>
              <a:gd name="connsiteY3" fmla="*/ 114713 h 763417"/>
              <a:gd name="connsiteX4" fmla="*/ 580951 w 955813"/>
              <a:gd name="connsiteY4" fmla="*/ 26647 h 763417"/>
              <a:gd name="connsiteX5" fmla="*/ 832947 w 955813"/>
              <a:gd name="connsiteY5" fmla="*/ 23630 h 763417"/>
              <a:gd name="connsiteX6" fmla="*/ 951371 w 955813"/>
              <a:gd name="connsiteY6" fmla="*/ 307195 h 763417"/>
              <a:gd name="connsiteX7" fmla="*/ 746639 w 955813"/>
              <a:gd name="connsiteY7" fmla="*/ 555732 h 763417"/>
              <a:gd name="connsiteX8" fmla="*/ 558312 w 955813"/>
              <a:gd name="connsiteY8" fmla="*/ 763417 h 763417"/>
              <a:gd name="connsiteX9" fmla="*/ 222365 w 955813"/>
              <a:gd name="connsiteY9" fmla="*/ 729697 h 763417"/>
              <a:gd name="connsiteX10" fmla="*/ 111148 w 955813"/>
              <a:gd name="connsiteY10" fmla="*/ 483022 h 763417"/>
              <a:gd name="connsiteX11" fmla="*/ 0 w 955813"/>
              <a:gd name="connsiteY11" fmla="*/ 262477 h 763417"/>
              <a:gd name="connsiteX12" fmla="*/ 228671 w 955813"/>
              <a:gd name="connsiteY12" fmla="*/ 414 h 763417"/>
              <a:gd name="connsiteX0" fmla="*/ 228671 w 955813"/>
              <a:gd name="connsiteY0" fmla="*/ 414 h 763417"/>
              <a:gd name="connsiteX1" fmla="*/ 367002 w 955813"/>
              <a:gd name="connsiteY1" fmla="*/ 23263 h 763417"/>
              <a:gd name="connsiteX2" fmla="*/ 407398 w 955813"/>
              <a:gd name="connsiteY2" fmla="*/ 108720 h 763417"/>
              <a:gd name="connsiteX3" fmla="*/ 509079 w 955813"/>
              <a:gd name="connsiteY3" fmla="*/ 114713 h 763417"/>
              <a:gd name="connsiteX4" fmla="*/ 580951 w 955813"/>
              <a:gd name="connsiteY4" fmla="*/ 26647 h 763417"/>
              <a:gd name="connsiteX5" fmla="*/ 832947 w 955813"/>
              <a:gd name="connsiteY5" fmla="*/ 23630 h 763417"/>
              <a:gd name="connsiteX6" fmla="*/ 951371 w 955813"/>
              <a:gd name="connsiteY6" fmla="*/ 307195 h 763417"/>
              <a:gd name="connsiteX7" fmla="*/ 746639 w 955813"/>
              <a:gd name="connsiteY7" fmla="*/ 555732 h 763417"/>
              <a:gd name="connsiteX8" fmla="*/ 558312 w 955813"/>
              <a:gd name="connsiteY8" fmla="*/ 763417 h 763417"/>
              <a:gd name="connsiteX9" fmla="*/ 222365 w 955813"/>
              <a:gd name="connsiteY9" fmla="*/ 729697 h 763417"/>
              <a:gd name="connsiteX10" fmla="*/ 111148 w 955813"/>
              <a:gd name="connsiteY10" fmla="*/ 483022 h 763417"/>
              <a:gd name="connsiteX11" fmla="*/ 0 w 955813"/>
              <a:gd name="connsiteY11" fmla="*/ 262477 h 763417"/>
              <a:gd name="connsiteX12" fmla="*/ 228671 w 955813"/>
              <a:gd name="connsiteY12" fmla="*/ 414 h 763417"/>
              <a:gd name="connsiteX0" fmla="*/ 228671 w 955813"/>
              <a:gd name="connsiteY0" fmla="*/ 3708 h 766711"/>
              <a:gd name="connsiteX1" fmla="*/ 407398 w 955813"/>
              <a:gd name="connsiteY1" fmla="*/ 112014 h 766711"/>
              <a:gd name="connsiteX2" fmla="*/ 509079 w 955813"/>
              <a:gd name="connsiteY2" fmla="*/ 118007 h 766711"/>
              <a:gd name="connsiteX3" fmla="*/ 580951 w 955813"/>
              <a:gd name="connsiteY3" fmla="*/ 29941 h 766711"/>
              <a:gd name="connsiteX4" fmla="*/ 832947 w 955813"/>
              <a:gd name="connsiteY4" fmla="*/ 26924 h 766711"/>
              <a:gd name="connsiteX5" fmla="*/ 951371 w 955813"/>
              <a:gd name="connsiteY5" fmla="*/ 310489 h 766711"/>
              <a:gd name="connsiteX6" fmla="*/ 746639 w 955813"/>
              <a:gd name="connsiteY6" fmla="*/ 559026 h 766711"/>
              <a:gd name="connsiteX7" fmla="*/ 558312 w 955813"/>
              <a:gd name="connsiteY7" fmla="*/ 766711 h 766711"/>
              <a:gd name="connsiteX8" fmla="*/ 222365 w 955813"/>
              <a:gd name="connsiteY8" fmla="*/ 732991 h 766711"/>
              <a:gd name="connsiteX9" fmla="*/ 111148 w 955813"/>
              <a:gd name="connsiteY9" fmla="*/ 486316 h 766711"/>
              <a:gd name="connsiteX10" fmla="*/ 0 w 955813"/>
              <a:gd name="connsiteY10" fmla="*/ 265771 h 766711"/>
              <a:gd name="connsiteX11" fmla="*/ 228671 w 955813"/>
              <a:gd name="connsiteY11" fmla="*/ 3708 h 766711"/>
              <a:gd name="connsiteX0" fmla="*/ 228671 w 953541"/>
              <a:gd name="connsiteY0" fmla="*/ 3708 h 766711"/>
              <a:gd name="connsiteX1" fmla="*/ 407398 w 953541"/>
              <a:gd name="connsiteY1" fmla="*/ 112014 h 766711"/>
              <a:gd name="connsiteX2" fmla="*/ 509079 w 953541"/>
              <a:gd name="connsiteY2" fmla="*/ 118007 h 766711"/>
              <a:gd name="connsiteX3" fmla="*/ 832947 w 953541"/>
              <a:gd name="connsiteY3" fmla="*/ 26924 h 766711"/>
              <a:gd name="connsiteX4" fmla="*/ 951371 w 953541"/>
              <a:gd name="connsiteY4" fmla="*/ 310489 h 766711"/>
              <a:gd name="connsiteX5" fmla="*/ 746639 w 953541"/>
              <a:gd name="connsiteY5" fmla="*/ 559026 h 766711"/>
              <a:gd name="connsiteX6" fmla="*/ 558312 w 953541"/>
              <a:gd name="connsiteY6" fmla="*/ 766711 h 766711"/>
              <a:gd name="connsiteX7" fmla="*/ 222365 w 953541"/>
              <a:gd name="connsiteY7" fmla="*/ 732991 h 766711"/>
              <a:gd name="connsiteX8" fmla="*/ 111148 w 953541"/>
              <a:gd name="connsiteY8" fmla="*/ 486316 h 766711"/>
              <a:gd name="connsiteX9" fmla="*/ 0 w 953541"/>
              <a:gd name="connsiteY9" fmla="*/ 265771 h 766711"/>
              <a:gd name="connsiteX10" fmla="*/ 228671 w 953541"/>
              <a:gd name="connsiteY10" fmla="*/ 3708 h 766711"/>
              <a:gd name="connsiteX0" fmla="*/ 228671 w 953541"/>
              <a:gd name="connsiteY0" fmla="*/ 3708 h 766711"/>
              <a:gd name="connsiteX1" fmla="*/ 407398 w 953541"/>
              <a:gd name="connsiteY1" fmla="*/ 112014 h 766711"/>
              <a:gd name="connsiteX2" fmla="*/ 509079 w 953541"/>
              <a:gd name="connsiteY2" fmla="*/ 118007 h 766711"/>
              <a:gd name="connsiteX3" fmla="*/ 832947 w 953541"/>
              <a:gd name="connsiteY3" fmla="*/ 26924 h 766711"/>
              <a:gd name="connsiteX4" fmla="*/ 951371 w 953541"/>
              <a:gd name="connsiteY4" fmla="*/ 310489 h 766711"/>
              <a:gd name="connsiteX5" fmla="*/ 746639 w 953541"/>
              <a:gd name="connsiteY5" fmla="*/ 559026 h 766711"/>
              <a:gd name="connsiteX6" fmla="*/ 558312 w 953541"/>
              <a:gd name="connsiteY6" fmla="*/ 766711 h 766711"/>
              <a:gd name="connsiteX7" fmla="*/ 222365 w 953541"/>
              <a:gd name="connsiteY7" fmla="*/ 732991 h 766711"/>
              <a:gd name="connsiteX8" fmla="*/ 111148 w 953541"/>
              <a:gd name="connsiteY8" fmla="*/ 486316 h 766711"/>
              <a:gd name="connsiteX9" fmla="*/ 0 w 953541"/>
              <a:gd name="connsiteY9" fmla="*/ 265771 h 766711"/>
              <a:gd name="connsiteX10" fmla="*/ 228671 w 953541"/>
              <a:gd name="connsiteY10" fmla="*/ 3708 h 766711"/>
              <a:gd name="connsiteX0" fmla="*/ 228671 w 953541"/>
              <a:gd name="connsiteY0" fmla="*/ 8443 h 771446"/>
              <a:gd name="connsiteX1" fmla="*/ 407398 w 953541"/>
              <a:gd name="connsiteY1" fmla="*/ 116749 h 771446"/>
              <a:gd name="connsiteX2" fmla="*/ 509079 w 953541"/>
              <a:gd name="connsiteY2" fmla="*/ 122742 h 771446"/>
              <a:gd name="connsiteX3" fmla="*/ 832947 w 953541"/>
              <a:gd name="connsiteY3" fmla="*/ 31659 h 771446"/>
              <a:gd name="connsiteX4" fmla="*/ 951371 w 953541"/>
              <a:gd name="connsiteY4" fmla="*/ 315224 h 771446"/>
              <a:gd name="connsiteX5" fmla="*/ 746639 w 953541"/>
              <a:gd name="connsiteY5" fmla="*/ 563761 h 771446"/>
              <a:gd name="connsiteX6" fmla="*/ 558312 w 953541"/>
              <a:gd name="connsiteY6" fmla="*/ 771446 h 771446"/>
              <a:gd name="connsiteX7" fmla="*/ 222365 w 953541"/>
              <a:gd name="connsiteY7" fmla="*/ 737726 h 771446"/>
              <a:gd name="connsiteX8" fmla="*/ 111148 w 953541"/>
              <a:gd name="connsiteY8" fmla="*/ 491051 h 771446"/>
              <a:gd name="connsiteX9" fmla="*/ 0 w 953541"/>
              <a:gd name="connsiteY9" fmla="*/ 270506 h 771446"/>
              <a:gd name="connsiteX10" fmla="*/ 228671 w 953541"/>
              <a:gd name="connsiteY10" fmla="*/ 8443 h 771446"/>
              <a:gd name="connsiteX0" fmla="*/ 0 w 953541"/>
              <a:gd name="connsiteY0" fmla="*/ 261190 h 762130"/>
              <a:gd name="connsiteX1" fmla="*/ 407398 w 953541"/>
              <a:gd name="connsiteY1" fmla="*/ 107433 h 762130"/>
              <a:gd name="connsiteX2" fmla="*/ 509079 w 953541"/>
              <a:gd name="connsiteY2" fmla="*/ 113426 h 762130"/>
              <a:gd name="connsiteX3" fmla="*/ 832947 w 953541"/>
              <a:gd name="connsiteY3" fmla="*/ 22343 h 762130"/>
              <a:gd name="connsiteX4" fmla="*/ 951371 w 953541"/>
              <a:gd name="connsiteY4" fmla="*/ 305908 h 762130"/>
              <a:gd name="connsiteX5" fmla="*/ 746639 w 953541"/>
              <a:gd name="connsiteY5" fmla="*/ 554445 h 762130"/>
              <a:gd name="connsiteX6" fmla="*/ 558312 w 953541"/>
              <a:gd name="connsiteY6" fmla="*/ 762130 h 762130"/>
              <a:gd name="connsiteX7" fmla="*/ 222365 w 953541"/>
              <a:gd name="connsiteY7" fmla="*/ 728410 h 762130"/>
              <a:gd name="connsiteX8" fmla="*/ 111148 w 953541"/>
              <a:gd name="connsiteY8" fmla="*/ 481735 h 762130"/>
              <a:gd name="connsiteX9" fmla="*/ 0 w 953541"/>
              <a:gd name="connsiteY9" fmla="*/ 261190 h 762130"/>
              <a:gd name="connsiteX0" fmla="*/ 0 w 953541"/>
              <a:gd name="connsiteY0" fmla="*/ 261190 h 762130"/>
              <a:gd name="connsiteX1" fmla="*/ 407398 w 953541"/>
              <a:gd name="connsiteY1" fmla="*/ 107433 h 762130"/>
              <a:gd name="connsiteX2" fmla="*/ 509079 w 953541"/>
              <a:gd name="connsiteY2" fmla="*/ 113426 h 762130"/>
              <a:gd name="connsiteX3" fmla="*/ 832947 w 953541"/>
              <a:gd name="connsiteY3" fmla="*/ 22343 h 762130"/>
              <a:gd name="connsiteX4" fmla="*/ 951371 w 953541"/>
              <a:gd name="connsiteY4" fmla="*/ 305908 h 762130"/>
              <a:gd name="connsiteX5" fmla="*/ 746639 w 953541"/>
              <a:gd name="connsiteY5" fmla="*/ 554445 h 762130"/>
              <a:gd name="connsiteX6" fmla="*/ 558312 w 953541"/>
              <a:gd name="connsiteY6" fmla="*/ 762130 h 762130"/>
              <a:gd name="connsiteX7" fmla="*/ 222365 w 953541"/>
              <a:gd name="connsiteY7" fmla="*/ 728410 h 762130"/>
              <a:gd name="connsiteX8" fmla="*/ 111148 w 953541"/>
              <a:gd name="connsiteY8" fmla="*/ 481735 h 762130"/>
              <a:gd name="connsiteX9" fmla="*/ 0 w 953541"/>
              <a:gd name="connsiteY9" fmla="*/ 261190 h 762130"/>
              <a:gd name="connsiteX0" fmla="*/ 0 w 953541"/>
              <a:gd name="connsiteY0" fmla="*/ 286739 h 787679"/>
              <a:gd name="connsiteX1" fmla="*/ 407398 w 953541"/>
              <a:gd name="connsiteY1" fmla="*/ 132982 h 787679"/>
              <a:gd name="connsiteX2" fmla="*/ 509079 w 953541"/>
              <a:gd name="connsiteY2" fmla="*/ 138975 h 787679"/>
              <a:gd name="connsiteX3" fmla="*/ 832947 w 953541"/>
              <a:gd name="connsiteY3" fmla="*/ 47892 h 787679"/>
              <a:gd name="connsiteX4" fmla="*/ 951371 w 953541"/>
              <a:gd name="connsiteY4" fmla="*/ 331457 h 787679"/>
              <a:gd name="connsiteX5" fmla="*/ 746639 w 953541"/>
              <a:gd name="connsiteY5" fmla="*/ 579994 h 787679"/>
              <a:gd name="connsiteX6" fmla="*/ 558312 w 953541"/>
              <a:gd name="connsiteY6" fmla="*/ 787679 h 787679"/>
              <a:gd name="connsiteX7" fmla="*/ 222365 w 953541"/>
              <a:gd name="connsiteY7" fmla="*/ 753959 h 787679"/>
              <a:gd name="connsiteX8" fmla="*/ 111148 w 953541"/>
              <a:gd name="connsiteY8" fmla="*/ 507284 h 787679"/>
              <a:gd name="connsiteX9" fmla="*/ 0 w 953541"/>
              <a:gd name="connsiteY9" fmla="*/ 286739 h 787679"/>
              <a:gd name="connsiteX0" fmla="*/ 0 w 953541"/>
              <a:gd name="connsiteY0" fmla="*/ 277677 h 778617"/>
              <a:gd name="connsiteX1" fmla="*/ 407398 w 953541"/>
              <a:gd name="connsiteY1" fmla="*/ 123920 h 778617"/>
              <a:gd name="connsiteX2" fmla="*/ 509079 w 953541"/>
              <a:gd name="connsiteY2" fmla="*/ 129913 h 778617"/>
              <a:gd name="connsiteX3" fmla="*/ 832947 w 953541"/>
              <a:gd name="connsiteY3" fmla="*/ 38830 h 778617"/>
              <a:gd name="connsiteX4" fmla="*/ 951371 w 953541"/>
              <a:gd name="connsiteY4" fmla="*/ 322395 h 778617"/>
              <a:gd name="connsiteX5" fmla="*/ 746639 w 953541"/>
              <a:gd name="connsiteY5" fmla="*/ 570932 h 778617"/>
              <a:gd name="connsiteX6" fmla="*/ 558312 w 953541"/>
              <a:gd name="connsiteY6" fmla="*/ 778617 h 778617"/>
              <a:gd name="connsiteX7" fmla="*/ 222365 w 953541"/>
              <a:gd name="connsiteY7" fmla="*/ 744897 h 778617"/>
              <a:gd name="connsiteX8" fmla="*/ 111148 w 953541"/>
              <a:gd name="connsiteY8" fmla="*/ 498222 h 778617"/>
              <a:gd name="connsiteX9" fmla="*/ 0 w 953541"/>
              <a:gd name="connsiteY9" fmla="*/ 277677 h 778617"/>
              <a:gd name="connsiteX0" fmla="*/ 0 w 953231"/>
              <a:gd name="connsiteY0" fmla="*/ 277677 h 778617"/>
              <a:gd name="connsiteX1" fmla="*/ 407398 w 953231"/>
              <a:gd name="connsiteY1" fmla="*/ 123920 h 778617"/>
              <a:gd name="connsiteX2" fmla="*/ 509079 w 953231"/>
              <a:gd name="connsiteY2" fmla="*/ 129913 h 778617"/>
              <a:gd name="connsiteX3" fmla="*/ 832947 w 953231"/>
              <a:gd name="connsiteY3" fmla="*/ 38830 h 778617"/>
              <a:gd name="connsiteX4" fmla="*/ 951371 w 953231"/>
              <a:gd name="connsiteY4" fmla="*/ 322395 h 778617"/>
              <a:gd name="connsiteX5" fmla="*/ 746639 w 953231"/>
              <a:gd name="connsiteY5" fmla="*/ 570932 h 778617"/>
              <a:gd name="connsiteX6" fmla="*/ 558312 w 953231"/>
              <a:gd name="connsiteY6" fmla="*/ 778617 h 778617"/>
              <a:gd name="connsiteX7" fmla="*/ 222365 w 953231"/>
              <a:gd name="connsiteY7" fmla="*/ 744897 h 778617"/>
              <a:gd name="connsiteX8" fmla="*/ 111148 w 953231"/>
              <a:gd name="connsiteY8" fmla="*/ 498222 h 778617"/>
              <a:gd name="connsiteX9" fmla="*/ 0 w 953231"/>
              <a:gd name="connsiteY9" fmla="*/ 277677 h 778617"/>
              <a:gd name="connsiteX0" fmla="*/ 24465 w 977696"/>
              <a:gd name="connsiteY0" fmla="*/ 277677 h 778617"/>
              <a:gd name="connsiteX1" fmla="*/ 431863 w 977696"/>
              <a:gd name="connsiteY1" fmla="*/ 123920 h 778617"/>
              <a:gd name="connsiteX2" fmla="*/ 533544 w 977696"/>
              <a:gd name="connsiteY2" fmla="*/ 129913 h 778617"/>
              <a:gd name="connsiteX3" fmla="*/ 857412 w 977696"/>
              <a:gd name="connsiteY3" fmla="*/ 38830 h 778617"/>
              <a:gd name="connsiteX4" fmla="*/ 975836 w 977696"/>
              <a:gd name="connsiteY4" fmla="*/ 322395 h 778617"/>
              <a:gd name="connsiteX5" fmla="*/ 771104 w 977696"/>
              <a:gd name="connsiteY5" fmla="*/ 570932 h 778617"/>
              <a:gd name="connsiteX6" fmla="*/ 582777 w 977696"/>
              <a:gd name="connsiteY6" fmla="*/ 778617 h 778617"/>
              <a:gd name="connsiteX7" fmla="*/ 246830 w 977696"/>
              <a:gd name="connsiteY7" fmla="*/ 744897 h 778617"/>
              <a:gd name="connsiteX8" fmla="*/ 135613 w 977696"/>
              <a:gd name="connsiteY8" fmla="*/ 498222 h 778617"/>
              <a:gd name="connsiteX9" fmla="*/ 24465 w 977696"/>
              <a:gd name="connsiteY9" fmla="*/ 277677 h 778617"/>
              <a:gd name="connsiteX0" fmla="*/ 24465 w 976323"/>
              <a:gd name="connsiteY0" fmla="*/ 277677 h 778617"/>
              <a:gd name="connsiteX1" fmla="*/ 431863 w 976323"/>
              <a:gd name="connsiteY1" fmla="*/ 123920 h 778617"/>
              <a:gd name="connsiteX2" fmla="*/ 533544 w 976323"/>
              <a:gd name="connsiteY2" fmla="*/ 129913 h 778617"/>
              <a:gd name="connsiteX3" fmla="*/ 857412 w 976323"/>
              <a:gd name="connsiteY3" fmla="*/ 38830 h 778617"/>
              <a:gd name="connsiteX4" fmla="*/ 975836 w 976323"/>
              <a:gd name="connsiteY4" fmla="*/ 322395 h 778617"/>
              <a:gd name="connsiteX5" fmla="*/ 771104 w 976323"/>
              <a:gd name="connsiteY5" fmla="*/ 570932 h 778617"/>
              <a:gd name="connsiteX6" fmla="*/ 582777 w 976323"/>
              <a:gd name="connsiteY6" fmla="*/ 778617 h 778617"/>
              <a:gd name="connsiteX7" fmla="*/ 246830 w 976323"/>
              <a:gd name="connsiteY7" fmla="*/ 744897 h 778617"/>
              <a:gd name="connsiteX8" fmla="*/ 135613 w 976323"/>
              <a:gd name="connsiteY8" fmla="*/ 498222 h 778617"/>
              <a:gd name="connsiteX9" fmla="*/ 24465 w 976323"/>
              <a:gd name="connsiteY9" fmla="*/ 277677 h 778617"/>
              <a:gd name="connsiteX0" fmla="*/ 24465 w 983058"/>
              <a:gd name="connsiteY0" fmla="*/ 277677 h 778617"/>
              <a:gd name="connsiteX1" fmla="*/ 431863 w 983058"/>
              <a:gd name="connsiteY1" fmla="*/ 123920 h 778617"/>
              <a:gd name="connsiteX2" fmla="*/ 533544 w 983058"/>
              <a:gd name="connsiteY2" fmla="*/ 129913 h 778617"/>
              <a:gd name="connsiteX3" fmla="*/ 857412 w 983058"/>
              <a:gd name="connsiteY3" fmla="*/ 38830 h 778617"/>
              <a:gd name="connsiteX4" fmla="*/ 975836 w 983058"/>
              <a:gd name="connsiteY4" fmla="*/ 322395 h 778617"/>
              <a:gd name="connsiteX5" fmla="*/ 771104 w 983058"/>
              <a:gd name="connsiteY5" fmla="*/ 570932 h 778617"/>
              <a:gd name="connsiteX6" fmla="*/ 582777 w 983058"/>
              <a:gd name="connsiteY6" fmla="*/ 778617 h 778617"/>
              <a:gd name="connsiteX7" fmla="*/ 246830 w 983058"/>
              <a:gd name="connsiteY7" fmla="*/ 744897 h 778617"/>
              <a:gd name="connsiteX8" fmla="*/ 135613 w 983058"/>
              <a:gd name="connsiteY8" fmla="*/ 498222 h 778617"/>
              <a:gd name="connsiteX9" fmla="*/ 24465 w 983058"/>
              <a:gd name="connsiteY9" fmla="*/ 277677 h 77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3058" h="778617">
                <a:moveTo>
                  <a:pt x="24465" y="277677"/>
                </a:moveTo>
                <a:cubicBezTo>
                  <a:pt x="162509" y="-197019"/>
                  <a:pt x="360317" y="68745"/>
                  <a:pt x="431863" y="123920"/>
                </a:cubicBezTo>
                <a:cubicBezTo>
                  <a:pt x="487451" y="126462"/>
                  <a:pt x="484299" y="126923"/>
                  <a:pt x="533544" y="129913"/>
                </a:cubicBezTo>
                <a:cubicBezTo>
                  <a:pt x="694247" y="-10622"/>
                  <a:pt x="781480" y="-26501"/>
                  <a:pt x="857412" y="38830"/>
                </a:cubicBezTo>
                <a:cubicBezTo>
                  <a:pt x="918353" y="91263"/>
                  <a:pt x="938128" y="105141"/>
                  <a:pt x="975836" y="322395"/>
                </a:cubicBezTo>
                <a:cubicBezTo>
                  <a:pt x="1013544" y="539649"/>
                  <a:pt x="897427" y="596123"/>
                  <a:pt x="771104" y="570932"/>
                </a:cubicBezTo>
                <a:cubicBezTo>
                  <a:pt x="665783" y="742078"/>
                  <a:pt x="680875" y="683619"/>
                  <a:pt x="582777" y="778617"/>
                </a:cubicBezTo>
                <a:cubicBezTo>
                  <a:pt x="470795" y="767377"/>
                  <a:pt x="384305" y="765004"/>
                  <a:pt x="246830" y="744897"/>
                </a:cubicBezTo>
                <a:cubicBezTo>
                  <a:pt x="184802" y="606296"/>
                  <a:pt x="197450" y="692206"/>
                  <a:pt x="135613" y="498222"/>
                </a:cubicBezTo>
                <a:cubicBezTo>
                  <a:pt x="31411" y="473785"/>
                  <a:pt x="-39820" y="479687"/>
                  <a:pt x="24465" y="277677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/>
          <p:cNvSpPr/>
          <p:nvPr/>
        </p:nvSpPr>
        <p:spPr>
          <a:xfrm rot="20212911">
            <a:off x="5333671" y="3009185"/>
            <a:ext cx="344386" cy="313992"/>
          </a:xfrm>
          <a:prstGeom prst="ellipse">
            <a:avLst/>
          </a:prstGeom>
          <a:solidFill>
            <a:srgbClr val="D7F5FF"/>
          </a:solidFill>
          <a:ln w="25400">
            <a:solidFill>
              <a:schemeClr val="tx1"/>
            </a:solidFill>
          </a:ln>
          <a:effectLst>
            <a:glow rad="114300">
              <a:schemeClr val="bg1">
                <a:alpha val="84000"/>
              </a:schemeClr>
            </a:glow>
            <a:innerShdw dist="63500" dir="222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6" name="Oval 9"/>
          <p:cNvSpPr/>
          <p:nvPr/>
        </p:nvSpPr>
        <p:spPr>
          <a:xfrm rot="20212911" flipH="1">
            <a:off x="4922565" y="3168009"/>
            <a:ext cx="331466" cy="302212"/>
          </a:xfrm>
          <a:prstGeom prst="ellipse">
            <a:avLst/>
          </a:prstGeom>
          <a:solidFill>
            <a:srgbClr val="D7F5FF"/>
          </a:solidFill>
          <a:ln w="25400">
            <a:solidFill>
              <a:schemeClr val="tx1"/>
            </a:solidFill>
          </a:ln>
          <a:effectLst>
            <a:glow rad="114300">
              <a:schemeClr val="bg1">
                <a:alpha val="84000"/>
              </a:schemeClr>
            </a:glow>
            <a:innerShdw dist="63500" dir="636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1" name="Moon 40"/>
          <p:cNvSpPr/>
          <p:nvPr/>
        </p:nvSpPr>
        <p:spPr>
          <a:xfrm rot="17048762">
            <a:off x="4993819" y="3436077"/>
            <a:ext cx="60422" cy="160063"/>
          </a:xfrm>
          <a:prstGeom prst="moon">
            <a:avLst>
              <a:gd name="adj" fmla="val 6797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Moon 41"/>
          <p:cNvSpPr/>
          <p:nvPr/>
        </p:nvSpPr>
        <p:spPr>
          <a:xfrm rot="15065098">
            <a:off x="5228238" y="3168287"/>
            <a:ext cx="106034" cy="74807"/>
          </a:xfrm>
          <a:prstGeom prst="moon">
            <a:avLst>
              <a:gd name="adj" fmla="val 462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Freeform 50"/>
          <p:cNvSpPr/>
          <p:nvPr/>
        </p:nvSpPr>
        <p:spPr>
          <a:xfrm rot="20212911" flipH="1">
            <a:off x="5203187" y="3481319"/>
            <a:ext cx="358758" cy="114872"/>
          </a:xfrm>
          <a:custGeom>
            <a:avLst/>
            <a:gdLst>
              <a:gd name="connsiteX0" fmla="*/ 88428 w 440298"/>
              <a:gd name="connsiteY0" fmla="*/ 26593 h 145780"/>
              <a:gd name="connsiteX1" fmla="*/ 89178 w 440298"/>
              <a:gd name="connsiteY1" fmla="*/ 34194 h 145780"/>
              <a:gd name="connsiteX2" fmla="*/ 80807 w 440298"/>
              <a:gd name="connsiteY2" fmla="*/ 34194 h 145780"/>
              <a:gd name="connsiteX3" fmla="*/ 0 w 440298"/>
              <a:gd name="connsiteY3" fmla="*/ 89987 h 145780"/>
              <a:gd name="connsiteX4" fmla="*/ 0 w 440298"/>
              <a:gd name="connsiteY4" fmla="*/ 145780 h 145780"/>
              <a:gd name="connsiteX5" fmla="*/ 109030 w 440298"/>
              <a:gd name="connsiteY5" fmla="*/ 70501 h 145780"/>
              <a:gd name="connsiteX6" fmla="*/ 340720 w 440298"/>
              <a:gd name="connsiteY6" fmla="*/ 47632 h 145780"/>
              <a:gd name="connsiteX7" fmla="*/ 440298 w 440298"/>
              <a:gd name="connsiteY7" fmla="*/ 116385 h 145780"/>
              <a:gd name="connsiteX8" fmla="*/ 440298 w 440298"/>
              <a:gd name="connsiteY8" fmla="*/ 60592 h 145780"/>
              <a:gd name="connsiteX9" fmla="*/ 359491 w 440298"/>
              <a:gd name="connsiteY9" fmla="*/ 4799 h 145780"/>
              <a:gd name="connsiteX10" fmla="*/ 358320 w 440298"/>
              <a:gd name="connsiteY10" fmla="*/ 4799 h 145780"/>
              <a:gd name="connsiteX11" fmla="*/ 357846 w 440298"/>
              <a:gd name="connsiteY11" fmla="*/ 0 h 145780"/>
              <a:gd name="connsiteX12" fmla="*/ 309230 w 440298"/>
              <a:gd name="connsiteY12" fmla="*/ 4799 h 145780"/>
              <a:gd name="connsiteX13" fmla="*/ 278684 w 440298"/>
              <a:gd name="connsiteY13" fmla="*/ 4799 h 145780"/>
              <a:gd name="connsiteX14" fmla="*/ 282505 w 440298"/>
              <a:gd name="connsiteY14" fmla="*/ 7436 h 145780"/>
              <a:gd name="connsiteX0" fmla="*/ 88428 w 440298"/>
              <a:gd name="connsiteY0" fmla="*/ 26593 h 145780"/>
              <a:gd name="connsiteX1" fmla="*/ 89178 w 440298"/>
              <a:gd name="connsiteY1" fmla="*/ 34194 h 145780"/>
              <a:gd name="connsiteX2" fmla="*/ 80807 w 440298"/>
              <a:gd name="connsiteY2" fmla="*/ 34194 h 145780"/>
              <a:gd name="connsiteX3" fmla="*/ 0 w 440298"/>
              <a:gd name="connsiteY3" fmla="*/ 89987 h 145780"/>
              <a:gd name="connsiteX4" fmla="*/ 0 w 440298"/>
              <a:gd name="connsiteY4" fmla="*/ 145780 h 145780"/>
              <a:gd name="connsiteX5" fmla="*/ 109030 w 440298"/>
              <a:gd name="connsiteY5" fmla="*/ 70501 h 145780"/>
              <a:gd name="connsiteX6" fmla="*/ 340720 w 440298"/>
              <a:gd name="connsiteY6" fmla="*/ 47632 h 145780"/>
              <a:gd name="connsiteX7" fmla="*/ 440298 w 440298"/>
              <a:gd name="connsiteY7" fmla="*/ 116385 h 145780"/>
              <a:gd name="connsiteX8" fmla="*/ 440298 w 440298"/>
              <a:gd name="connsiteY8" fmla="*/ 60592 h 145780"/>
              <a:gd name="connsiteX9" fmla="*/ 359491 w 440298"/>
              <a:gd name="connsiteY9" fmla="*/ 4799 h 145780"/>
              <a:gd name="connsiteX10" fmla="*/ 358320 w 440298"/>
              <a:gd name="connsiteY10" fmla="*/ 4799 h 145780"/>
              <a:gd name="connsiteX11" fmla="*/ 357846 w 440298"/>
              <a:gd name="connsiteY11" fmla="*/ 0 h 145780"/>
              <a:gd name="connsiteX12" fmla="*/ 309230 w 440298"/>
              <a:gd name="connsiteY12" fmla="*/ 4799 h 145780"/>
              <a:gd name="connsiteX13" fmla="*/ 278684 w 440298"/>
              <a:gd name="connsiteY13" fmla="*/ 4799 h 145780"/>
              <a:gd name="connsiteX14" fmla="*/ 88428 w 440298"/>
              <a:gd name="connsiteY14" fmla="*/ 26593 h 145780"/>
              <a:gd name="connsiteX0" fmla="*/ 88428 w 440298"/>
              <a:gd name="connsiteY0" fmla="*/ 26593 h 145780"/>
              <a:gd name="connsiteX1" fmla="*/ 89178 w 440298"/>
              <a:gd name="connsiteY1" fmla="*/ 34194 h 145780"/>
              <a:gd name="connsiteX2" fmla="*/ 80807 w 440298"/>
              <a:gd name="connsiteY2" fmla="*/ 34194 h 145780"/>
              <a:gd name="connsiteX3" fmla="*/ 0 w 440298"/>
              <a:gd name="connsiteY3" fmla="*/ 89987 h 145780"/>
              <a:gd name="connsiteX4" fmla="*/ 0 w 440298"/>
              <a:gd name="connsiteY4" fmla="*/ 145780 h 145780"/>
              <a:gd name="connsiteX5" fmla="*/ 109030 w 440298"/>
              <a:gd name="connsiteY5" fmla="*/ 70501 h 145780"/>
              <a:gd name="connsiteX6" fmla="*/ 340720 w 440298"/>
              <a:gd name="connsiteY6" fmla="*/ 47632 h 145780"/>
              <a:gd name="connsiteX7" fmla="*/ 440298 w 440298"/>
              <a:gd name="connsiteY7" fmla="*/ 116385 h 145780"/>
              <a:gd name="connsiteX8" fmla="*/ 440298 w 440298"/>
              <a:gd name="connsiteY8" fmla="*/ 60592 h 145780"/>
              <a:gd name="connsiteX9" fmla="*/ 359491 w 440298"/>
              <a:gd name="connsiteY9" fmla="*/ 4799 h 145780"/>
              <a:gd name="connsiteX10" fmla="*/ 358320 w 440298"/>
              <a:gd name="connsiteY10" fmla="*/ 4799 h 145780"/>
              <a:gd name="connsiteX11" fmla="*/ 357846 w 440298"/>
              <a:gd name="connsiteY11" fmla="*/ 0 h 145780"/>
              <a:gd name="connsiteX12" fmla="*/ 309230 w 440298"/>
              <a:gd name="connsiteY12" fmla="*/ 4799 h 145780"/>
              <a:gd name="connsiteX13" fmla="*/ 88428 w 440298"/>
              <a:gd name="connsiteY13" fmla="*/ 26593 h 145780"/>
              <a:gd name="connsiteX0" fmla="*/ 88428 w 440298"/>
              <a:gd name="connsiteY0" fmla="*/ 26593 h 145780"/>
              <a:gd name="connsiteX1" fmla="*/ 80807 w 440298"/>
              <a:gd name="connsiteY1" fmla="*/ 34194 h 145780"/>
              <a:gd name="connsiteX2" fmla="*/ 0 w 440298"/>
              <a:gd name="connsiteY2" fmla="*/ 89987 h 145780"/>
              <a:gd name="connsiteX3" fmla="*/ 0 w 440298"/>
              <a:gd name="connsiteY3" fmla="*/ 145780 h 145780"/>
              <a:gd name="connsiteX4" fmla="*/ 109030 w 440298"/>
              <a:gd name="connsiteY4" fmla="*/ 70501 h 145780"/>
              <a:gd name="connsiteX5" fmla="*/ 340720 w 440298"/>
              <a:gd name="connsiteY5" fmla="*/ 47632 h 145780"/>
              <a:gd name="connsiteX6" fmla="*/ 440298 w 440298"/>
              <a:gd name="connsiteY6" fmla="*/ 116385 h 145780"/>
              <a:gd name="connsiteX7" fmla="*/ 440298 w 440298"/>
              <a:gd name="connsiteY7" fmla="*/ 60592 h 145780"/>
              <a:gd name="connsiteX8" fmla="*/ 359491 w 440298"/>
              <a:gd name="connsiteY8" fmla="*/ 4799 h 145780"/>
              <a:gd name="connsiteX9" fmla="*/ 358320 w 440298"/>
              <a:gd name="connsiteY9" fmla="*/ 4799 h 145780"/>
              <a:gd name="connsiteX10" fmla="*/ 357846 w 440298"/>
              <a:gd name="connsiteY10" fmla="*/ 0 h 145780"/>
              <a:gd name="connsiteX11" fmla="*/ 309230 w 440298"/>
              <a:gd name="connsiteY11" fmla="*/ 4799 h 145780"/>
              <a:gd name="connsiteX12" fmla="*/ 88428 w 440298"/>
              <a:gd name="connsiteY12" fmla="*/ 26593 h 145780"/>
              <a:gd name="connsiteX0" fmla="*/ 88428 w 440298"/>
              <a:gd name="connsiteY0" fmla="*/ 26593 h 145780"/>
              <a:gd name="connsiteX1" fmla="*/ 0 w 440298"/>
              <a:gd name="connsiteY1" fmla="*/ 89987 h 145780"/>
              <a:gd name="connsiteX2" fmla="*/ 0 w 440298"/>
              <a:gd name="connsiteY2" fmla="*/ 145780 h 145780"/>
              <a:gd name="connsiteX3" fmla="*/ 109030 w 440298"/>
              <a:gd name="connsiteY3" fmla="*/ 70501 h 145780"/>
              <a:gd name="connsiteX4" fmla="*/ 340720 w 440298"/>
              <a:gd name="connsiteY4" fmla="*/ 47632 h 145780"/>
              <a:gd name="connsiteX5" fmla="*/ 440298 w 440298"/>
              <a:gd name="connsiteY5" fmla="*/ 116385 h 145780"/>
              <a:gd name="connsiteX6" fmla="*/ 440298 w 440298"/>
              <a:gd name="connsiteY6" fmla="*/ 60592 h 145780"/>
              <a:gd name="connsiteX7" fmla="*/ 359491 w 440298"/>
              <a:gd name="connsiteY7" fmla="*/ 4799 h 145780"/>
              <a:gd name="connsiteX8" fmla="*/ 358320 w 440298"/>
              <a:gd name="connsiteY8" fmla="*/ 4799 h 145780"/>
              <a:gd name="connsiteX9" fmla="*/ 357846 w 440298"/>
              <a:gd name="connsiteY9" fmla="*/ 0 h 145780"/>
              <a:gd name="connsiteX10" fmla="*/ 309230 w 440298"/>
              <a:gd name="connsiteY10" fmla="*/ 4799 h 145780"/>
              <a:gd name="connsiteX11" fmla="*/ 88428 w 440298"/>
              <a:gd name="connsiteY11" fmla="*/ 26593 h 145780"/>
              <a:gd name="connsiteX0" fmla="*/ 88428 w 440298"/>
              <a:gd name="connsiteY0" fmla="*/ 26593 h 145780"/>
              <a:gd name="connsiteX1" fmla="*/ 0 w 440298"/>
              <a:gd name="connsiteY1" fmla="*/ 89987 h 145780"/>
              <a:gd name="connsiteX2" fmla="*/ 0 w 440298"/>
              <a:gd name="connsiteY2" fmla="*/ 145780 h 145780"/>
              <a:gd name="connsiteX3" fmla="*/ 109030 w 440298"/>
              <a:gd name="connsiteY3" fmla="*/ 70501 h 145780"/>
              <a:gd name="connsiteX4" fmla="*/ 340720 w 440298"/>
              <a:gd name="connsiteY4" fmla="*/ 47632 h 145780"/>
              <a:gd name="connsiteX5" fmla="*/ 440298 w 440298"/>
              <a:gd name="connsiteY5" fmla="*/ 116385 h 145780"/>
              <a:gd name="connsiteX6" fmla="*/ 440298 w 440298"/>
              <a:gd name="connsiteY6" fmla="*/ 60592 h 145780"/>
              <a:gd name="connsiteX7" fmla="*/ 359491 w 440298"/>
              <a:gd name="connsiteY7" fmla="*/ 4799 h 145780"/>
              <a:gd name="connsiteX8" fmla="*/ 358320 w 440298"/>
              <a:gd name="connsiteY8" fmla="*/ 4799 h 145780"/>
              <a:gd name="connsiteX9" fmla="*/ 357846 w 440298"/>
              <a:gd name="connsiteY9" fmla="*/ 0 h 145780"/>
              <a:gd name="connsiteX10" fmla="*/ 88428 w 440298"/>
              <a:gd name="connsiteY10" fmla="*/ 26593 h 145780"/>
              <a:gd name="connsiteX0" fmla="*/ 88428 w 440298"/>
              <a:gd name="connsiteY0" fmla="*/ 21794 h 140981"/>
              <a:gd name="connsiteX1" fmla="*/ 0 w 440298"/>
              <a:gd name="connsiteY1" fmla="*/ 85188 h 140981"/>
              <a:gd name="connsiteX2" fmla="*/ 0 w 440298"/>
              <a:gd name="connsiteY2" fmla="*/ 140981 h 140981"/>
              <a:gd name="connsiteX3" fmla="*/ 109030 w 440298"/>
              <a:gd name="connsiteY3" fmla="*/ 65702 h 140981"/>
              <a:gd name="connsiteX4" fmla="*/ 340720 w 440298"/>
              <a:gd name="connsiteY4" fmla="*/ 42833 h 140981"/>
              <a:gd name="connsiteX5" fmla="*/ 440298 w 440298"/>
              <a:gd name="connsiteY5" fmla="*/ 111586 h 140981"/>
              <a:gd name="connsiteX6" fmla="*/ 440298 w 440298"/>
              <a:gd name="connsiteY6" fmla="*/ 55793 h 140981"/>
              <a:gd name="connsiteX7" fmla="*/ 359491 w 440298"/>
              <a:gd name="connsiteY7" fmla="*/ 0 h 140981"/>
              <a:gd name="connsiteX8" fmla="*/ 358320 w 440298"/>
              <a:gd name="connsiteY8" fmla="*/ 0 h 140981"/>
              <a:gd name="connsiteX9" fmla="*/ 88428 w 440298"/>
              <a:gd name="connsiteY9" fmla="*/ 21794 h 140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298" h="140981">
                <a:moveTo>
                  <a:pt x="88428" y="21794"/>
                </a:moveTo>
                <a:lnTo>
                  <a:pt x="0" y="85188"/>
                </a:lnTo>
                <a:lnTo>
                  <a:pt x="0" y="140981"/>
                </a:lnTo>
                <a:lnTo>
                  <a:pt x="109030" y="65702"/>
                </a:lnTo>
                <a:lnTo>
                  <a:pt x="340720" y="42833"/>
                </a:lnTo>
                <a:lnTo>
                  <a:pt x="440298" y="111586"/>
                </a:lnTo>
                <a:lnTo>
                  <a:pt x="440298" y="55793"/>
                </a:lnTo>
                <a:lnTo>
                  <a:pt x="359491" y="0"/>
                </a:lnTo>
                <a:lnTo>
                  <a:pt x="358320" y="0"/>
                </a:lnTo>
                <a:lnTo>
                  <a:pt x="88428" y="2179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6" name="Rounded Rectangle 25"/>
          <p:cNvSpPr/>
          <p:nvPr/>
        </p:nvSpPr>
        <p:spPr>
          <a:xfrm rot="20212911">
            <a:off x="5310118" y="3467344"/>
            <a:ext cx="145709" cy="189063"/>
          </a:xfrm>
          <a:custGeom>
            <a:avLst/>
            <a:gdLst>
              <a:gd name="connsiteX0" fmla="*/ 0 w 111605"/>
              <a:gd name="connsiteY0" fmla="*/ 18601 h 197167"/>
              <a:gd name="connsiteX1" fmla="*/ 18601 w 111605"/>
              <a:gd name="connsiteY1" fmla="*/ 0 h 197167"/>
              <a:gd name="connsiteX2" fmla="*/ 93004 w 111605"/>
              <a:gd name="connsiteY2" fmla="*/ 0 h 197167"/>
              <a:gd name="connsiteX3" fmla="*/ 111605 w 111605"/>
              <a:gd name="connsiteY3" fmla="*/ 18601 h 197167"/>
              <a:gd name="connsiteX4" fmla="*/ 111605 w 111605"/>
              <a:gd name="connsiteY4" fmla="*/ 178566 h 197167"/>
              <a:gd name="connsiteX5" fmla="*/ 93004 w 111605"/>
              <a:gd name="connsiteY5" fmla="*/ 197167 h 197167"/>
              <a:gd name="connsiteX6" fmla="*/ 18601 w 111605"/>
              <a:gd name="connsiteY6" fmla="*/ 197167 h 197167"/>
              <a:gd name="connsiteX7" fmla="*/ 0 w 111605"/>
              <a:gd name="connsiteY7" fmla="*/ 178566 h 197167"/>
              <a:gd name="connsiteX8" fmla="*/ 0 w 111605"/>
              <a:gd name="connsiteY8" fmla="*/ 18601 h 197167"/>
              <a:gd name="connsiteX0" fmla="*/ 0 w 111605"/>
              <a:gd name="connsiteY0" fmla="*/ 18601 h 197167"/>
              <a:gd name="connsiteX1" fmla="*/ 18601 w 111605"/>
              <a:gd name="connsiteY1" fmla="*/ 0 h 197167"/>
              <a:gd name="connsiteX2" fmla="*/ 93004 w 111605"/>
              <a:gd name="connsiteY2" fmla="*/ 0 h 197167"/>
              <a:gd name="connsiteX3" fmla="*/ 111605 w 111605"/>
              <a:gd name="connsiteY3" fmla="*/ 18601 h 197167"/>
              <a:gd name="connsiteX4" fmla="*/ 111605 w 111605"/>
              <a:gd name="connsiteY4" fmla="*/ 178566 h 197167"/>
              <a:gd name="connsiteX5" fmla="*/ 93004 w 111605"/>
              <a:gd name="connsiteY5" fmla="*/ 197167 h 197167"/>
              <a:gd name="connsiteX6" fmla="*/ 52550 w 111605"/>
              <a:gd name="connsiteY6" fmla="*/ 197167 h 197167"/>
              <a:gd name="connsiteX7" fmla="*/ 18601 w 111605"/>
              <a:gd name="connsiteY7" fmla="*/ 197167 h 197167"/>
              <a:gd name="connsiteX8" fmla="*/ 0 w 111605"/>
              <a:gd name="connsiteY8" fmla="*/ 178566 h 197167"/>
              <a:gd name="connsiteX9" fmla="*/ 0 w 111605"/>
              <a:gd name="connsiteY9" fmla="*/ 18601 h 197167"/>
              <a:gd name="connsiteX0" fmla="*/ 0 w 111605"/>
              <a:gd name="connsiteY0" fmla="*/ 18601 h 197167"/>
              <a:gd name="connsiteX1" fmla="*/ 18601 w 111605"/>
              <a:gd name="connsiteY1" fmla="*/ 0 h 197167"/>
              <a:gd name="connsiteX2" fmla="*/ 93004 w 111605"/>
              <a:gd name="connsiteY2" fmla="*/ 0 h 197167"/>
              <a:gd name="connsiteX3" fmla="*/ 111605 w 111605"/>
              <a:gd name="connsiteY3" fmla="*/ 18601 h 197167"/>
              <a:gd name="connsiteX4" fmla="*/ 111605 w 111605"/>
              <a:gd name="connsiteY4" fmla="*/ 178566 h 197167"/>
              <a:gd name="connsiteX5" fmla="*/ 93004 w 111605"/>
              <a:gd name="connsiteY5" fmla="*/ 197167 h 197167"/>
              <a:gd name="connsiteX6" fmla="*/ 53503 w 111605"/>
              <a:gd name="connsiteY6" fmla="*/ 79057 h 197167"/>
              <a:gd name="connsiteX7" fmla="*/ 18601 w 111605"/>
              <a:gd name="connsiteY7" fmla="*/ 197167 h 197167"/>
              <a:gd name="connsiteX8" fmla="*/ 0 w 111605"/>
              <a:gd name="connsiteY8" fmla="*/ 178566 h 197167"/>
              <a:gd name="connsiteX9" fmla="*/ 0 w 111605"/>
              <a:gd name="connsiteY9" fmla="*/ 18601 h 197167"/>
              <a:gd name="connsiteX0" fmla="*/ 0 w 111605"/>
              <a:gd name="connsiteY0" fmla="*/ 18601 h 197167"/>
              <a:gd name="connsiteX1" fmla="*/ 18601 w 111605"/>
              <a:gd name="connsiteY1" fmla="*/ 0 h 197167"/>
              <a:gd name="connsiteX2" fmla="*/ 93004 w 111605"/>
              <a:gd name="connsiteY2" fmla="*/ 0 h 197167"/>
              <a:gd name="connsiteX3" fmla="*/ 111605 w 111605"/>
              <a:gd name="connsiteY3" fmla="*/ 18601 h 197167"/>
              <a:gd name="connsiteX4" fmla="*/ 111605 w 111605"/>
              <a:gd name="connsiteY4" fmla="*/ 178566 h 197167"/>
              <a:gd name="connsiteX5" fmla="*/ 93004 w 111605"/>
              <a:gd name="connsiteY5" fmla="*/ 197167 h 197167"/>
              <a:gd name="connsiteX6" fmla="*/ 53503 w 111605"/>
              <a:gd name="connsiteY6" fmla="*/ 79057 h 197167"/>
              <a:gd name="connsiteX7" fmla="*/ 18601 w 111605"/>
              <a:gd name="connsiteY7" fmla="*/ 197167 h 197167"/>
              <a:gd name="connsiteX8" fmla="*/ 0 w 111605"/>
              <a:gd name="connsiteY8" fmla="*/ 178566 h 197167"/>
              <a:gd name="connsiteX9" fmla="*/ 0 w 111605"/>
              <a:gd name="connsiteY9" fmla="*/ 18601 h 197167"/>
              <a:gd name="connsiteX0" fmla="*/ 0 w 111605"/>
              <a:gd name="connsiteY0" fmla="*/ 18601 h 197167"/>
              <a:gd name="connsiteX1" fmla="*/ 18601 w 111605"/>
              <a:gd name="connsiteY1" fmla="*/ 0 h 197167"/>
              <a:gd name="connsiteX2" fmla="*/ 93004 w 111605"/>
              <a:gd name="connsiteY2" fmla="*/ 0 h 197167"/>
              <a:gd name="connsiteX3" fmla="*/ 111605 w 111605"/>
              <a:gd name="connsiteY3" fmla="*/ 18601 h 197167"/>
              <a:gd name="connsiteX4" fmla="*/ 111605 w 111605"/>
              <a:gd name="connsiteY4" fmla="*/ 178566 h 197167"/>
              <a:gd name="connsiteX5" fmla="*/ 93004 w 111605"/>
              <a:gd name="connsiteY5" fmla="*/ 197167 h 197167"/>
              <a:gd name="connsiteX6" fmla="*/ 53503 w 111605"/>
              <a:gd name="connsiteY6" fmla="*/ 79057 h 197167"/>
              <a:gd name="connsiteX7" fmla="*/ 18601 w 111605"/>
              <a:gd name="connsiteY7" fmla="*/ 197167 h 197167"/>
              <a:gd name="connsiteX8" fmla="*/ 0 w 111605"/>
              <a:gd name="connsiteY8" fmla="*/ 178566 h 197167"/>
              <a:gd name="connsiteX9" fmla="*/ 0 w 111605"/>
              <a:gd name="connsiteY9" fmla="*/ 18601 h 197167"/>
              <a:gd name="connsiteX0" fmla="*/ 0 w 111605"/>
              <a:gd name="connsiteY0" fmla="*/ 18601 h 210937"/>
              <a:gd name="connsiteX1" fmla="*/ 18601 w 111605"/>
              <a:gd name="connsiteY1" fmla="*/ 0 h 210937"/>
              <a:gd name="connsiteX2" fmla="*/ 93004 w 111605"/>
              <a:gd name="connsiteY2" fmla="*/ 0 h 210937"/>
              <a:gd name="connsiteX3" fmla="*/ 111605 w 111605"/>
              <a:gd name="connsiteY3" fmla="*/ 18601 h 210937"/>
              <a:gd name="connsiteX4" fmla="*/ 111605 w 111605"/>
              <a:gd name="connsiteY4" fmla="*/ 178566 h 210937"/>
              <a:gd name="connsiteX5" fmla="*/ 93004 w 111605"/>
              <a:gd name="connsiteY5" fmla="*/ 197167 h 210937"/>
              <a:gd name="connsiteX6" fmla="*/ 53503 w 111605"/>
              <a:gd name="connsiteY6" fmla="*/ 79057 h 210937"/>
              <a:gd name="connsiteX7" fmla="*/ 18601 w 111605"/>
              <a:gd name="connsiteY7" fmla="*/ 197167 h 210937"/>
              <a:gd name="connsiteX8" fmla="*/ 0 w 111605"/>
              <a:gd name="connsiteY8" fmla="*/ 178566 h 210937"/>
              <a:gd name="connsiteX9" fmla="*/ 0 w 111605"/>
              <a:gd name="connsiteY9" fmla="*/ 18601 h 210937"/>
              <a:gd name="connsiteX0" fmla="*/ 0 w 114129"/>
              <a:gd name="connsiteY0" fmla="*/ 18601 h 210937"/>
              <a:gd name="connsiteX1" fmla="*/ 18601 w 114129"/>
              <a:gd name="connsiteY1" fmla="*/ 0 h 210937"/>
              <a:gd name="connsiteX2" fmla="*/ 93004 w 114129"/>
              <a:gd name="connsiteY2" fmla="*/ 0 h 210937"/>
              <a:gd name="connsiteX3" fmla="*/ 111605 w 114129"/>
              <a:gd name="connsiteY3" fmla="*/ 18601 h 210937"/>
              <a:gd name="connsiteX4" fmla="*/ 111605 w 114129"/>
              <a:gd name="connsiteY4" fmla="*/ 178566 h 210937"/>
              <a:gd name="connsiteX5" fmla="*/ 93004 w 114129"/>
              <a:gd name="connsiteY5" fmla="*/ 197167 h 210937"/>
              <a:gd name="connsiteX6" fmla="*/ 53503 w 114129"/>
              <a:gd name="connsiteY6" fmla="*/ 79057 h 210937"/>
              <a:gd name="connsiteX7" fmla="*/ 18601 w 114129"/>
              <a:gd name="connsiteY7" fmla="*/ 197167 h 210937"/>
              <a:gd name="connsiteX8" fmla="*/ 0 w 114129"/>
              <a:gd name="connsiteY8" fmla="*/ 178566 h 210937"/>
              <a:gd name="connsiteX9" fmla="*/ 0 w 114129"/>
              <a:gd name="connsiteY9" fmla="*/ 18601 h 210937"/>
              <a:gd name="connsiteX0" fmla="*/ 0 w 134465"/>
              <a:gd name="connsiteY0" fmla="*/ 18601 h 210937"/>
              <a:gd name="connsiteX1" fmla="*/ 18601 w 134465"/>
              <a:gd name="connsiteY1" fmla="*/ 0 h 210937"/>
              <a:gd name="connsiteX2" fmla="*/ 93004 w 134465"/>
              <a:gd name="connsiteY2" fmla="*/ 0 h 210937"/>
              <a:gd name="connsiteX3" fmla="*/ 111605 w 134465"/>
              <a:gd name="connsiteY3" fmla="*/ 18601 h 210937"/>
              <a:gd name="connsiteX4" fmla="*/ 134465 w 134465"/>
              <a:gd name="connsiteY4" fmla="*/ 181423 h 210937"/>
              <a:gd name="connsiteX5" fmla="*/ 93004 w 134465"/>
              <a:gd name="connsiteY5" fmla="*/ 197167 h 210937"/>
              <a:gd name="connsiteX6" fmla="*/ 53503 w 134465"/>
              <a:gd name="connsiteY6" fmla="*/ 79057 h 210937"/>
              <a:gd name="connsiteX7" fmla="*/ 18601 w 134465"/>
              <a:gd name="connsiteY7" fmla="*/ 197167 h 210937"/>
              <a:gd name="connsiteX8" fmla="*/ 0 w 134465"/>
              <a:gd name="connsiteY8" fmla="*/ 178566 h 210937"/>
              <a:gd name="connsiteX9" fmla="*/ 0 w 134465"/>
              <a:gd name="connsiteY9" fmla="*/ 18601 h 210937"/>
              <a:gd name="connsiteX0" fmla="*/ 0 w 134465"/>
              <a:gd name="connsiteY0" fmla="*/ 18601 h 201220"/>
              <a:gd name="connsiteX1" fmla="*/ 18601 w 134465"/>
              <a:gd name="connsiteY1" fmla="*/ 0 h 201220"/>
              <a:gd name="connsiteX2" fmla="*/ 93004 w 134465"/>
              <a:gd name="connsiteY2" fmla="*/ 0 h 201220"/>
              <a:gd name="connsiteX3" fmla="*/ 111605 w 134465"/>
              <a:gd name="connsiteY3" fmla="*/ 18601 h 201220"/>
              <a:gd name="connsiteX4" fmla="*/ 134465 w 134465"/>
              <a:gd name="connsiteY4" fmla="*/ 181423 h 201220"/>
              <a:gd name="connsiteX5" fmla="*/ 93004 w 134465"/>
              <a:gd name="connsiteY5" fmla="*/ 197167 h 201220"/>
              <a:gd name="connsiteX6" fmla="*/ 53503 w 134465"/>
              <a:gd name="connsiteY6" fmla="*/ 79057 h 201220"/>
              <a:gd name="connsiteX7" fmla="*/ 18601 w 134465"/>
              <a:gd name="connsiteY7" fmla="*/ 197167 h 201220"/>
              <a:gd name="connsiteX8" fmla="*/ 0 w 134465"/>
              <a:gd name="connsiteY8" fmla="*/ 178566 h 201220"/>
              <a:gd name="connsiteX9" fmla="*/ 0 w 134465"/>
              <a:gd name="connsiteY9" fmla="*/ 18601 h 201220"/>
              <a:gd name="connsiteX0" fmla="*/ 0 w 134465"/>
              <a:gd name="connsiteY0" fmla="*/ 18601 h 197167"/>
              <a:gd name="connsiteX1" fmla="*/ 18601 w 134465"/>
              <a:gd name="connsiteY1" fmla="*/ 0 h 197167"/>
              <a:gd name="connsiteX2" fmla="*/ 93004 w 134465"/>
              <a:gd name="connsiteY2" fmla="*/ 0 h 197167"/>
              <a:gd name="connsiteX3" fmla="*/ 111605 w 134465"/>
              <a:gd name="connsiteY3" fmla="*/ 18601 h 197167"/>
              <a:gd name="connsiteX4" fmla="*/ 134465 w 134465"/>
              <a:gd name="connsiteY4" fmla="*/ 181423 h 197167"/>
              <a:gd name="connsiteX5" fmla="*/ 93004 w 134465"/>
              <a:gd name="connsiteY5" fmla="*/ 197167 h 197167"/>
              <a:gd name="connsiteX6" fmla="*/ 53503 w 134465"/>
              <a:gd name="connsiteY6" fmla="*/ 79057 h 197167"/>
              <a:gd name="connsiteX7" fmla="*/ 18601 w 134465"/>
              <a:gd name="connsiteY7" fmla="*/ 197167 h 197167"/>
              <a:gd name="connsiteX8" fmla="*/ 0 w 134465"/>
              <a:gd name="connsiteY8" fmla="*/ 178566 h 197167"/>
              <a:gd name="connsiteX9" fmla="*/ 0 w 134465"/>
              <a:gd name="connsiteY9" fmla="*/ 18601 h 197167"/>
              <a:gd name="connsiteX0" fmla="*/ 0 w 134465"/>
              <a:gd name="connsiteY0" fmla="*/ 18601 h 197167"/>
              <a:gd name="connsiteX1" fmla="*/ 18601 w 134465"/>
              <a:gd name="connsiteY1" fmla="*/ 0 h 197167"/>
              <a:gd name="connsiteX2" fmla="*/ 93004 w 134465"/>
              <a:gd name="connsiteY2" fmla="*/ 0 h 197167"/>
              <a:gd name="connsiteX3" fmla="*/ 111605 w 134465"/>
              <a:gd name="connsiteY3" fmla="*/ 18601 h 197167"/>
              <a:gd name="connsiteX4" fmla="*/ 134465 w 134465"/>
              <a:gd name="connsiteY4" fmla="*/ 181423 h 197167"/>
              <a:gd name="connsiteX5" fmla="*/ 93004 w 134465"/>
              <a:gd name="connsiteY5" fmla="*/ 197167 h 197167"/>
              <a:gd name="connsiteX6" fmla="*/ 53503 w 134465"/>
              <a:gd name="connsiteY6" fmla="*/ 79057 h 197167"/>
              <a:gd name="connsiteX7" fmla="*/ 18601 w 134465"/>
              <a:gd name="connsiteY7" fmla="*/ 197167 h 197167"/>
              <a:gd name="connsiteX8" fmla="*/ 0 w 134465"/>
              <a:gd name="connsiteY8" fmla="*/ 178566 h 197167"/>
              <a:gd name="connsiteX9" fmla="*/ 0 w 134465"/>
              <a:gd name="connsiteY9" fmla="*/ 18601 h 197167"/>
              <a:gd name="connsiteX0" fmla="*/ 0 w 134465"/>
              <a:gd name="connsiteY0" fmla="*/ 18601 h 197167"/>
              <a:gd name="connsiteX1" fmla="*/ 18601 w 134465"/>
              <a:gd name="connsiteY1" fmla="*/ 0 h 197167"/>
              <a:gd name="connsiteX2" fmla="*/ 93004 w 134465"/>
              <a:gd name="connsiteY2" fmla="*/ 0 h 197167"/>
              <a:gd name="connsiteX3" fmla="*/ 111605 w 134465"/>
              <a:gd name="connsiteY3" fmla="*/ 18601 h 197167"/>
              <a:gd name="connsiteX4" fmla="*/ 134465 w 134465"/>
              <a:gd name="connsiteY4" fmla="*/ 181423 h 197167"/>
              <a:gd name="connsiteX5" fmla="*/ 93004 w 134465"/>
              <a:gd name="connsiteY5" fmla="*/ 197167 h 197167"/>
              <a:gd name="connsiteX6" fmla="*/ 53503 w 134465"/>
              <a:gd name="connsiteY6" fmla="*/ 79057 h 197167"/>
              <a:gd name="connsiteX7" fmla="*/ 18601 w 134465"/>
              <a:gd name="connsiteY7" fmla="*/ 197167 h 197167"/>
              <a:gd name="connsiteX8" fmla="*/ 0 w 134465"/>
              <a:gd name="connsiteY8" fmla="*/ 178566 h 197167"/>
              <a:gd name="connsiteX9" fmla="*/ 0 w 134465"/>
              <a:gd name="connsiteY9" fmla="*/ 18601 h 197167"/>
              <a:gd name="connsiteX0" fmla="*/ 0 w 134465"/>
              <a:gd name="connsiteY0" fmla="*/ 18601 h 197167"/>
              <a:gd name="connsiteX1" fmla="*/ 18601 w 134465"/>
              <a:gd name="connsiteY1" fmla="*/ 0 h 197167"/>
              <a:gd name="connsiteX2" fmla="*/ 93004 w 134465"/>
              <a:gd name="connsiteY2" fmla="*/ 0 h 197167"/>
              <a:gd name="connsiteX3" fmla="*/ 111605 w 134465"/>
              <a:gd name="connsiteY3" fmla="*/ 18601 h 197167"/>
              <a:gd name="connsiteX4" fmla="*/ 134465 w 134465"/>
              <a:gd name="connsiteY4" fmla="*/ 181423 h 197167"/>
              <a:gd name="connsiteX5" fmla="*/ 53503 w 134465"/>
              <a:gd name="connsiteY5" fmla="*/ 79057 h 197167"/>
              <a:gd name="connsiteX6" fmla="*/ 18601 w 134465"/>
              <a:gd name="connsiteY6" fmla="*/ 197167 h 197167"/>
              <a:gd name="connsiteX7" fmla="*/ 0 w 134465"/>
              <a:gd name="connsiteY7" fmla="*/ 178566 h 197167"/>
              <a:gd name="connsiteX8" fmla="*/ 0 w 134465"/>
              <a:gd name="connsiteY8" fmla="*/ 18601 h 197167"/>
              <a:gd name="connsiteX0" fmla="*/ 0 w 134465"/>
              <a:gd name="connsiteY0" fmla="*/ 18601 h 197167"/>
              <a:gd name="connsiteX1" fmla="*/ 18601 w 134465"/>
              <a:gd name="connsiteY1" fmla="*/ 0 h 197167"/>
              <a:gd name="connsiteX2" fmla="*/ 93004 w 134465"/>
              <a:gd name="connsiteY2" fmla="*/ 0 h 197167"/>
              <a:gd name="connsiteX3" fmla="*/ 111605 w 134465"/>
              <a:gd name="connsiteY3" fmla="*/ 18601 h 197167"/>
              <a:gd name="connsiteX4" fmla="*/ 134465 w 134465"/>
              <a:gd name="connsiteY4" fmla="*/ 181423 h 197167"/>
              <a:gd name="connsiteX5" fmla="*/ 53503 w 134465"/>
              <a:gd name="connsiteY5" fmla="*/ 79057 h 197167"/>
              <a:gd name="connsiteX6" fmla="*/ 18601 w 134465"/>
              <a:gd name="connsiteY6" fmla="*/ 197167 h 197167"/>
              <a:gd name="connsiteX7" fmla="*/ 0 w 134465"/>
              <a:gd name="connsiteY7" fmla="*/ 178566 h 197167"/>
              <a:gd name="connsiteX8" fmla="*/ 0 w 134465"/>
              <a:gd name="connsiteY8" fmla="*/ 18601 h 197167"/>
              <a:gd name="connsiteX0" fmla="*/ 0 w 134465"/>
              <a:gd name="connsiteY0" fmla="*/ 18601 h 208789"/>
              <a:gd name="connsiteX1" fmla="*/ 18601 w 134465"/>
              <a:gd name="connsiteY1" fmla="*/ 0 h 208789"/>
              <a:gd name="connsiteX2" fmla="*/ 93004 w 134465"/>
              <a:gd name="connsiteY2" fmla="*/ 0 h 208789"/>
              <a:gd name="connsiteX3" fmla="*/ 111605 w 134465"/>
              <a:gd name="connsiteY3" fmla="*/ 18601 h 208789"/>
              <a:gd name="connsiteX4" fmla="*/ 134465 w 134465"/>
              <a:gd name="connsiteY4" fmla="*/ 181423 h 208789"/>
              <a:gd name="connsiteX5" fmla="*/ 53503 w 134465"/>
              <a:gd name="connsiteY5" fmla="*/ 79057 h 208789"/>
              <a:gd name="connsiteX6" fmla="*/ 18601 w 134465"/>
              <a:gd name="connsiteY6" fmla="*/ 197167 h 208789"/>
              <a:gd name="connsiteX7" fmla="*/ 0 w 134465"/>
              <a:gd name="connsiteY7" fmla="*/ 178566 h 208789"/>
              <a:gd name="connsiteX8" fmla="*/ 0 w 134465"/>
              <a:gd name="connsiteY8" fmla="*/ 18601 h 208789"/>
              <a:gd name="connsiteX0" fmla="*/ 0 w 134767"/>
              <a:gd name="connsiteY0" fmla="*/ 18601 h 208789"/>
              <a:gd name="connsiteX1" fmla="*/ 18601 w 134767"/>
              <a:gd name="connsiteY1" fmla="*/ 0 h 208789"/>
              <a:gd name="connsiteX2" fmla="*/ 93004 w 134767"/>
              <a:gd name="connsiteY2" fmla="*/ 0 h 208789"/>
              <a:gd name="connsiteX3" fmla="*/ 111605 w 134767"/>
              <a:gd name="connsiteY3" fmla="*/ 18601 h 208789"/>
              <a:gd name="connsiteX4" fmla="*/ 134465 w 134767"/>
              <a:gd name="connsiteY4" fmla="*/ 181423 h 208789"/>
              <a:gd name="connsiteX5" fmla="*/ 53503 w 134767"/>
              <a:gd name="connsiteY5" fmla="*/ 79057 h 208789"/>
              <a:gd name="connsiteX6" fmla="*/ 18601 w 134767"/>
              <a:gd name="connsiteY6" fmla="*/ 197167 h 208789"/>
              <a:gd name="connsiteX7" fmla="*/ 0 w 134767"/>
              <a:gd name="connsiteY7" fmla="*/ 178566 h 208789"/>
              <a:gd name="connsiteX8" fmla="*/ 0 w 134767"/>
              <a:gd name="connsiteY8" fmla="*/ 18601 h 208789"/>
              <a:gd name="connsiteX0" fmla="*/ 0 w 134767"/>
              <a:gd name="connsiteY0" fmla="*/ 18601 h 208789"/>
              <a:gd name="connsiteX1" fmla="*/ 18601 w 134767"/>
              <a:gd name="connsiteY1" fmla="*/ 0 h 208789"/>
              <a:gd name="connsiteX2" fmla="*/ 93004 w 134767"/>
              <a:gd name="connsiteY2" fmla="*/ 0 h 208789"/>
              <a:gd name="connsiteX3" fmla="*/ 111605 w 134767"/>
              <a:gd name="connsiteY3" fmla="*/ 18601 h 208789"/>
              <a:gd name="connsiteX4" fmla="*/ 134465 w 134767"/>
              <a:gd name="connsiteY4" fmla="*/ 181423 h 208789"/>
              <a:gd name="connsiteX5" fmla="*/ 53503 w 134767"/>
              <a:gd name="connsiteY5" fmla="*/ 79057 h 208789"/>
              <a:gd name="connsiteX6" fmla="*/ 0 w 134767"/>
              <a:gd name="connsiteY6" fmla="*/ 178566 h 208789"/>
              <a:gd name="connsiteX7" fmla="*/ 0 w 134767"/>
              <a:gd name="connsiteY7" fmla="*/ 18601 h 208789"/>
              <a:gd name="connsiteX0" fmla="*/ 0 w 134767"/>
              <a:gd name="connsiteY0" fmla="*/ 18601 h 223428"/>
              <a:gd name="connsiteX1" fmla="*/ 18601 w 134767"/>
              <a:gd name="connsiteY1" fmla="*/ 0 h 223428"/>
              <a:gd name="connsiteX2" fmla="*/ 93004 w 134767"/>
              <a:gd name="connsiteY2" fmla="*/ 0 h 223428"/>
              <a:gd name="connsiteX3" fmla="*/ 111605 w 134767"/>
              <a:gd name="connsiteY3" fmla="*/ 18601 h 223428"/>
              <a:gd name="connsiteX4" fmla="*/ 134465 w 134767"/>
              <a:gd name="connsiteY4" fmla="*/ 181423 h 223428"/>
              <a:gd name="connsiteX5" fmla="*/ 53503 w 134767"/>
              <a:gd name="connsiteY5" fmla="*/ 79057 h 223428"/>
              <a:gd name="connsiteX6" fmla="*/ 0 w 134767"/>
              <a:gd name="connsiteY6" fmla="*/ 178566 h 223428"/>
              <a:gd name="connsiteX7" fmla="*/ 0 w 134767"/>
              <a:gd name="connsiteY7" fmla="*/ 18601 h 223428"/>
              <a:gd name="connsiteX0" fmla="*/ 0 w 134767"/>
              <a:gd name="connsiteY0" fmla="*/ 18601 h 222934"/>
              <a:gd name="connsiteX1" fmla="*/ 18601 w 134767"/>
              <a:gd name="connsiteY1" fmla="*/ 0 h 222934"/>
              <a:gd name="connsiteX2" fmla="*/ 93004 w 134767"/>
              <a:gd name="connsiteY2" fmla="*/ 0 h 222934"/>
              <a:gd name="connsiteX3" fmla="*/ 111605 w 134767"/>
              <a:gd name="connsiteY3" fmla="*/ 18601 h 222934"/>
              <a:gd name="connsiteX4" fmla="*/ 134465 w 134767"/>
              <a:gd name="connsiteY4" fmla="*/ 181423 h 222934"/>
              <a:gd name="connsiteX5" fmla="*/ 73506 w 134767"/>
              <a:gd name="connsiteY5" fmla="*/ 75247 h 222934"/>
              <a:gd name="connsiteX6" fmla="*/ 0 w 134767"/>
              <a:gd name="connsiteY6" fmla="*/ 178566 h 222934"/>
              <a:gd name="connsiteX7" fmla="*/ 0 w 134767"/>
              <a:gd name="connsiteY7" fmla="*/ 18601 h 222934"/>
              <a:gd name="connsiteX0" fmla="*/ 0 w 134767"/>
              <a:gd name="connsiteY0" fmla="*/ 18601 h 242608"/>
              <a:gd name="connsiteX1" fmla="*/ 18601 w 134767"/>
              <a:gd name="connsiteY1" fmla="*/ 0 h 242608"/>
              <a:gd name="connsiteX2" fmla="*/ 93004 w 134767"/>
              <a:gd name="connsiteY2" fmla="*/ 0 h 242608"/>
              <a:gd name="connsiteX3" fmla="*/ 111605 w 134767"/>
              <a:gd name="connsiteY3" fmla="*/ 18601 h 242608"/>
              <a:gd name="connsiteX4" fmla="*/ 134465 w 134767"/>
              <a:gd name="connsiteY4" fmla="*/ 181423 h 242608"/>
              <a:gd name="connsiteX5" fmla="*/ 73506 w 134767"/>
              <a:gd name="connsiteY5" fmla="*/ 75247 h 242608"/>
              <a:gd name="connsiteX6" fmla="*/ 0 w 134767"/>
              <a:gd name="connsiteY6" fmla="*/ 178566 h 242608"/>
              <a:gd name="connsiteX7" fmla="*/ 0 w 134767"/>
              <a:gd name="connsiteY7" fmla="*/ 18601 h 242608"/>
              <a:gd name="connsiteX0" fmla="*/ 0 w 134767"/>
              <a:gd name="connsiteY0" fmla="*/ 18601 h 244982"/>
              <a:gd name="connsiteX1" fmla="*/ 18601 w 134767"/>
              <a:gd name="connsiteY1" fmla="*/ 0 h 244982"/>
              <a:gd name="connsiteX2" fmla="*/ 93004 w 134767"/>
              <a:gd name="connsiteY2" fmla="*/ 0 h 244982"/>
              <a:gd name="connsiteX3" fmla="*/ 111605 w 134767"/>
              <a:gd name="connsiteY3" fmla="*/ 18601 h 244982"/>
              <a:gd name="connsiteX4" fmla="*/ 134465 w 134767"/>
              <a:gd name="connsiteY4" fmla="*/ 181423 h 244982"/>
              <a:gd name="connsiteX5" fmla="*/ 67791 w 134767"/>
              <a:gd name="connsiteY5" fmla="*/ 84772 h 244982"/>
              <a:gd name="connsiteX6" fmla="*/ 0 w 134767"/>
              <a:gd name="connsiteY6" fmla="*/ 178566 h 244982"/>
              <a:gd name="connsiteX7" fmla="*/ 0 w 134767"/>
              <a:gd name="connsiteY7" fmla="*/ 18601 h 244982"/>
              <a:gd name="connsiteX0" fmla="*/ 0 w 134767"/>
              <a:gd name="connsiteY0" fmla="*/ 18601 h 246258"/>
              <a:gd name="connsiteX1" fmla="*/ 18601 w 134767"/>
              <a:gd name="connsiteY1" fmla="*/ 0 h 246258"/>
              <a:gd name="connsiteX2" fmla="*/ 93004 w 134767"/>
              <a:gd name="connsiteY2" fmla="*/ 0 h 246258"/>
              <a:gd name="connsiteX3" fmla="*/ 111605 w 134767"/>
              <a:gd name="connsiteY3" fmla="*/ 18601 h 246258"/>
              <a:gd name="connsiteX4" fmla="*/ 134465 w 134767"/>
              <a:gd name="connsiteY4" fmla="*/ 181423 h 246258"/>
              <a:gd name="connsiteX5" fmla="*/ 67791 w 134767"/>
              <a:gd name="connsiteY5" fmla="*/ 84772 h 246258"/>
              <a:gd name="connsiteX6" fmla="*/ 0 w 134767"/>
              <a:gd name="connsiteY6" fmla="*/ 178566 h 246258"/>
              <a:gd name="connsiteX7" fmla="*/ 0 w 134767"/>
              <a:gd name="connsiteY7" fmla="*/ 18601 h 246258"/>
              <a:gd name="connsiteX0" fmla="*/ 0 w 134767"/>
              <a:gd name="connsiteY0" fmla="*/ 18601 h 245830"/>
              <a:gd name="connsiteX1" fmla="*/ 18601 w 134767"/>
              <a:gd name="connsiteY1" fmla="*/ 0 h 245830"/>
              <a:gd name="connsiteX2" fmla="*/ 93004 w 134767"/>
              <a:gd name="connsiteY2" fmla="*/ 0 h 245830"/>
              <a:gd name="connsiteX3" fmla="*/ 111605 w 134767"/>
              <a:gd name="connsiteY3" fmla="*/ 18601 h 245830"/>
              <a:gd name="connsiteX4" fmla="*/ 134465 w 134767"/>
              <a:gd name="connsiteY4" fmla="*/ 181423 h 245830"/>
              <a:gd name="connsiteX5" fmla="*/ 67791 w 134767"/>
              <a:gd name="connsiteY5" fmla="*/ 84772 h 245830"/>
              <a:gd name="connsiteX6" fmla="*/ 0 w 134767"/>
              <a:gd name="connsiteY6" fmla="*/ 178566 h 245830"/>
              <a:gd name="connsiteX7" fmla="*/ 0 w 134767"/>
              <a:gd name="connsiteY7" fmla="*/ 18601 h 245830"/>
              <a:gd name="connsiteX0" fmla="*/ 0 w 134767"/>
              <a:gd name="connsiteY0" fmla="*/ 18601 h 245830"/>
              <a:gd name="connsiteX1" fmla="*/ 18601 w 134767"/>
              <a:gd name="connsiteY1" fmla="*/ 0 h 245830"/>
              <a:gd name="connsiteX2" fmla="*/ 93004 w 134767"/>
              <a:gd name="connsiteY2" fmla="*/ 0 h 245830"/>
              <a:gd name="connsiteX3" fmla="*/ 111605 w 134767"/>
              <a:gd name="connsiteY3" fmla="*/ 18601 h 245830"/>
              <a:gd name="connsiteX4" fmla="*/ 134465 w 134767"/>
              <a:gd name="connsiteY4" fmla="*/ 181423 h 245830"/>
              <a:gd name="connsiteX5" fmla="*/ 67791 w 134767"/>
              <a:gd name="connsiteY5" fmla="*/ 84772 h 245830"/>
              <a:gd name="connsiteX6" fmla="*/ 0 w 134767"/>
              <a:gd name="connsiteY6" fmla="*/ 178566 h 245830"/>
              <a:gd name="connsiteX7" fmla="*/ 0 w 134767"/>
              <a:gd name="connsiteY7" fmla="*/ 18601 h 245830"/>
              <a:gd name="connsiteX0" fmla="*/ 0 w 134767"/>
              <a:gd name="connsiteY0" fmla="*/ 18601 h 245830"/>
              <a:gd name="connsiteX1" fmla="*/ 18601 w 134767"/>
              <a:gd name="connsiteY1" fmla="*/ 0 h 245830"/>
              <a:gd name="connsiteX2" fmla="*/ 93004 w 134767"/>
              <a:gd name="connsiteY2" fmla="*/ 0 h 245830"/>
              <a:gd name="connsiteX3" fmla="*/ 111605 w 134767"/>
              <a:gd name="connsiteY3" fmla="*/ 18601 h 245830"/>
              <a:gd name="connsiteX4" fmla="*/ 134465 w 134767"/>
              <a:gd name="connsiteY4" fmla="*/ 164278 h 245830"/>
              <a:gd name="connsiteX5" fmla="*/ 67791 w 134767"/>
              <a:gd name="connsiteY5" fmla="*/ 84772 h 245830"/>
              <a:gd name="connsiteX6" fmla="*/ 0 w 134767"/>
              <a:gd name="connsiteY6" fmla="*/ 178566 h 245830"/>
              <a:gd name="connsiteX7" fmla="*/ 0 w 134767"/>
              <a:gd name="connsiteY7" fmla="*/ 18601 h 245830"/>
              <a:gd name="connsiteX0" fmla="*/ 0 w 134767"/>
              <a:gd name="connsiteY0" fmla="*/ 18601 h 245830"/>
              <a:gd name="connsiteX1" fmla="*/ 18601 w 134767"/>
              <a:gd name="connsiteY1" fmla="*/ 0 h 245830"/>
              <a:gd name="connsiteX2" fmla="*/ 93004 w 134767"/>
              <a:gd name="connsiteY2" fmla="*/ 0 h 245830"/>
              <a:gd name="connsiteX3" fmla="*/ 111605 w 134767"/>
              <a:gd name="connsiteY3" fmla="*/ 18601 h 245830"/>
              <a:gd name="connsiteX4" fmla="*/ 134465 w 134767"/>
              <a:gd name="connsiteY4" fmla="*/ 164278 h 245830"/>
              <a:gd name="connsiteX5" fmla="*/ 67791 w 134767"/>
              <a:gd name="connsiteY5" fmla="*/ 84772 h 245830"/>
              <a:gd name="connsiteX6" fmla="*/ 0 w 134767"/>
              <a:gd name="connsiteY6" fmla="*/ 178566 h 245830"/>
              <a:gd name="connsiteX7" fmla="*/ 0 w 134767"/>
              <a:gd name="connsiteY7" fmla="*/ 18601 h 245830"/>
              <a:gd name="connsiteX0" fmla="*/ 0 w 140529"/>
              <a:gd name="connsiteY0" fmla="*/ 18601 h 245830"/>
              <a:gd name="connsiteX1" fmla="*/ 18601 w 140529"/>
              <a:gd name="connsiteY1" fmla="*/ 0 h 245830"/>
              <a:gd name="connsiteX2" fmla="*/ 93004 w 140529"/>
              <a:gd name="connsiteY2" fmla="*/ 0 h 245830"/>
              <a:gd name="connsiteX3" fmla="*/ 111605 w 140529"/>
              <a:gd name="connsiteY3" fmla="*/ 18601 h 245830"/>
              <a:gd name="connsiteX4" fmla="*/ 134465 w 140529"/>
              <a:gd name="connsiteY4" fmla="*/ 164278 h 245830"/>
              <a:gd name="connsiteX5" fmla="*/ 67791 w 140529"/>
              <a:gd name="connsiteY5" fmla="*/ 84772 h 245830"/>
              <a:gd name="connsiteX6" fmla="*/ 0 w 140529"/>
              <a:gd name="connsiteY6" fmla="*/ 178566 h 245830"/>
              <a:gd name="connsiteX7" fmla="*/ 0 w 140529"/>
              <a:gd name="connsiteY7" fmla="*/ 18601 h 245830"/>
              <a:gd name="connsiteX0" fmla="*/ 0 w 135998"/>
              <a:gd name="connsiteY0" fmla="*/ 18601 h 245830"/>
              <a:gd name="connsiteX1" fmla="*/ 18601 w 135998"/>
              <a:gd name="connsiteY1" fmla="*/ 0 h 245830"/>
              <a:gd name="connsiteX2" fmla="*/ 93004 w 135998"/>
              <a:gd name="connsiteY2" fmla="*/ 0 h 245830"/>
              <a:gd name="connsiteX3" fmla="*/ 111605 w 135998"/>
              <a:gd name="connsiteY3" fmla="*/ 18601 h 245830"/>
              <a:gd name="connsiteX4" fmla="*/ 134465 w 135998"/>
              <a:gd name="connsiteY4" fmla="*/ 164278 h 245830"/>
              <a:gd name="connsiteX5" fmla="*/ 67791 w 135998"/>
              <a:gd name="connsiteY5" fmla="*/ 84772 h 245830"/>
              <a:gd name="connsiteX6" fmla="*/ 0 w 135998"/>
              <a:gd name="connsiteY6" fmla="*/ 178566 h 245830"/>
              <a:gd name="connsiteX7" fmla="*/ 0 w 135998"/>
              <a:gd name="connsiteY7" fmla="*/ 18601 h 245830"/>
              <a:gd name="connsiteX0" fmla="*/ 0 w 135998"/>
              <a:gd name="connsiteY0" fmla="*/ 18601 h 242343"/>
              <a:gd name="connsiteX1" fmla="*/ 18601 w 135998"/>
              <a:gd name="connsiteY1" fmla="*/ 0 h 242343"/>
              <a:gd name="connsiteX2" fmla="*/ 93004 w 135998"/>
              <a:gd name="connsiteY2" fmla="*/ 0 h 242343"/>
              <a:gd name="connsiteX3" fmla="*/ 111605 w 135998"/>
              <a:gd name="connsiteY3" fmla="*/ 18601 h 242343"/>
              <a:gd name="connsiteX4" fmla="*/ 134465 w 135998"/>
              <a:gd name="connsiteY4" fmla="*/ 164278 h 242343"/>
              <a:gd name="connsiteX5" fmla="*/ 67791 w 135998"/>
              <a:gd name="connsiteY5" fmla="*/ 84772 h 242343"/>
              <a:gd name="connsiteX6" fmla="*/ 1905 w 135998"/>
              <a:gd name="connsiteY6" fmla="*/ 157611 h 242343"/>
              <a:gd name="connsiteX7" fmla="*/ 0 w 135998"/>
              <a:gd name="connsiteY7" fmla="*/ 18601 h 242343"/>
              <a:gd name="connsiteX0" fmla="*/ 12709 w 148707"/>
              <a:gd name="connsiteY0" fmla="*/ 18601 h 242343"/>
              <a:gd name="connsiteX1" fmla="*/ 31310 w 148707"/>
              <a:gd name="connsiteY1" fmla="*/ 0 h 242343"/>
              <a:gd name="connsiteX2" fmla="*/ 105713 w 148707"/>
              <a:gd name="connsiteY2" fmla="*/ 0 h 242343"/>
              <a:gd name="connsiteX3" fmla="*/ 124314 w 148707"/>
              <a:gd name="connsiteY3" fmla="*/ 18601 h 242343"/>
              <a:gd name="connsiteX4" fmla="*/ 147174 w 148707"/>
              <a:gd name="connsiteY4" fmla="*/ 164278 h 242343"/>
              <a:gd name="connsiteX5" fmla="*/ 80500 w 148707"/>
              <a:gd name="connsiteY5" fmla="*/ 84772 h 242343"/>
              <a:gd name="connsiteX6" fmla="*/ 14614 w 148707"/>
              <a:gd name="connsiteY6" fmla="*/ 157611 h 242343"/>
              <a:gd name="connsiteX7" fmla="*/ 12709 w 148707"/>
              <a:gd name="connsiteY7" fmla="*/ 18601 h 242343"/>
              <a:gd name="connsiteX0" fmla="*/ 12709 w 148707"/>
              <a:gd name="connsiteY0" fmla="*/ 18601 h 262029"/>
              <a:gd name="connsiteX1" fmla="*/ 31310 w 148707"/>
              <a:gd name="connsiteY1" fmla="*/ 0 h 262029"/>
              <a:gd name="connsiteX2" fmla="*/ 105713 w 148707"/>
              <a:gd name="connsiteY2" fmla="*/ 0 h 262029"/>
              <a:gd name="connsiteX3" fmla="*/ 124314 w 148707"/>
              <a:gd name="connsiteY3" fmla="*/ 18601 h 262029"/>
              <a:gd name="connsiteX4" fmla="*/ 147174 w 148707"/>
              <a:gd name="connsiteY4" fmla="*/ 164278 h 262029"/>
              <a:gd name="connsiteX5" fmla="*/ 83358 w 148707"/>
              <a:gd name="connsiteY5" fmla="*/ 139064 h 262029"/>
              <a:gd name="connsiteX6" fmla="*/ 14614 w 148707"/>
              <a:gd name="connsiteY6" fmla="*/ 157611 h 262029"/>
              <a:gd name="connsiteX7" fmla="*/ 12709 w 148707"/>
              <a:gd name="connsiteY7" fmla="*/ 18601 h 262029"/>
              <a:gd name="connsiteX0" fmla="*/ 12709 w 148707"/>
              <a:gd name="connsiteY0" fmla="*/ 18601 h 262029"/>
              <a:gd name="connsiteX1" fmla="*/ 31310 w 148707"/>
              <a:gd name="connsiteY1" fmla="*/ 0 h 262029"/>
              <a:gd name="connsiteX2" fmla="*/ 105713 w 148707"/>
              <a:gd name="connsiteY2" fmla="*/ 0 h 262029"/>
              <a:gd name="connsiteX3" fmla="*/ 124314 w 148707"/>
              <a:gd name="connsiteY3" fmla="*/ 18601 h 262029"/>
              <a:gd name="connsiteX4" fmla="*/ 147174 w 148707"/>
              <a:gd name="connsiteY4" fmla="*/ 164278 h 262029"/>
              <a:gd name="connsiteX5" fmla="*/ 83358 w 148707"/>
              <a:gd name="connsiteY5" fmla="*/ 139064 h 262029"/>
              <a:gd name="connsiteX6" fmla="*/ 14614 w 148707"/>
              <a:gd name="connsiteY6" fmla="*/ 157611 h 262029"/>
              <a:gd name="connsiteX7" fmla="*/ 12709 w 148707"/>
              <a:gd name="connsiteY7" fmla="*/ 18601 h 262029"/>
              <a:gd name="connsiteX0" fmla="*/ 12709 w 148707"/>
              <a:gd name="connsiteY0" fmla="*/ 18601 h 242168"/>
              <a:gd name="connsiteX1" fmla="*/ 31310 w 148707"/>
              <a:gd name="connsiteY1" fmla="*/ 0 h 242168"/>
              <a:gd name="connsiteX2" fmla="*/ 105713 w 148707"/>
              <a:gd name="connsiteY2" fmla="*/ 0 h 242168"/>
              <a:gd name="connsiteX3" fmla="*/ 124314 w 148707"/>
              <a:gd name="connsiteY3" fmla="*/ 18601 h 242168"/>
              <a:gd name="connsiteX4" fmla="*/ 147174 w 148707"/>
              <a:gd name="connsiteY4" fmla="*/ 164278 h 242168"/>
              <a:gd name="connsiteX5" fmla="*/ 83358 w 148707"/>
              <a:gd name="connsiteY5" fmla="*/ 139064 h 242168"/>
              <a:gd name="connsiteX6" fmla="*/ 14614 w 148707"/>
              <a:gd name="connsiteY6" fmla="*/ 157611 h 242168"/>
              <a:gd name="connsiteX7" fmla="*/ 12709 w 148707"/>
              <a:gd name="connsiteY7" fmla="*/ 18601 h 242168"/>
              <a:gd name="connsiteX0" fmla="*/ 12709 w 187818"/>
              <a:gd name="connsiteY0" fmla="*/ 18601 h 256843"/>
              <a:gd name="connsiteX1" fmla="*/ 31310 w 187818"/>
              <a:gd name="connsiteY1" fmla="*/ 0 h 256843"/>
              <a:gd name="connsiteX2" fmla="*/ 105713 w 187818"/>
              <a:gd name="connsiteY2" fmla="*/ 0 h 256843"/>
              <a:gd name="connsiteX3" fmla="*/ 124314 w 187818"/>
              <a:gd name="connsiteY3" fmla="*/ 18601 h 256843"/>
              <a:gd name="connsiteX4" fmla="*/ 187179 w 187818"/>
              <a:gd name="connsiteY4" fmla="*/ 185233 h 256843"/>
              <a:gd name="connsiteX5" fmla="*/ 83358 w 187818"/>
              <a:gd name="connsiteY5" fmla="*/ 139064 h 256843"/>
              <a:gd name="connsiteX6" fmla="*/ 14614 w 187818"/>
              <a:gd name="connsiteY6" fmla="*/ 157611 h 256843"/>
              <a:gd name="connsiteX7" fmla="*/ 12709 w 187818"/>
              <a:gd name="connsiteY7" fmla="*/ 18601 h 256843"/>
              <a:gd name="connsiteX0" fmla="*/ 49046 w 224155"/>
              <a:gd name="connsiteY0" fmla="*/ 18601 h 256843"/>
              <a:gd name="connsiteX1" fmla="*/ 67647 w 224155"/>
              <a:gd name="connsiteY1" fmla="*/ 0 h 256843"/>
              <a:gd name="connsiteX2" fmla="*/ 142050 w 224155"/>
              <a:gd name="connsiteY2" fmla="*/ 0 h 256843"/>
              <a:gd name="connsiteX3" fmla="*/ 160651 w 224155"/>
              <a:gd name="connsiteY3" fmla="*/ 18601 h 256843"/>
              <a:gd name="connsiteX4" fmla="*/ 223516 w 224155"/>
              <a:gd name="connsiteY4" fmla="*/ 185233 h 256843"/>
              <a:gd name="connsiteX5" fmla="*/ 119695 w 224155"/>
              <a:gd name="connsiteY5" fmla="*/ 139064 h 256843"/>
              <a:gd name="connsiteX6" fmla="*/ 8089 w 224155"/>
              <a:gd name="connsiteY6" fmla="*/ 174756 h 256843"/>
              <a:gd name="connsiteX7" fmla="*/ 49046 w 224155"/>
              <a:gd name="connsiteY7" fmla="*/ 18601 h 256843"/>
              <a:gd name="connsiteX0" fmla="*/ 49046 w 224155"/>
              <a:gd name="connsiteY0" fmla="*/ 18601 h 256843"/>
              <a:gd name="connsiteX1" fmla="*/ 67647 w 224155"/>
              <a:gd name="connsiteY1" fmla="*/ 0 h 256843"/>
              <a:gd name="connsiteX2" fmla="*/ 142050 w 224155"/>
              <a:gd name="connsiteY2" fmla="*/ 0 h 256843"/>
              <a:gd name="connsiteX3" fmla="*/ 160651 w 224155"/>
              <a:gd name="connsiteY3" fmla="*/ 18601 h 256843"/>
              <a:gd name="connsiteX4" fmla="*/ 223516 w 224155"/>
              <a:gd name="connsiteY4" fmla="*/ 185233 h 256843"/>
              <a:gd name="connsiteX5" fmla="*/ 119695 w 224155"/>
              <a:gd name="connsiteY5" fmla="*/ 139064 h 256843"/>
              <a:gd name="connsiteX6" fmla="*/ 8089 w 224155"/>
              <a:gd name="connsiteY6" fmla="*/ 174756 h 256843"/>
              <a:gd name="connsiteX7" fmla="*/ 49046 w 224155"/>
              <a:gd name="connsiteY7" fmla="*/ 18601 h 256843"/>
              <a:gd name="connsiteX0" fmla="*/ 49046 w 226042"/>
              <a:gd name="connsiteY0" fmla="*/ 18601 h 246737"/>
              <a:gd name="connsiteX1" fmla="*/ 67647 w 226042"/>
              <a:gd name="connsiteY1" fmla="*/ 0 h 246737"/>
              <a:gd name="connsiteX2" fmla="*/ 142050 w 226042"/>
              <a:gd name="connsiteY2" fmla="*/ 0 h 246737"/>
              <a:gd name="connsiteX3" fmla="*/ 160651 w 226042"/>
              <a:gd name="connsiteY3" fmla="*/ 18601 h 246737"/>
              <a:gd name="connsiteX4" fmla="*/ 225421 w 226042"/>
              <a:gd name="connsiteY4" fmla="*/ 170946 h 246737"/>
              <a:gd name="connsiteX5" fmla="*/ 119695 w 226042"/>
              <a:gd name="connsiteY5" fmla="*/ 139064 h 246737"/>
              <a:gd name="connsiteX6" fmla="*/ 8089 w 226042"/>
              <a:gd name="connsiteY6" fmla="*/ 174756 h 246737"/>
              <a:gd name="connsiteX7" fmla="*/ 49046 w 226042"/>
              <a:gd name="connsiteY7" fmla="*/ 18601 h 246737"/>
              <a:gd name="connsiteX0" fmla="*/ 49046 w 226042"/>
              <a:gd name="connsiteY0" fmla="*/ 18601 h 211009"/>
              <a:gd name="connsiteX1" fmla="*/ 67647 w 226042"/>
              <a:gd name="connsiteY1" fmla="*/ 0 h 211009"/>
              <a:gd name="connsiteX2" fmla="*/ 142050 w 226042"/>
              <a:gd name="connsiteY2" fmla="*/ 0 h 211009"/>
              <a:gd name="connsiteX3" fmla="*/ 160651 w 226042"/>
              <a:gd name="connsiteY3" fmla="*/ 18601 h 211009"/>
              <a:gd name="connsiteX4" fmla="*/ 225421 w 226042"/>
              <a:gd name="connsiteY4" fmla="*/ 170946 h 211009"/>
              <a:gd name="connsiteX5" fmla="*/ 119695 w 226042"/>
              <a:gd name="connsiteY5" fmla="*/ 139064 h 211009"/>
              <a:gd name="connsiteX6" fmla="*/ 8089 w 226042"/>
              <a:gd name="connsiteY6" fmla="*/ 174756 h 211009"/>
              <a:gd name="connsiteX7" fmla="*/ 49046 w 226042"/>
              <a:gd name="connsiteY7" fmla="*/ 18601 h 211009"/>
              <a:gd name="connsiteX0" fmla="*/ 49046 w 226042"/>
              <a:gd name="connsiteY0" fmla="*/ 18601 h 201989"/>
              <a:gd name="connsiteX1" fmla="*/ 67647 w 226042"/>
              <a:gd name="connsiteY1" fmla="*/ 0 h 201989"/>
              <a:gd name="connsiteX2" fmla="*/ 142050 w 226042"/>
              <a:gd name="connsiteY2" fmla="*/ 0 h 201989"/>
              <a:gd name="connsiteX3" fmla="*/ 160651 w 226042"/>
              <a:gd name="connsiteY3" fmla="*/ 18601 h 201989"/>
              <a:gd name="connsiteX4" fmla="*/ 225421 w 226042"/>
              <a:gd name="connsiteY4" fmla="*/ 170946 h 201989"/>
              <a:gd name="connsiteX5" fmla="*/ 119695 w 226042"/>
              <a:gd name="connsiteY5" fmla="*/ 139064 h 201989"/>
              <a:gd name="connsiteX6" fmla="*/ 8089 w 226042"/>
              <a:gd name="connsiteY6" fmla="*/ 174756 h 201989"/>
              <a:gd name="connsiteX7" fmla="*/ 49046 w 226042"/>
              <a:gd name="connsiteY7" fmla="*/ 18601 h 201989"/>
              <a:gd name="connsiteX0" fmla="*/ 49046 w 226042"/>
              <a:gd name="connsiteY0" fmla="*/ 18601 h 197229"/>
              <a:gd name="connsiteX1" fmla="*/ 67647 w 226042"/>
              <a:gd name="connsiteY1" fmla="*/ 0 h 197229"/>
              <a:gd name="connsiteX2" fmla="*/ 142050 w 226042"/>
              <a:gd name="connsiteY2" fmla="*/ 0 h 197229"/>
              <a:gd name="connsiteX3" fmla="*/ 160651 w 226042"/>
              <a:gd name="connsiteY3" fmla="*/ 18601 h 197229"/>
              <a:gd name="connsiteX4" fmla="*/ 225421 w 226042"/>
              <a:gd name="connsiteY4" fmla="*/ 170946 h 197229"/>
              <a:gd name="connsiteX5" fmla="*/ 119695 w 226042"/>
              <a:gd name="connsiteY5" fmla="*/ 139064 h 197229"/>
              <a:gd name="connsiteX6" fmla="*/ 8089 w 226042"/>
              <a:gd name="connsiteY6" fmla="*/ 174756 h 197229"/>
              <a:gd name="connsiteX7" fmla="*/ 49046 w 226042"/>
              <a:gd name="connsiteY7" fmla="*/ 18601 h 197229"/>
              <a:gd name="connsiteX0" fmla="*/ 49046 w 226042"/>
              <a:gd name="connsiteY0" fmla="*/ 18601 h 197229"/>
              <a:gd name="connsiteX1" fmla="*/ 67647 w 226042"/>
              <a:gd name="connsiteY1" fmla="*/ 0 h 197229"/>
              <a:gd name="connsiteX2" fmla="*/ 142050 w 226042"/>
              <a:gd name="connsiteY2" fmla="*/ 0 h 197229"/>
              <a:gd name="connsiteX3" fmla="*/ 160651 w 226042"/>
              <a:gd name="connsiteY3" fmla="*/ 18601 h 197229"/>
              <a:gd name="connsiteX4" fmla="*/ 225421 w 226042"/>
              <a:gd name="connsiteY4" fmla="*/ 170946 h 197229"/>
              <a:gd name="connsiteX5" fmla="*/ 119695 w 226042"/>
              <a:gd name="connsiteY5" fmla="*/ 139064 h 197229"/>
              <a:gd name="connsiteX6" fmla="*/ 8089 w 226042"/>
              <a:gd name="connsiteY6" fmla="*/ 174756 h 197229"/>
              <a:gd name="connsiteX7" fmla="*/ 49046 w 226042"/>
              <a:gd name="connsiteY7" fmla="*/ 18601 h 197229"/>
              <a:gd name="connsiteX0" fmla="*/ 49046 w 226042"/>
              <a:gd name="connsiteY0" fmla="*/ 18601 h 197861"/>
              <a:gd name="connsiteX1" fmla="*/ 67647 w 226042"/>
              <a:gd name="connsiteY1" fmla="*/ 0 h 197861"/>
              <a:gd name="connsiteX2" fmla="*/ 142050 w 226042"/>
              <a:gd name="connsiteY2" fmla="*/ 0 h 197861"/>
              <a:gd name="connsiteX3" fmla="*/ 160651 w 226042"/>
              <a:gd name="connsiteY3" fmla="*/ 18601 h 197861"/>
              <a:gd name="connsiteX4" fmla="*/ 225421 w 226042"/>
              <a:gd name="connsiteY4" fmla="*/ 170946 h 197861"/>
              <a:gd name="connsiteX5" fmla="*/ 119695 w 226042"/>
              <a:gd name="connsiteY5" fmla="*/ 139064 h 197861"/>
              <a:gd name="connsiteX6" fmla="*/ 8089 w 226042"/>
              <a:gd name="connsiteY6" fmla="*/ 174756 h 197861"/>
              <a:gd name="connsiteX7" fmla="*/ 49046 w 226042"/>
              <a:gd name="connsiteY7" fmla="*/ 18601 h 197861"/>
              <a:gd name="connsiteX0" fmla="*/ 49046 w 226042"/>
              <a:gd name="connsiteY0" fmla="*/ 18601 h 190704"/>
              <a:gd name="connsiteX1" fmla="*/ 67647 w 226042"/>
              <a:gd name="connsiteY1" fmla="*/ 0 h 190704"/>
              <a:gd name="connsiteX2" fmla="*/ 142050 w 226042"/>
              <a:gd name="connsiteY2" fmla="*/ 0 h 190704"/>
              <a:gd name="connsiteX3" fmla="*/ 160651 w 226042"/>
              <a:gd name="connsiteY3" fmla="*/ 18601 h 190704"/>
              <a:gd name="connsiteX4" fmla="*/ 225421 w 226042"/>
              <a:gd name="connsiteY4" fmla="*/ 170946 h 190704"/>
              <a:gd name="connsiteX5" fmla="*/ 114933 w 226042"/>
              <a:gd name="connsiteY5" fmla="*/ 119061 h 190704"/>
              <a:gd name="connsiteX6" fmla="*/ 8089 w 226042"/>
              <a:gd name="connsiteY6" fmla="*/ 174756 h 190704"/>
              <a:gd name="connsiteX7" fmla="*/ 49046 w 226042"/>
              <a:gd name="connsiteY7" fmla="*/ 18601 h 190704"/>
              <a:gd name="connsiteX0" fmla="*/ 49046 w 226042"/>
              <a:gd name="connsiteY0" fmla="*/ 18601 h 200032"/>
              <a:gd name="connsiteX1" fmla="*/ 67647 w 226042"/>
              <a:gd name="connsiteY1" fmla="*/ 0 h 200032"/>
              <a:gd name="connsiteX2" fmla="*/ 142050 w 226042"/>
              <a:gd name="connsiteY2" fmla="*/ 0 h 200032"/>
              <a:gd name="connsiteX3" fmla="*/ 160651 w 226042"/>
              <a:gd name="connsiteY3" fmla="*/ 18601 h 200032"/>
              <a:gd name="connsiteX4" fmla="*/ 225421 w 226042"/>
              <a:gd name="connsiteY4" fmla="*/ 170946 h 200032"/>
              <a:gd name="connsiteX5" fmla="*/ 119831 w 226042"/>
              <a:gd name="connsiteY5" fmla="*/ 143981 h 200032"/>
              <a:gd name="connsiteX6" fmla="*/ 8089 w 226042"/>
              <a:gd name="connsiteY6" fmla="*/ 174756 h 200032"/>
              <a:gd name="connsiteX7" fmla="*/ 49046 w 226042"/>
              <a:gd name="connsiteY7" fmla="*/ 18601 h 200032"/>
              <a:gd name="connsiteX0" fmla="*/ 49046 w 226042"/>
              <a:gd name="connsiteY0" fmla="*/ 18601 h 209377"/>
              <a:gd name="connsiteX1" fmla="*/ 67647 w 226042"/>
              <a:gd name="connsiteY1" fmla="*/ 0 h 209377"/>
              <a:gd name="connsiteX2" fmla="*/ 142050 w 226042"/>
              <a:gd name="connsiteY2" fmla="*/ 0 h 209377"/>
              <a:gd name="connsiteX3" fmla="*/ 160651 w 226042"/>
              <a:gd name="connsiteY3" fmla="*/ 18601 h 209377"/>
              <a:gd name="connsiteX4" fmla="*/ 225421 w 226042"/>
              <a:gd name="connsiteY4" fmla="*/ 170946 h 209377"/>
              <a:gd name="connsiteX5" fmla="*/ 125077 w 226042"/>
              <a:gd name="connsiteY5" fmla="*/ 162021 h 209377"/>
              <a:gd name="connsiteX6" fmla="*/ 8089 w 226042"/>
              <a:gd name="connsiteY6" fmla="*/ 174756 h 209377"/>
              <a:gd name="connsiteX7" fmla="*/ 49046 w 226042"/>
              <a:gd name="connsiteY7" fmla="*/ 18601 h 209377"/>
              <a:gd name="connsiteX0" fmla="*/ 49046 w 226042"/>
              <a:gd name="connsiteY0" fmla="*/ 18601 h 209377"/>
              <a:gd name="connsiteX1" fmla="*/ 67647 w 226042"/>
              <a:gd name="connsiteY1" fmla="*/ 0 h 209377"/>
              <a:gd name="connsiteX2" fmla="*/ 142050 w 226042"/>
              <a:gd name="connsiteY2" fmla="*/ 0 h 209377"/>
              <a:gd name="connsiteX3" fmla="*/ 160651 w 226042"/>
              <a:gd name="connsiteY3" fmla="*/ 18601 h 209377"/>
              <a:gd name="connsiteX4" fmla="*/ 225421 w 226042"/>
              <a:gd name="connsiteY4" fmla="*/ 170946 h 209377"/>
              <a:gd name="connsiteX5" fmla="*/ 119829 w 226042"/>
              <a:gd name="connsiteY5" fmla="*/ 162021 h 209377"/>
              <a:gd name="connsiteX6" fmla="*/ 8089 w 226042"/>
              <a:gd name="connsiteY6" fmla="*/ 174756 h 209377"/>
              <a:gd name="connsiteX7" fmla="*/ 49046 w 226042"/>
              <a:gd name="connsiteY7" fmla="*/ 18601 h 209377"/>
              <a:gd name="connsiteX0" fmla="*/ 49046 w 226042"/>
              <a:gd name="connsiteY0" fmla="*/ 18601 h 212029"/>
              <a:gd name="connsiteX1" fmla="*/ 67647 w 226042"/>
              <a:gd name="connsiteY1" fmla="*/ 0 h 212029"/>
              <a:gd name="connsiteX2" fmla="*/ 142050 w 226042"/>
              <a:gd name="connsiteY2" fmla="*/ 0 h 212029"/>
              <a:gd name="connsiteX3" fmla="*/ 160651 w 226042"/>
              <a:gd name="connsiteY3" fmla="*/ 18601 h 212029"/>
              <a:gd name="connsiteX4" fmla="*/ 225421 w 226042"/>
              <a:gd name="connsiteY4" fmla="*/ 170946 h 212029"/>
              <a:gd name="connsiteX5" fmla="*/ 119829 w 226042"/>
              <a:gd name="connsiteY5" fmla="*/ 166531 h 212029"/>
              <a:gd name="connsiteX6" fmla="*/ 8089 w 226042"/>
              <a:gd name="connsiteY6" fmla="*/ 174756 h 212029"/>
              <a:gd name="connsiteX7" fmla="*/ 49046 w 226042"/>
              <a:gd name="connsiteY7" fmla="*/ 18601 h 212029"/>
              <a:gd name="connsiteX0" fmla="*/ 49046 w 226042"/>
              <a:gd name="connsiteY0" fmla="*/ 18601 h 208032"/>
              <a:gd name="connsiteX1" fmla="*/ 67647 w 226042"/>
              <a:gd name="connsiteY1" fmla="*/ 0 h 208032"/>
              <a:gd name="connsiteX2" fmla="*/ 142050 w 226042"/>
              <a:gd name="connsiteY2" fmla="*/ 0 h 208032"/>
              <a:gd name="connsiteX3" fmla="*/ 160651 w 226042"/>
              <a:gd name="connsiteY3" fmla="*/ 18601 h 208032"/>
              <a:gd name="connsiteX4" fmla="*/ 225421 w 226042"/>
              <a:gd name="connsiteY4" fmla="*/ 170946 h 208032"/>
              <a:gd name="connsiteX5" fmla="*/ 119829 w 226042"/>
              <a:gd name="connsiteY5" fmla="*/ 166531 h 208032"/>
              <a:gd name="connsiteX6" fmla="*/ 8089 w 226042"/>
              <a:gd name="connsiteY6" fmla="*/ 174756 h 208032"/>
              <a:gd name="connsiteX7" fmla="*/ 49046 w 226042"/>
              <a:gd name="connsiteY7" fmla="*/ 18601 h 208032"/>
              <a:gd name="connsiteX0" fmla="*/ 49046 w 226042"/>
              <a:gd name="connsiteY0" fmla="*/ 18601 h 198079"/>
              <a:gd name="connsiteX1" fmla="*/ 67647 w 226042"/>
              <a:gd name="connsiteY1" fmla="*/ 0 h 198079"/>
              <a:gd name="connsiteX2" fmla="*/ 142050 w 226042"/>
              <a:gd name="connsiteY2" fmla="*/ 0 h 198079"/>
              <a:gd name="connsiteX3" fmla="*/ 160651 w 226042"/>
              <a:gd name="connsiteY3" fmla="*/ 18601 h 198079"/>
              <a:gd name="connsiteX4" fmla="*/ 225421 w 226042"/>
              <a:gd name="connsiteY4" fmla="*/ 170946 h 198079"/>
              <a:gd name="connsiteX5" fmla="*/ 119829 w 226042"/>
              <a:gd name="connsiteY5" fmla="*/ 166531 h 198079"/>
              <a:gd name="connsiteX6" fmla="*/ 8089 w 226042"/>
              <a:gd name="connsiteY6" fmla="*/ 174756 h 198079"/>
              <a:gd name="connsiteX7" fmla="*/ 49046 w 226042"/>
              <a:gd name="connsiteY7" fmla="*/ 18601 h 198079"/>
              <a:gd name="connsiteX0" fmla="*/ 49046 w 226042"/>
              <a:gd name="connsiteY0" fmla="*/ 18601 h 189846"/>
              <a:gd name="connsiteX1" fmla="*/ 67647 w 226042"/>
              <a:gd name="connsiteY1" fmla="*/ 0 h 189846"/>
              <a:gd name="connsiteX2" fmla="*/ 142050 w 226042"/>
              <a:gd name="connsiteY2" fmla="*/ 0 h 189846"/>
              <a:gd name="connsiteX3" fmla="*/ 160651 w 226042"/>
              <a:gd name="connsiteY3" fmla="*/ 18601 h 189846"/>
              <a:gd name="connsiteX4" fmla="*/ 225421 w 226042"/>
              <a:gd name="connsiteY4" fmla="*/ 170946 h 189846"/>
              <a:gd name="connsiteX5" fmla="*/ 112440 w 226042"/>
              <a:gd name="connsiteY5" fmla="*/ 145576 h 189846"/>
              <a:gd name="connsiteX6" fmla="*/ 8089 w 226042"/>
              <a:gd name="connsiteY6" fmla="*/ 174756 h 189846"/>
              <a:gd name="connsiteX7" fmla="*/ 49046 w 226042"/>
              <a:gd name="connsiteY7" fmla="*/ 18601 h 189846"/>
              <a:gd name="connsiteX0" fmla="*/ 49046 w 226042"/>
              <a:gd name="connsiteY0" fmla="*/ 18601 h 194233"/>
              <a:gd name="connsiteX1" fmla="*/ 67647 w 226042"/>
              <a:gd name="connsiteY1" fmla="*/ 0 h 194233"/>
              <a:gd name="connsiteX2" fmla="*/ 142050 w 226042"/>
              <a:gd name="connsiteY2" fmla="*/ 0 h 194233"/>
              <a:gd name="connsiteX3" fmla="*/ 160651 w 226042"/>
              <a:gd name="connsiteY3" fmla="*/ 18601 h 194233"/>
              <a:gd name="connsiteX4" fmla="*/ 225421 w 226042"/>
              <a:gd name="connsiteY4" fmla="*/ 170946 h 194233"/>
              <a:gd name="connsiteX5" fmla="*/ 112440 w 226042"/>
              <a:gd name="connsiteY5" fmla="*/ 157958 h 194233"/>
              <a:gd name="connsiteX6" fmla="*/ 8089 w 226042"/>
              <a:gd name="connsiteY6" fmla="*/ 174756 h 194233"/>
              <a:gd name="connsiteX7" fmla="*/ 49046 w 226042"/>
              <a:gd name="connsiteY7" fmla="*/ 18601 h 194233"/>
              <a:gd name="connsiteX0" fmla="*/ 49046 w 226042"/>
              <a:gd name="connsiteY0" fmla="*/ 18601 h 197461"/>
              <a:gd name="connsiteX1" fmla="*/ 67647 w 226042"/>
              <a:gd name="connsiteY1" fmla="*/ 0 h 197461"/>
              <a:gd name="connsiteX2" fmla="*/ 142050 w 226042"/>
              <a:gd name="connsiteY2" fmla="*/ 0 h 197461"/>
              <a:gd name="connsiteX3" fmla="*/ 160651 w 226042"/>
              <a:gd name="connsiteY3" fmla="*/ 18601 h 197461"/>
              <a:gd name="connsiteX4" fmla="*/ 225421 w 226042"/>
              <a:gd name="connsiteY4" fmla="*/ 170946 h 197461"/>
              <a:gd name="connsiteX5" fmla="*/ 112440 w 226042"/>
              <a:gd name="connsiteY5" fmla="*/ 157958 h 197461"/>
              <a:gd name="connsiteX6" fmla="*/ 8089 w 226042"/>
              <a:gd name="connsiteY6" fmla="*/ 174756 h 197461"/>
              <a:gd name="connsiteX7" fmla="*/ 49046 w 226042"/>
              <a:gd name="connsiteY7" fmla="*/ 18601 h 197461"/>
              <a:gd name="connsiteX0" fmla="*/ 49046 w 226042"/>
              <a:gd name="connsiteY0" fmla="*/ 18601 h 199629"/>
              <a:gd name="connsiteX1" fmla="*/ 67647 w 226042"/>
              <a:gd name="connsiteY1" fmla="*/ 0 h 199629"/>
              <a:gd name="connsiteX2" fmla="*/ 142050 w 226042"/>
              <a:gd name="connsiteY2" fmla="*/ 0 h 199629"/>
              <a:gd name="connsiteX3" fmla="*/ 160651 w 226042"/>
              <a:gd name="connsiteY3" fmla="*/ 18601 h 199629"/>
              <a:gd name="connsiteX4" fmla="*/ 225421 w 226042"/>
              <a:gd name="connsiteY4" fmla="*/ 170946 h 199629"/>
              <a:gd name="connsiteX5" fmla="*/ 112440 w 226042"/>
              <a:gd name="connsiteY5" fmla="*/ 157958 h 199629"/>
              <a:gd name="connsiteX6" fmla="*/ 8089 w 226042"/>
              <a:gd name="connsiteY6" fmla="*/ 174756 h 199629"/>
              <a:gd name="connsiteX7" fmla="*/ 49046 w 226042"/>
              <a:gd name="connsiteY7" fmla="*/ 18601 h 199629"/>
              <a:gd name="connsiteX0" fmla="*/ 49046 w 226042"/>
              <a:gd name="connsiteY0" fmla="*/ 18601 h 203835"/>
              <a:gd name="connsiteX1" fmla="*/ 67647 w 226042"/>
              <a:gd name="connsiteY1" fmla="*/ 0 h 203835"/>
              <a:gd name="connsiteX2" fmla="*/ 142050 w 226042"/>
              <a:gd name="connsiteY2" fmla="*/ 0 h 203835"/>
              <a:gd name="connsiteX3" fmla="*/ 160651 w 226042"/>
              <a:gd name="connsiteY3" fmla="*/ 18601 h 203835"/>
              <a:gd name="connsiteX4" fmla="*/ 225421 w 226042"/>
              <a:gd name="connsiteY4" fmla="*/ 170946 h 203835"/>
              <a:gd name="connsiteX5" fmla="*/ 112440 w 226042"/>
              <a:gd name="connsiteY5" fmla="*/ 157958 h 203835"/>
              <a:gd name="connsiteX6" fmla="*/ 8089 w 226042"/>
              <a:gd name="connsiteY6" fmla="*/ 174756 h 203835"/>
              <a:gd name="connsiteX7" fmla="*/ 49046 w 226042"/>
              <a:gd name="connsiteY7" fmla="*/ 18601 h 203835"/>
              <a:gd name="connsiteX0" fmla="*/ 49046 w 226042"/>
              <a:gd name="connsiteY0" fmla="*/ 18601 h 200930"/>
              <a:gd name="connsiteX1" fmla="*/ 67647 w 226042"/>
              <a:gd name="connsiteY1" fmla="*/ 0 h 200930"/>
              <a:gd name="connsiteX2" fmla="*/ 142050 w 226042"/>
              <a:gd name="connsiteY2" fmla="*/ 0 h 200930"/>
              <a:gd name="connsiteX3" fmla="*/ 160651 w 226042"/>
              <a:gd name="connsiteY3" fmla="*/ 18601 h 200930"/>
              <a:gd name="connsiteX4" fmla="*/ 225421 w 226042"/>
              <a:gd name="connsiteY4" fmla="*/ 170946 h 200930"/>
              <a:gd name="connsiteX5" fmla="*/ 112440 w 226042"/>
              <a:gd name="connsiteY5" fmla="*/ 157958 h 200930"/>
              <a:gd name="connsiteX6" fmla="*/ 8089 w 226042"/>
              <a:gd name="connsiteY6" fmla="*/ 174756 h 200930"/>
              <a:gd name="connsiteX7" fmla="*/ 49046 w 226042"/>
              <a:gd name="connsiteY7" fmla="*/ 18601 h 200930"/>
              <a:gd name="connsiteX0" fmla="*/ 49046 w 226042"/>
              <a:gd name="connsiteY0" fmla="*/ 18601 h 187867"/>
              <a:gd name="connsiteX1" fmla="*/ 67647 w 226042"/>
              <a:gd name="connsiteY1" fmla="*/ 0 h 187867"/>
              <a:gd name="connsiteX2" fmla="*/ 142050 w 226042"/>
              <a:gd name="connsiteY2" fmla="*/ 0 h 187867"/>
              <a:gd name="connsiteX3" fmla="*/ 160651 w 226042"/>
              <a:gd name="connsiteY3" fmla="*/ 18601 h 187867"/>
              <a:gd name="connsiteX4" fmla="*/ 225421 w 226042"/>
              <a:gd name="connsiteY4" fmla="*/ 170946 h 187867"/>
              <a:gd name="connsiteX5" fmla="*/ 102468 w 226042"/>
              <a:gd name="connsiteY5" fmla="*/ 122072 h 187867"/>
              <a:gd name="connsiteX6" fmla="*/ 8089 w 226042"/>
              <a:gd name="connsiteY6" fmla="*/ 174756 h 187867"/>
              <a:gd name="connsiteX7" fmla="*/ 49046 w 226042"/>
              <a:gd name="connsiteY7" fmla="*/ 18601 h 187867"/>
              <a:gd name="connsiteX0" fmla="*/ 49046 w 226042"/>
              <a:gd name="connsiteY0" fmla="*/ 18601 h 189640"/>
              <a:gd name="connsiteX1" fmla="*/ 67647 w 226042"/>
              <a:gd name="connsiteY1" fmla="*/ 0 h 189640"/>
              <a:gd name="connsiteX2" fmla="*/ 142050 w 226042"/>
              <a:gd name="connsiteY2" fmla="*/ 0 h 189640"/>
              <a:gd name="connsiteX3" fmla="*/ 160651 w 226042"/>
              <a:gd name="connsiteY3" fmla="*/ 18601 h 189640"/>
              <a:gd name="connsiteX4" fmla="*/ 225421 w 226042"/>
              <a:gd name="connsiteY4" fmla="*/ 170946 h 189640"/>
              <a:gd name="connsiteX5" fmla="*/ 115677 w 226042"/>
              <a:gd name="connsiteY5" fmla="*/ 128814 h 189640"/>
              <a:gd name="connsiteX6" fmla="*/ 8089 w 226042"/>
              <a:gd name="connsiteY6" fmla="*/ 174756 h 189640"/>
              <a:gd name="connsiteX7" fmla="*/ 49046 w 226042"/>
              <a:gd name="connsiteY7" fmla="*/ 18601 h 189640"/>
              <a:gd name="connsiteX0" fmla="*/ 49046 w 226042"/>
              <a:gd name="connsiteY0" fmla="*/ 18601 h 189710"/>
              <a:gd name="connsiteX1" fmla="*/ 67647 w 226042"/>
              <a:gd name="connsiteY1" fmla="*/ 0 h 189710"/>
              <a:gd name="connsiteX2" fmla="*/ 142050 w 226042"/>
              <a:gd name="connsiteY2" fmla="*/ 0 h 189710"/>
              <a:gd name="connsiteX3" fmla="*/ 160651 w 226042"/>
              <a:gd name="connsiteY3" fmla="*/ 18601 h 189710"/>
              <a:gd name="connsiteX4" fmla="*/ 225421 w 226042"/>
              <a:gd name="connsiteY4" fmla="*/ 170946 h 189710"/>
              <a:gd name="connsiteX5" fmla="*/ 120336 w 226042"/>
              <a:gd name="connsiteY5" fmla="*/ 129060 h 189710"/>
              <a:gd name="connsiteX6" fmla="*/ 8089 w 226042"/>
              <a:gd name="connsiteY6" fmla="*/ 174756 h 189710"/>
              <a:gd name="connsiteX7" fmla="*/ 49046 w 226042"/>
              <a:gd name="connsiteY7" fmla="*/ 18601 h 189710"/>
              <a:gd name="connsiteX0" fmla="*/ 49046 w 226042"/>
              <a:gd name="connsiteY0" fmla="*/ 18601 h 189710"/>
              <a:gd name="connsiteX1" fmla="*/ 67647 w 226042"/>
              <a:gd name="connsiteY1" fmla="*/ 0 h 189710"/>
              <a:gd name="connsiteX2" fmla="*/ 142050 w 226042"/>
              <a:gd name="connsiteY2" fmla="*/ 0 h 189710"/>
              <a:gd name="connsiteX3" fmla="*/ 160651 w 226042"/>
              <a:gd name="connsiteY3" fmla="*/ 18601 h 189710"/>
              <a:gd name="connsiteX4" fmla="*/ 225421 w 226042"/>
              <a:gd name="connsiteY4" fmla="*/ 170946 h 189710"/>
              <a:gd name="connsiteX5" fmla="*/ 120336 w 226042"/>
              <a:gd name="connsiteY5" fmla="*/ 129060 h 189710"/>
              <a:gd name="connsiteX6" fmla="*/ 8089 w 226042"/>
              <a:gd name="connsiteY6" fmla="*/ 174756 h 189710"/>
              <a:gd name="connsiteX7" fmla="*/ 49046 w 226042"/>
              <a:gd name="connsiteY7" fmla="*/ 18601 h 189710"/>
              <a:gd name="connsiteX0" fmla="*/ 49046 w 226042"/>
              <a:gd name="connsiteY0" fmla="*/ 18601 h 189710"/>
              <a:gd name="connsiteX1" fmla="*/ 67647 w 226042"/>
              <a:gd name="connsiteY1" fmla="*/ 0 h 189710"/>
              <a:gd name="connsiteX2" fmla="*/ 142050 w 226042"/>
              <a:gd name="connsiteY2" fmla="*/ 0 h 189710"/>
              <a:gd name="connsiteX3" fmla="*/ 160651 w 226042"/>
              <a:gd name="connsiteY3" fmla="*/ 18601 h 189710"/>
              <a:gd name="connsiteX4" fmla="*/ 225421 w 226042"/>
              <a:gd name="connsiteY4" fmla="*/ 170946 h 189710"/>
              <a:gd name="connsiteX5" fmla="*/ 120336 w 226042"/>
              <a:gd name="connsiteY5" fmla="*/ 129060 h 189710"/>
              <a:gd name="connsiteX6" fmla="*/ 8089 w 226042"/>
              <a:gd name="connsiteY6" fmla="*/ 174756 h 189710"/>
              <a:gd name="connsiteX7" fmla="*/ 49046 w 226042"/>
              <a:gd name="connsiteY7" fmla="*/ 18601 h 189710"/>
              <a:gd name="connsiteX0" fmla="*/ 49046 w 226042"/>
              <a:gd name="connsiteY0" fmla="*/ 18601 h 189063"/>
              <a:gd name="connsiteX1" fmla="*/ 67647 w 226042"/>
              <a:gd name="connsiteY1" fmla="*/ 0 h 189063"/>
              <a:gd name="connsiteX2" fmla="*/ 142050 w 226042"/>
              <a:gd name="connsiteY2" fmla="*/ 0 h 189063"/>
              <a:gd name="connsiteX3" fmla="*/ 160651 w 226042"/>
              <a:gd name="connsiteY3" fmla="*/ 18601 h 189063"/>
              <a:gd name="connsiteX4" fmla="*/ 225421 w 226042"/>
              <a:gd name="connsiteY4" fmla="*/ 170946 h 189063"/>
              <a:gd name="connsiteX5" fmla="*/ 120336 w 226042"/>
              <a:gd name="connsiteY5" fmla="*/ 129060 h 189063"/>
              <a:gd name="connsiteX6" fmla="*/ 8089 w 226042"/>
              <a:gd name="connsiteY6" fmla="*/ 174756 h 189063"/>
              <a:gd name="connsiteX7" fmla="*/ 49046 w 226042"/>
              <a:gd name="connsiteY7" fmla="*/ 18601 h 189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042" h="189063">
                <a:moveTo>
                  <a:pt x="49046" y="18601"/>
                </a:moveTo>
                <a:cubicBezTo>
                  <a:pt x="49046" y="8328"/>
                  <a:pt x="57374" y="0"/>
                  <a:pt x="67647" y="0"/>
                </a:cubicBezTo>
                <a:lnTo>
                  <a:pt x="142050" y="0"/>
                </a:lnTo>
                <a:cubicBezTo>
                  <a:pt x="152323" y="0"/>
                  <a:pt x="160651" y="8328"/>
                  <a:pt x="160651" y="18601"/>
                </a:cubicBezTo>
                <a:cubicBezTo>
                  <a:pt x="168271" y="72875"/>
                  <a:pt x="233041" y="24280"/>
                  <a:pt x="225421" y="170946"/>
                </a:cubicBezTo>
                <a:cubicBezTo>
                  <a:pt x="150014" y="206739"/>
                  <a:pt x="128263" y="187808"/>
                  <a:pt x="120336" y="129060"/>
                </a:cubicBezTo>
                <a:cubicBezTo>
                  <a:pt x="108706" y="186167"/>
                  <a:pt x="69394" y="199119"/>
                  <a:pt x="8089" y="174756"/>
                </a:cubicBezTo>
                <a:cubicBezTo>
                  <a:pt x="-23978" y="61744"/>
                  <a:pt x="49681" y="64938"/>
                  <a:pt x="49046" y="18601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38100" dir="42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9"/>
          <p:cNvSpPr/>
          <p:nvPr/>
        </p:nvSpPr>
        <p:spPr>
          <a:xfrm rot="20510991">
            <a:off x="5233404" y="3431111"/>
            <a:ext cx="259007" cy="112485"/>
          </a:xfrm>
          <a:custGeom>
            <a:avLst/>
            <a:gdLst>
              <a:gd name="connsiteX0" fmla="*/ 0 w 329148"/>
              <a:gd name="connsiteY0" fmla="*/ 44094 h 140293"/>
              <a:gd name="connsiteX1" fmla="*/ 44094 w 329148"/>
              <a:gd name="connsiteY1" fmla="*/ 0 h 140293"/>
              <a:gd name="connsiteX2" fmla="*/ 285054 w 329148"/>
              <a:gd name="connsiteY2" fmla="*/ 0 h 140293"/>
              <a:gd name="connsiteX3" fmla="*/ 329148 w 329148"/>
              <a:gd name="connsiteY3" fmla="*/ 44094 h 140293"/>
              <a:gd name="connsiteX4" fmla="*/ 329148 w 329148"/>
              <a:gd name="connsiteY4" fmla="*/ 96199 h 140293"/>
              <a:gd name="connsiteX5" fmla="*/ 285054 w 329148"/>
              <a:gd name="connsiteY5" fmla="*/ 140293 h 140293"/>
              <a:gd name="connsiteX6" fmla="*/ 44094 w 329148"/>
              <a:gd name="connsiteY6" fmla="*/ 140293 h 140293"/>
              <a:gd name="connsiteX7" fmla="*/ 0 w 329148"/>
              <a:gd name="connsiteY7" fmla="*/ 96199 h 140293"/>
              <a:gd name="connsiteX8" fmla="*/ 0 w 329148"/>
              <a:gd name="connsiteY8" fmla="*/ 44094 h 140293"/>
              <a:gd name="connsiteX0" fmla="*/ 0 w 333645"/>
              <a:gd name="connsiteY0" fmla="*/ 44094 h 140293"/>
              <a:gd name="connsiteX1" fmla="*/ 44094 w 333645"/>
              <a:gd name="connsiteY1" fmla="*/ 0 h 140293"/>
              <a:gd name="connsiteX2" fmla="*/ 285054 w 333645"/>
              <a:gd name="connsiteY2" fmla="*/ 0 h 140293"/>
              <a:gd name="connsiteX3" fmla="*/ 329148 w 333645"/>
              <a:gd name="connsiteY3" fmla="*/ 44094 h 140293"/>
              <a:gd name="connsiteX4" fmla="*/ 333645 w 333645"/>
              <a:gd name="connsiteY4" fmla="*/ 114930 h 140293"/>
              <a:gd name="connsiteX5" fmla="*/ 285054 w 333645"/>
              <a:gd name="connsiteY5" fmla="*/ 140293 h 140293"/>
              <a:gd name="connsiteX6" fmla="*/ 44094 w 333645"/>
              <a:gd name="connsiteY6" fmla="*/ 140293 h 140293"/>
              <a:gd name="connsiteX7" fmla="*/ 0 w 333645"/>
              <a:gd name="connsiteY7" fmla="*/ 96199 h 140293"/>
              <a:gd name="connsiteX8" fmla="*/ 0 w 333645"/>
              <a:gd name="connsiteY8" fmla="*/ 44094 h 140293"/>
              <a:gd name="connsiteX0" fmla="*/ 13079 w 346724"/>
              <a:gd name="connsiteY0" fmla="*/ 44094 h 140293"/>
              <a:gd name="connsiteX1" fmla="*/ 57173 w 346724"/>
              <a:gd name="connsiteY1" fmla="*/ 0 h 140293"/>
              <a:gd name="connsiteX2" fmla="*/ 298133 w 346724"/>
              <a:gd name="connsiteY2" fmla="*/ 0 h 140293"/>
              <a:gd name="connsiteX3" fmla="*/ 342227 w 346724"/>
              <a:gd name="connsiteY3" fmla="*/ 44094 h 140293"/>
              <a:gd name="connsiteX4" fmla="*/ 346724 w 346724"/>
              <a:gd name="connsiteY4" fmla="*/ 114930 h 140293"/>
              <a:gd name="connsiteX5" fmla="*/ 298133 w 346724"/>
              <a:gd name="connsiteY5" fmla="*/ 140293 h 140293"/>
              <a:gd name="connsiteX6" fmla="*/ 57173 w 346724"/>
              <a:gd name="connsiteY6" fmla="*/ 140293 h 140293"/>
              <a:gd name="connsiteX7" fmla="*/ 0 w 346724"/>
              <a:gd name="connsiteY7" fmla="*/ 110721 h 140293"/>
              <a:gd name="connsiteX8" fmla="*/ 13079 w 346724"/>
              <a:gd name="connsiteY8" fmla="*/ 44094 h 140293"/>
              <a:gd name="connsiteX0" fmla="*/ 13079 w 346724"/>
              <a:gd name="connsiteY0" fmla="*/ 44672 h 140871"/>
              <a:gd name="connsiteX1" fmla="*/ 63815 w 346724"/>
              <a:gd name="connsiteY1" fmla="*/ 0 h 140871"/>
              <a:gd name="connsiteX2" fmla="*/ 298133 w 346724"/>
              <a:gd name="connsiteY2" fmla="*/ 578 h 140871"/>
              <a:gd name="connsiteX3" fmla="*/ 342227 w 346724"/>
              <a:gd name="connsiteY3" fmla="*/ 44672 h 140871"/>
              <a:gd name="connsiteX4" fmla="*/ 346724 w 346724"/>
              <a:gd name="connsiteY4" fmla="*/ 115508 h 140871"/>
              <a:gd name="connsiteX5" fmla="*/ 298133 w 346724"/>
              <a:gd name="connsiteY5" fmla="*/ 140871 h 140871"/>
              <a:gd name="connsiteX6" fmla="*/ 57173 w 346724"/>
              <a:gd name="connsiteY6" fmla="*/ 140871 h 140871"/>
              <a:gd name="connsiteX7" fmla="*/ 0 w 346724"/>
              <a:gd name="connsiteY7" fmla="*/ 111299 h 140871"/>
              <a:gd name="connsiteX8" fmla="*/ 13079 w 346724"/>
              <a:gd name="connsiteY8" fmla="*/ 44672 h 140871"/>
              <a:gd name="connsiteX0" fmla="*/ 13079 w 346724"/>
              <a:gd name="connsiteY0" fmla="*/ 46652 h 142851"/>
              <a:gd name="connsiteX1" fmla="*/ 63815 w 346724"/>
              <a:gd name="connsiteY1" fmla="*/ 1980 h 142851"/>
              <a:gd name="connsiteX2" fmla="*/ 283570 w 346724"/>
              <a:gd name="connsiteY2" fmla="*/ 0 h 142851"/>
              <a:gd name="connsiteX3" fmla="*/ 342227 w 346724"/>
              <a:gd name="connsiteY3" fmla="*/ 46652 h 142851"/>
              <a:gd name="connsiteX4" fmla="*/ 346724 w 346724"/>
              <a:gd name="connsiteY4" fmla="*/ 117488 h 142851"/>
              <a:gd name="connsiteX5" fmla="*/ 298133 w 346724"/>
              <a:gd name="connsiteY5" fmla="*/ 142851 h 142851"/>
              <a:gd name="connsiteX6" fmla="*/ 57173 w 346724"/>
              <a:gd name="connsiteY6" fmla="*/ 142851 h 142851"/>
              <a:gd name="connsiteX7" fmla="*/ 0 w 346724"/>
              <a:gd name="connsiteY7" fmla="*/ 113279 h 142851"/>
              <a:gd name="connsiteX8" fmla="*/ 13079 w 346724"/>
              <a:gd name="connsiteY8" fmla="*/ 46652 h 142851"/>
              <a:gd name="connsiteX0" fmla="*/ 13079 w 346724"/>
              <a:gd name="connsiteY0" fmla="*/ 46652 h 143313"/>
              <a:gd name="connsiteX1" fmla="*/ 63815 w 346724"/>
              <a:gd name="connsiteY1" fmla="*/ 1980 h 143313"/>
              <a:gd name="connsiteX2" fmla="*/ 283570 w 346724"/>
              <a:gd name="connsiteY2" fmla="*/ 0 h 143313"/>
              <a:gd name="connsiteX3" fmla="*/ 342227 w 346724"/>
              <a:gd name="connsiteY3" fmla="*/ 46652 h 143313"/>
              <a:gd name="connsiteX4" fmla="*/ 346724 w 346724"/>
              <a:gd name="connsiteY4" fmla="*/ 117488 h 143313"/>
              <a:gd name="connsiteX5" fmla="*/ 298133 w 346724"/>
              <a:gd name="connsiteY5" fmla="*/ 142851 h 143313"/>
              <a:gd name="connsiteX6" fmla="*/ 57173 w 346724"/>
              <a:gd name="connsiteY6" fmla="*/ 142851 h 143313"/>
              <a:gd name="connsiteX7" fmla="*/ 0 w 346724"/>
              <a:gd name="connsiteY7" fmla="*/ 113279 h 143313"/>
              <a:gd name="connsiteX8" fmla="*/ 13079 w 346724"/>
              <a:gd name="connsiteY8" fmla="*/ 46652 h 14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6724" h="143313">
                <a:moveTo>
                  <a:pt x="13079" y="46652"/>
                </a:moveTo>
                <a:cubicBezTo>
                  <a:pt x="13079" y="22300"/>
                  <a:pt x="39463" y="1980"/>
                  <a:pt x="63815" y="1980"/>
                </a:cubicBezTo>
                <a:lnTo>
                  <a:pt x="283570" y="0"/>
                </a:lnTo>
                <a:cubicBezTo>
                  <a:pt x="307922" y="0"/>
                  <a:pt x="342227" y="22300"/>
                  <a:pt x="342227" y="46652"/>
                </a:cubicBezTo>
                <a:cubicBezTo>
                  <a:pt x="342227" y="64020"/>
                  <a:pt x="346724" y="100120"/>
                  <a:pt x="346724" y="117488"/>
                </a:cubicBezTo>
                <a:cubicBezTo>
                  <a:pt x="346724" y="141840"/>
                  <a:pt x="322485" y="142851"/>
                  <a:pt x="298133" y="142851"/>
                </a:cubicBezTo>
                <a:lnTo>
                  <a:pt x="57173" y="142851"/>
                </a:lnTo>
                <a:cubicBezTo>
                  <a:pt x="32821" y="142851"/>
                  <a:pt x="7716" y="149390"/>
                  <a:pt x="0" y="113279"/>
                </a:cubicBezTo>
                <a:lnTo>
                  <a:pt x="13079" y="46652"/>
                </a:lnTo>
                <a:close/>
              </a:path>
            </a:pathLst>
          </a:custGeom>
          <a:solidFill>
            <a:srgbClr val="FFC000"/>
          </a:solidFill>
          <a:ln w="25400">
            <a:solidFill>
              <a:schemeClr val="tx1"/>
            </a:solidFill>
          </a:ln>
          <a:effectLst>
            <a:innerShdw dist="101600" dir="2580000">
              <a:srgbClr val="FF980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" name="Group 17"/>
          <p:cNvGrpSpPr/>
          <p:nvPr/>
        </p:nvGrpSpPr>
        <p:grpSpPr>
          <a:xfrm rot="20212911">
            <a:off x="5289199" y="3387858"/>
            <a:ext cx="104364" cy="76808"/>
            <a:chOff x="5457935" y="3284831"/>
            <a:chExt cx="154514" cy="107408"/>
          </a:xfrm>
        </p:grpSpPr>
        <p:sp>
          <p:nvSpPr>
            <p:cNvPr id="19" name="Oval 18"/>
            <p:cNvSpPr/>
            <p:nvPr/>
          </p:nvSpPr>
          <p:spPr>
            <a:xfrm rot="117027">
              <a:off x="5457935" y="3284831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Oval 19"/>
            <p:cNvSpPr/>
            <p:nvPr/>
          </p:nvSpPr>
          <p:spPr>
            <a:xfrm rot="636239">
              <a:off x="5488789" y="3308444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5" name="Group 14"/>
          <p:cNvGrpSpPr/>
          <p:nvPr/>
        </p:nvGrpSpPr>
        <p:grpSpPr>
          <a:xfrm rot="21337573">
            <a:off x="5351676" y="3750333"/>
            <a:ext cx="642269" cy="620387"/>
            <a:chOff x="6831273" y="3412772"/>
            <a:chExt cx="642269" cy="620387"/>
          </a:xfrm>
        </p:grpSpPr>
        <p:sp>
          <p:nvSpPr>
            <p:cNvPr id="36" name="Oval 35"/>
            <p:cNvSpPr/>
            <p:nvPr/>
          </p:nvSpPr>
          <p:spPr>
            <a:xfrm rot="20212911">
              <a:off x="6863511" y="3412772"/>
              <a:ext cx="416612" cy="379695"/>
            </a:xfrm>
            <a:prstGeom prst="ellipse">
              <a:avLst/>
            </a:prstGeom>
            <a:solidFill>
              <a:srgbClr val="AC1515"/>
            </a:solidFill>
            <a:ln w="25400">
              <a:solidFill>
                <a:schemeClr val="tx1"/>
              </a:solidFill>
            </a:ln>
            <a:effectLst>
              <a:innerShdw dist="76200" dir="3180000">
                <a:schemeClr val="accent1">
                  <a:lumMod val="75000"/>
                  <a:alpha val="32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6831273" y="3479566"/>
              <a:ext cx="642269" cy="553593"/>
              <a:chOff x="5296362" y="3815522"/>
              <a:chExt cx="642269" cy="553593"/>
            </a:xfrm>
          </p:grpSpPr>
          <p:sp>
            <p:nvSpPr>
              <p:cNvPr id="38" name="Freeform 37"/>
              <p:cNvSpPr/>
              <p:nvPr/>
            </p:nvSpPr>
            <p:spPr>
              <a:xfrm rot="20212911">
                <a:off x="5560197" y="4200387"/>
                <a:ext cx="209937" cy="168728"/>
              </a:xfrm>
              <a:custGeom>
                <a:avLst/>
                <a:gdLst>
                  <a:gd name="connsiteX0" fmla="*/ 0 w 482767"/>
                  <a:gd name="connsiteY0" fmla="*/ 0 h 334837"/>
                  <a:gd name="connsiteX1" fmla="*/ 482767 w 482767"/>
                  <a:gd name="connsiteY1" fmla="*/ 43287 h 334837"/>
                  <a:gd name="connsiteX2" fmla="*/ 381467 w 482767"/>
                  <a:gd name="connsiteY2" fmla="*/ 334837 h 334837"/>
                  <a:gd name="connsiteX3" fmla="*/ 47818 w 482767"/>
                  <a:gd name="connsiteY3" fmla="*/ 304921 h 334837"/>
                  <a:gd name="connsiteX4" fmla="*/ 0 w 482767"/>
                  <a:gd name="connsiteY4" fmla="*/ 0 h 3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767" h="334837">
                    <a:moveTo>
                      <a:pt x="0" y="0"/>
                    </a:moveTo>
                    <a:lnTo>
                      <a:pt x="482767" y="43287"/>
                    </a:lnTo>
                    <a:lnTo>
                      <a:pt x="381467" y="334837"/>
                    </a:lnTo>
                    <a:lnTo>
                      <a:pt x="47818" y="3049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tx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Freeform 39"/>
              <p:cNvSpPr/>
              <p:nvPr/>
            </p:nvSpPr>
            <p:spPr>
              <a:xfrm rot="20212911">
                <a:off x="5411778" y="3957897"/>
                <a:ext cx="398666" cy="316740"/>
              </a:xfrm>
              <a:custGeom>
                <a:avLst/>
                <a:gdLst>
                  <a:gd name="connsiteX0" fmla="*/ 0 w 482767"/>
                  <a:gd name="connsiteY0" fmla="*/ 0 h 334837"/>
                  <a:gd name="connsiteX1" fmla="*/ 482767 w 482767"/>
                  <a:gd name="connsiteY1" fmla="*/ 43287 h 334837"/>
                  <a:gd name="connsiteX2" fmla="*/ 381467 w 482767"/>
                  <a:gd name="connsiteY2" fmla="*/ 334837 h 334837"/>
                  <a:gd name="connsiteX3" fmla="*/ 47818 w 482767"/>
                  <a:gd name="connsiteY3" fmla="*/ 304921 h 334837"/>
                  <a:gd name="connsiteX4" fmla="*/ 0 w 482767"/>
                  <a:gd name="connsiteY4" fmla="*/ 0 h 334837"/>
                  <a:gd name="connsiteX0" fmla="*/ 0 w 473879"/>
                  <a:gd name="connsiteY0" fmla="*/ 0 h 324360"/>
                  <a:gd name="connsiteX1" fmla="*/ 473879 w 473879"/>
                  <a:gd name="connsiteY1" fmla="*/ 32810 h 324360"/>
                  <a:gd name="connsiteX2" fmla="*/ 372579 w 473879"/>
                  <a:gd name="connsiteY2" fmla="*/ 324360 h 324360"/>
                  <a:gd name="connsiteX3" fmla="*/ 38930 w 473879"/>
                  <a:gd name="connsiteY3" fmla="*/ 294444 h 324360"/>
                  <a:gd name="connsiteX4" fmla="*/ 0 w 473879"/>
                  <a:gd name="connsiteY4" fmla="*/ 0 h 324360"/>
                  <a:gd name="connsiteX0" fmla="*/ 0 w 464991"/>
                  <a:gd name="connsiteY0" fmla="*/ 0 h 324360"/>
                  <a:gd name="connsiteX1" fmla="*/ 464991 w 464991"/>
                  <a:gd name="connsiteY1" fmla="*/ 36620 h 324360"/>
                  <a:gd name="connsiteX2" fmla="*/ 372579 w 464991"/>
                  <a:gd name="connsiteY2" fmla="*/ 324360 h 324360"/>
                  <a:gd name="connsiteX3" fmla="*/ 38930 w 464991"/>
                  <a:gd name="connsiteY3" fmla="*/ 294444 h 324360"/>
                  <a:gd name="connsiteX4" fmla="*/ 0 w 464991"/>
                  <a:gd name="connsiteY4" fmla="*/ 0 h 324360"/>
                  <a:gd name="connsiteX0" fmla="*/ 0 w 464991"/>
                  <a:gd name="connsiteY0" fmla="*/ 0 h 316740"/>
                  <a:gd name="connsiteX1" fmla="*/ 464991 w 464991"/>
                  <a:gd name="connsiteY1" fmla="*/ 36620 h 316740"/>
                  <a:gd name="connsiteX2" fmla="*/ 379244 w 464991"/>
                  <a:gd name="connsiteY2" fmla="*/ 316740 h 316740"/>
                  <a:gd name="connsiteX3" fmla="*/ 38930 w 464991"/>
                  <a:gd name="connsiteY3" fmla="*/ 294444 h 316740"/>
                  <a:gd name="connsiteX4" fmla="*/ 0 w 464991"/>
                  <a:gd name="connsiteY4" fmla="*/ 0 h 31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991" h="316740">
                    <a:moveTo>
                      <a:pt x="0" y="0"/>
                    </a:moveTo>
                    <a:lnTo>
                      <a:pt x="464991" y="36620"/>
                    </a:lnTo>
                    <a:lnTo>
                      <a:pt x="379244" y="316740"/>
                    </a:lnTo>
                    <a:lnTo>
                      <a:pt x="38930" y="2944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1515"/>
              </a:solidFill>
              <a:ln w="25400">
                <a:solidFill>
                  <a:schemeClr val="tx1"/>
                </a:solidFill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Oval 42"/>
              <p:cNvSpPr/>
              <p:nvPr/>
            </p:nvSpPr>
            <p:spPr>
              <a:xfrm rot="20212911">
                <a:off x="5384330" y="3815522"/>
                <a:ext cx="317944" cy="28977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  <a:effectLst>
                <a:innerShdw dist="76200" dir="4680000">
                  <a:schemeClr val="accent1">
                    <a:lumMod val="75000"/>
                    <a:alpha val="32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46" name="Snip Diagonal Corner Rectangle 45"/>
              <p:cNvSpPr/>
              <p:nvPr/>
            </p:nvSpPr>
            <p:spPr>
              <a:xfrm rot="21082654">
                <a:off x="5810711" y="3987890"/>
                <a:ext cx="127920" cy="150767"/>
              </a:xfrm>
              <a:prstGeom prst="snip2DiagRect">
                <a:avLst>
                  <a:gd name="adj1" fmla="val 0"/>
                  <a:gd name="adj2" fmla="val 50000"/>
                </a:avLst>
              </a:prstGeom>
              <a:solidFill>
                <a:srgbClr val="FFC000"/>
              </a:solidFill>
              <a:ln w="25400">
                <a:solidFill>
                  <a:schemeClr val="tx1"/>
                </a:solidFill>
              </a:ln>
              <a:effectLst>
                <a:innerShdw dist="101600" dir="2580000">
                  <a:srgbClr val="FF980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Snip Diagonal Corner Rectangle 47"/>
              <p:cNvSpPr/>
              <p:nvPr/>
            </p:nvSpPr>
            <p:spPr>
              <a:xfrm rot="19846978" flipH="1">
                <a:off x="5296362" y="4172617"/>
                <a:ext cx="118254" cy="133319"/>
              </a:xfrm>
              <a:prstGeom prst="snip2DiagRect">
                <a:avLst>
                  <a:gd name="adj1" fmla="val 0"/>
                  <a:gd name="adj2" fmla="val 50000"/>
                </a:avLst>
              </a:prstGeom>
              <a:solidFill>
                <a:srgbClr val="FFC000"/>
              </a:solidFill>
              <a:ln w="25400">
                <a:solidFill>
                  <a:schemeClr val="tx1"/>
                </a:solidFill>
              </a:ln>
              <a:effectLst>
                <a:innerShdw dist="101600" dir="2580000">
                  <a:srgbClr val="FF980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777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Betsson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23</cp:revision>
  <dcterms:created xsi:type="dcterms:W3CDTF">2017-03-05T18:11:53Z</dcterms:created>
  <dcterms:modified xsi:type="dcterms:W3CDTF">2017-03-06T18:28:44Z</dcterms:modified>
</cp:coreProperties>
</file>