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00F6"/>
    <a:srgbClr val="282828"/>
    <a:srgbClr val="8665B7"/>
    <a:srgbClr val="8E1DFF"/>
    <a:srgbClr val="233555"/>
    <a:srgbClr val="7100E2"/>
    <a:srgbClr val="EE0000"/>
    <a:srgbClr val="6600CC"/>
    <a:srgbClr val="D2A000"/>
    <a:srgbClr val="FF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60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2017-01-03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01851" y="186268"/>
            <a:ext cx="499014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800" spc="-1400" dirty="0" smtClean="0">
                <a:latin typeface="Arial Black" panose="020B0A04020102020204" pitchFamily="34" charset="0"/>
              </a:rPr>
              <a:t>proto </a:t>
            </a:r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25633" y="943637"/>
            <a:ext cx="2149929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>
            <a:off x="10993532" y="1273712"/>
            <a:ext cx="181858" cy="289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/>
          <p:cNvSpPr/>
          <p:nvPr/>
        </p:nvSpPr>
        <p:spPr>
          <a:xfrm rot="1475428">
            <a:off x="8958776" y="1043244"/>
            <a:ext cx="267154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10519620" y="991531"/>
            <a:ext cx="267154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 rot="19916843">
            <a:off x="10595531" y="1505893"/>
            <a:ext cx="61322" cy="4364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Box 15"/>
          <p:cNvSpPr txBox="1"/>
          <p:nvPr/>
        </p:nvSpPr>
        <p:spPr>
          <a:xfrm>
            <a:off x="4447572" y="4102890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457450" y="4131465"/>
            <a:ext cx="1581433" cy="1792668"/>
            <a:chOff x="2457450" y="4131465"/>
            <a:chExt cx="1581433" cy="1792668"/>
          </a:xfrm>
        </p:grpSpPr>
        <p:grpSp>
          <p:nvGrpSpPr>
            <p:cNvPr id="34" name="Group 33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Diamond 3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Diamond 3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0800000">
              <a:off x="2705013" y="4338342"/>
              <a:ext cx="1046566" cy="1186360"/>
              <a:chOff x="571843" y="783491"/>
              <a:chExt cx="2186083" cy="2478084"/>
            </a:xfrm>
          </p:grpSpPr>
          <p:sp>
            <p:nvSpPr>
              <p:cNvPr id="36" name="Diamond 3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Diamond 3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40" name="Diamond 39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Diamond 40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Diamond 41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872111" y="1718678"/>
            <a:ext cx="1581433" cy="1792668"/>
            <a:chOff x="2457450" y="4131465"/>
            <a:chExt cx="1581433" cy="1792668"/>
          </a:xfrm>
        </p:grpSpPr>
        <p:grpSp>
          <p:nvGrpSpPr>
            <p:cNvPr id="46" name="Group 45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55" name="Diamond 5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Diamond 5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Diamond 5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 rot="10800000">
              <a:off x="2722258" y="4349922"/>
              <a:ext cx="1046566" cy="1186360"/>
              <a:chOff x="571843" y="783491"/>
              <a:chExt cx="2186083" cy="2478084"/>
            </a:xfrm>
          </p:grpSpPr>
          <p:sp>
            <p:nvSpPr>
              <p:cNvPr id="52" name="Diamond 5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Diamond 5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Diamond 5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49" name="Diamond 4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Diamond 4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Diamond 5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2909875" y="1735027"/>
            <a:ext cx="1581433" cy="1792668"/>
            <a:chOff x="2909875" y="1735027"/>
            <a:chExt cx="1581433" cy="1792668"/>
          </a:xfrm>
        </p:grpSpPr>
        <p:grpSp>
          <p:nvGrpSpPr>
            <p:cNvPr id="59" name="Group 58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68" name="Diamond 6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Diamond 6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Diamond 6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65" name="Diamond 6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Diamond 6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Diamond 6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62" name="Diamond 6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Diamond 6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Diamond 6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4872434" y="1665311"/>
            <a:ext cx="1581433" cy="1792668"/>
            <a:chOff x="2909875" y="1735027"/>
            <a:chExt cx="1581433" cy="1792668"/>
          </a:xfrm>
        </p:grpSpPr>
        <p:grpSp>
          <p:nvGrpSpPr>
            <p:cNvPr id="85" name="Group 8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94" name="Diamond 9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5" name="Diamond 9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Diamond 9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91" name="Diamond 9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Diamond 9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Diamond 9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88" name="Diamond 8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Diamond 8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0" name="Diamond 8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52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4616" y="282005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81633" y="282005"/>
            <a:ext cx="1581433" cy="1792668"/>
            <a:chOff x="2909875" y="1735027"/>
            <a:chExt cx="1581433" cy="1792668"/>
          </a:xfrm>
        </p:grpSpPr>
        <p:grpSp>
          <p:nvGrpSpPr>
            <p:cNvPr id="6" name="Group 5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15" name="Diamond 1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Diamond 1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Diamond 1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12" name="Diamond 1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Diamond 1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9" name="Diamond 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Diamond 1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4324617" y="2270432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279007" y="2270432"/>
            <a:ext cx="1581433" cy="1792668"/>
            <a:chOff x="2457450" y="4131465"/>
            <a:chExt cx="1581433" cy="1792668"/>
          </a:xfrm>
        </p:grpSpPr>
        <p:grpSp>
          <p:nvGrpSpPr>
            <p:cNvPr id="20" name="Group 19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29" name="Diamond 2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2705013" y="4338342"/>
              <a:ext cx="1046566" cy="1186360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23" name="Diamond 22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2260369" y="4383789"/>
            <a:ext cx="1581433" cy="1792668"/>
            <a:chOff x="2909875" y="1735027"/>
            <a:chExt cx="1581433" cy="1792668"/>
          </a:xfrm>
        </p:grpSpPr>
        <p:grpSp>
          <p:nvGrpSpPr>
            <p:cNvPr id="33" name="Group 32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42" name="Diamond 4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Diamond 4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Diamond 4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39" name="Diamond 3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Diamond 3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Diamond 4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36" name="Diamond 3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Diamond 3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4324616" y="4383789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61579" y="5665155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Arial Black" panose="020B0A04020102020204" pitchFamily="34" charset="0"/>
              </a:rPr>
              <a:t>actor</a:t>
            </a:r>
            <a:endParaRPr lang="sv-SE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9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 rot="5400000">
            <a:off x="2857367" y="999132"/>
            <a:ext cx="1684705" cy="1457948"/>
          </a:xfrm>
          <a:prstGeom prst="hexagon">
            <a:avLst>
              <a:gd name="adj" fmla="val 28653"/>
              <a:gd name="vf" fmla="val 115470"/>
            </a:avLst>
          </a:prstGeom>
          <a:solidFill>
            <a:schemeClr val="tx1"/>
          </a:solidFill>
          <a:ln w="63500">
            <a:solidFill>
              <a:schemeClr val="tx1"/>
            </a:solidFill>
          </a:ln>
          <a:effectLst>
            <a:glow rad="419100">
              <a:srgbClr val="8665B7">
                <a:alpha val="12941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2907724" y="885751"/>
            <a:ext cx="1581433" cy="1792668"/>
            <a:chOff x="2909875" y="1735027"/>
            <a:chExt cx="1581433" cy="1792668"/>
          </a:xfrm>
        </p:grpSpPr>
        <p:grpSp>
          <p:nvGrpSpPr>
            <p:cNvPr id="5" name="Group 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14" name="Diamond 1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" name="Diamond 1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Diamond 1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11" name="Diamond 1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" name="Diamond 1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8" name="Diamond 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" name="Diamond 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971971" y="885751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08934" y="2167117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</a:t>
            </a:r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907724" y="3090417"/>
            <a:ext cx="1581433" cy="1792668"/>
            <a:chOff x="2909875" y="1735027"/>
            <a:chExt cx="1581433" cy="1792668"/>
          </a:xfrm>
        </p:grpSpPr>
        <p:grpSp>
          <p:nvGrpSpPr>
            <p:cNvPr id="21" name="Group 20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30" name="Diamond 29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Diamond 31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27" name="Diamond 26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Diamond 28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24" name="Diamond 2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Diamond 2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4971971" y="3090417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08934" y="4371783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</a:t>
            </a:r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907724" y="4897736"/>
            <a:ext cx="1581433" cy="1792668"/>
            <a:chOff x="2909875" y="1735027"/>
            <a:chExt cx="1581433" cy="1792668"/>
          </a:xfrm>
        </p:grpSpPr>
        <p:grpSp>
          <p:nvGrpSpPr>
            <p:cNvPr id="52" name="Group 51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61" name="Diamond 6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Diamond 6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Diamond 6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58" name="Diamond 5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Diamond 5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Diamond 5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55" name="Diamond 5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Diamond 5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Diamond 5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4971971" y="4897736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808934" y="6179102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</a:t>
            </a:r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67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16440" y="1450804"/>
            <a:ext cx="1581433" cy="1792668"/>
            <a:chOff x="2909875" y="1735027"/>
            <a:chExt cx="1581433" cy="1792668"/>
          </a:xfrm>
        </p:grpSpPr>
        <p:grpSp>
          <p:nvGrpSpPr>
            <p:cNvPr id="5" name="Group 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14" name="Diamond 1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" name="Diamond 1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Diamond 1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11" name="Diamond 1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" name="Diamond 1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8" name="Diamond 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" name="Diamond 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3980687" y="1450804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17650" y="2732170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Arial Black" panose="020B0A04020102020204" pitchFamily="34" charset="0"/>
              </a:rPr>
              <a:t>actor</a:t>
            </a:r>
            <a:endParaRPr lang="sv-SE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3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92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31</cp:revision>
  <dcterms:created xsi:type="dcterms:W3CDTF">2016-12-30T09:39:09Z</dcterms:created>
  <dcterms:modified xsi:type="dcterms:W3CDTF">2017-01-03T19:11:26Z</dcterms:modified>
</cp:coreProperties>
</file>