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2"/>
  </p:notesMasterIdLst>
  <p:sldIdLst>
    <p:sldId id="521" r:id="rId5"/>
    <p:sldId id="538" r:id="rId6"/>
    <p:sldId id="522" r:id="rId7"/>
    <p:sldId id="537" r:id="rId8"/>
    <p:sldId id="524" r:id="rId9"/>
    <p:sldId id="520" r:id="rId10"/>
    <p:sldId id="518" r:id="rId11"/>
    <p:sldId id="396" r:id="rId12"/>
    <p:sldId id="517" r:id="rId13"/>
    <p:sldId id="472" r:id="rId14"/>
    <p:sldId id="480" r:id="rId15"/>
    <p:sldId id="479" r:id="rId16"/>
    <p:sldId id="424" r:id="rId17"/>
    <p:sldId id="441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489" r:id="rId30"/>
    <p:sldId id="506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21"/>
            <p14:sldId id="538"/>
            <p14:sldId id="522"/>
            <p14:sldId id="537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35"/>
            <p14:sldId id="536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B0F0"/>
    <a:srgbClr val="FFFFFF"/>
    <a:srgbClr val="1F4E79"/>
    <a:srgbClr val="AFE9F7"/>
    <a:srgbClr val="1194B3"/>
    <a:srgbClr val="14A9CE"/>
    <a:srgbClr val="28669E"/>
    <a:srgbClr val="5B9BD5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5" autoAdjust="0"/>
    <p:restoredTop sz="90104" autoAdjust="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1011" y="3009207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Design for failure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183910" y="1921566"/>
            <a:ext cx="3379298" cy="2729948"/>
            <a:chOff x="4183910" y="1921566"/>
            <a:chExt cx="3379298" cy="2729948"/>
          </a:xfrm>
        </p:grpSpPr>
        <p:sp>
          <p:nvSpPr>
            <p:cNvPr id="2" name="Rectangle 1"/>
            <p:cNvSpPr/>
            <p:nvPr/>
          </p:nvSpPr>
          <p:spPr>
            <a:xfrm>
              <a:off x="4892899" y="4310270"/>
              <a:ext cx="543339" cy="3412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>
              <a:off x="5601888" y="3969026"/>
              <a:ext cx="543340" cy="682487"/>
            </a:xfrm>
            <a:custGeom>
              <a:avLst/>
              <a:gdLst>
                <a:gd name="connsiteX0" fmla="*/ 0 w 543340"/>
                <a:gd name="connsiteY0" fmla="*/ 0 h 927652"/>
                <a:gd name="connsiteX1" fmla="*/ 543339 w 543340"/>
                <a:gd name="connsiteY1" fmla="*/ 0 h 927652"/>
                <a:gd name="connsiteX2" fmla="*/ 543339 w 543340"/>
                <a:gd name="connsiteY2" fmla="*/ 463826 h 927652"/>
                <a:gd name="connsiteX3" fmla="*/ 543340 w 543340"/>
                <a:gd name="connsiteY3" fmla="*/ 463826 h 927652"/>
                <a:gd name="connsiteX4" fmla="*/ 543340 w 543340"/>
                <a:gd name="connsiteY4" fmla="*/ 927652 h 927652"/>
                <a:gd name="connsiteX5" fmla="*/ 1 w 543340"/>
                <a:gd name="connsiteY5" fmla="*/ 927652 h 927652"/>
                <a:gd name="connsiteX6" fmla="*/ 1 w 543340"/>
                <a:gd name="connsiteY6" fmla="*/ 463826 h 927652"/>
                <a:gd name="connsiteX7" fmla="*/ 0 w 543340"/>
                <a:gd name="connsiteY7" fmla="*/ 463826 h 92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340" h="927652">
                  <a:moveTo>
                    <a:pt x="0" y="0"/>
                  </a:moveTo>
                  <a:lnTo>
                    <a:pt x="543339" y="0"/>
                  </a:lnTo>
                  <a:lnTo>
                    <a:pt x="543339" y="463826"/>
                  </a:lnTo>
                  <a:lnTo>
                    <a:pt x="543340" y="463826"/>
                  </a:lnTo>
                  <a:lnTo>
                    <a:pt x="543340" y="927652"/>
                  </a:lnTo>
                  <a:lnTo>
                    <a:pt x="1" y="927652"/>
                  </a:lnTo>
                  <a:lnTo>
                    <a:pt x="1" y="463826"/>
                  </a:lnTo>
                  <a:lnTo>
                    <a:pt x="0" y="4638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310878" y="3286540"/>
              <a:ext cx="543340" cy="1364974"/>
            </a:xfrm>
            <a:custGeom>
              <a:avLst/>
              <a:gdLst>
                <a:gd name="connsiteX0" fmla="*/ 0 w 543340"/>
                <a:gd name="connsiteY0" fmla="*/ 0 h 1855304"/>
                <a:gd name="connsiteX1" fmla="*/ 543339 w 543340"/>
                <a:gd name="connsiteY1" fmla="*/ 0 h 1855304"/>
                <a:gd name="connsiteX2" fmla="*/ 543339 w 543340"/>
                <a:gd name="connsiteY2" fmla="*/ 463826 h 1855304"/>
                <a:gd name="connsiteX3" fmla="*/ 543340 w 543340"/>
                <a:gd name="connsiteY3" fmla="*/ 463826 h 1855304"/>
                <a:gd name="connsiteX4" fmla="*/ 543340 w 543340"/>
                <a:gd name="connsiteY4" fmla="*/ 927652 h 1855304"/>
                <a:gd name="connsiteX5" fmla="*/ 543339 w 543340"/>
                <a:gd name="connsiteY5" fmla="*/ 927652 h 1855304"/>
                <a:gd name="connsiteX6" fmla="*/ 543339 w 543340"/>
                <a:gd name="connsiteY6" fmla="*/ 1391478 h 1855304"/>
                <a:gd name="connsiteX7" fmla="*/ 543340 w 543340"/>
                <a:gd name="connsiteY7" fmla="*/ 1391478 h 1855304"/>
                <a:gd name="connsiteX8" fmla="*/ 543340 w 543340"/>
                <a:gd name="connsiteY8" fmla="*/ 1855304 h 1855304"/>
                <a:gd name="connsiteX9" fmla="*/ 1 w 543340"/>
                <a:gd name="connsiteY9" fmla="*/ 1855304 h 1855304"/>
                <a:gd name="connsiteX10" fmla="*/ 1 w 543340"/>
                <a:gd name="connsiteY10" fmla="*/ 1391478 h 1855304"/>
                <a:gd name="connsiteX11" fmla="*/ 0 w 543340"/>
                <a:gd name="connsiteY11" fmla="*/ 1391478 h 1855304"/>
                <a:gd name="connsiteX12" fmla="*/ 0 w 543340"/>
                <a:gd name="connsiteY12" fmla="*/ 927652 h 1855304"/>
                <a:gd name="connsiteX13" fmla="*/ 1 w 543340"/>
                <a:gd name="connsiteY13" fmla="*/ 927652 h 1855304"/>
                <a:gd name="connsiteX14" fmla="*/ 1 w 543340"/>
                <a:gd name="connsiteY14" fmla="*/ 463826 h 1855304"/>
                <a:gd name="connsiteX15" fmla="*/ 0 w 543340"/>
                <a:gd name="connsiteY15" fmla="*/ 463826 h 185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3340" h="1855304">
                  <a:moveTo>
                    <a:pt x="0" y="0"/>
                  </a:moveTo>
                  <a:lnTo>
                    <a:pt x="543339" y="0"/>
                  </a:lnTo>
                  <a:lnTo>
                    <a:pt x="543339" y="463826"/>
                  </a:lnTo>
                  <a:lnTo>
                    <a:pt x="543340" y="463826"/>
                  </a:lnTo>
                  <a:lnTo>
                    <a:pt x="543340" y="927652"/>
                  </a:lnTo>
                  <a:lnTo>
                    <a:pt x="543339" y="927652"/>
                  </a:lnTo>
                  <a:lnTo>
                    <a:pt x="543339" y="1391478"/>
                  </a:lnTo>
                  <a:lnTo>
                    <a:pt x="543340" y="1391478"/>
                  </a:lnTo>
                  <a:lnTo>
                    <a:pt x="543340" y="1855304"/>
                  </a:lnTo>
                  <a:lnTo>
                    <a:pt x="1" y="1855304"/>
                  </a:lnTo>
                  <a:lnTo>
                    <a:pt x="1" y="1391478"/>
                  </a:lnTo>
                  <a:lnTo>
                    <a:pt x="0" y="1391478"/>
                  </a:lnTo>
                  <a:lnTo>
                    <a:pt x="0" y="927652"/>
                  </a:lnTo>
                  <a:lnTo>
                    <a:pt x="1" y="927652"/>
                  </a:lnTo>
                  <a:lnTo>
                    <a:pt x="1" y="463826"/>
                  </a:lnTo>
                  <a:lnTo>
                    <a:pt x="0" y="4638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019868" y="1921566"/>
              <a:ext cx="543340" cy="2729947"/>
            </a:xfrm>
            <a:custGeom>
              <a:avLst/>
              <a:gdLst>
                <a:gd name="connsiteX0" fmla="*/ 0 w 543340"/>
                <a:gd name="connsiteY0" fmla="*/ 0 h 3710608"/>
                <a:gd name="connsiteX1" fmla="*/ 543339 w 543340"/>
                <a:gd name="connsiteY1" fmla="*/ 0 h 3710608"/>
                <a:gd name="connsiteX2" fmla="*/ 543339 w 543340"/>
                <a:gd name="connsiteY2" fmla="*/ 463826 h 3710608"/>
                <a:gd name="connsiteX3" fmla="*/ 543340 w 543340"/>
                <a:gd name="connsiteY3" fmla="*/ 463826 h 3710608"/>
                <a:gd name="connsiteX4" fmla="*/ 543340 w 543340"/>
                <a:gd name="connsiteY4" fmla="*/ 927652 h 3710608"/>
                <a:gd name="connsiteX5" fmla="*/ 543339 w 543340"/>
                <a:gd name="connsiteY5" fmla="*/ 927652 h 3710608"/>
                <a:gd name="connsiteX6" fmla="*/ 543339 w 543340"/>
                <a:gd name="connsiteY6" fmla="*/ 1391478 h 3710608"/>
                <a:gd name="connsiteX7" fmla="*/ 543340 w 543340"/>
                <a:gd name="connsiteY7" fmla="*/ 1391478 h 3710608"/>
                <a:gd name="connsiteX8" fmla="*/ 543340 w 543340"/>
                <a:gd name="connsiteY8" fmla="*/ 1855304 h 3710608"/>
                <a:gd name="connsiteX9" fmla="*/ 543339 w 543340"/>
                <a:gd name="connsiteY9" fmla="*/ 1855304 h 3710608"/>
                <a:gd name="connsiteX10" fmla="*/ 543339 w 543340"/>
                <a:gd name="connsiteY10" fmla="*/ 2319130 h 3710608"/>
                <a:gd name="connsiteX11" fmla="*/ 543340 w 543340"/>
                <a:gd name="connsiteY11" fmla="*/ 2319130 h 3710608"/>
                <a:gd name="connsiteX12" fmla="*/ 543340 w 543340"/>
                <a:gd name="connsiteY12" fmla="*/ 2782956 h 3710608"/>
                <a:gd name="connsiteX13" fmla="*/ 543339 w 543340"/>
                <a:gd name="connsiteY13" fmla="*/ 2782956 h 3710608"/>
                <a:gd name="connsiteX14" fmla="*/ 543339 w 543340"/>
                <a:gd name="connsiteY14" fmla="*/ 3246782 h 3710608"/>
                <a:gd name="connsiteX15" fmla="*/ 543340 w 543340"/>
                <a:gd name="connsiteY15" fmla="*/ 3246782 h 3710608"/>
                <a:gd name="connsiteX16" fmla="*/ 543340 w 543340"/>
                <a:gd name="connsiteY16" fmla="*/ 3710608 h 3710608"/>
                <a:gd name="connsiteX17" fmla="*/ 1 w 543340"/>
                <a:gd name="connsiteY17" fmla="*/ 3710608 h 3710608"/>
                <a:gd name="connsiteX18" fmla="*/ 1 w 543340"/>
                <a:gd name="connsiteY18" fmla="*/ 3246782 h 3710608"/>
                <a:gd name="connsiteX19" fmla="*/ 0 w 543340"/>
                <a:gd name="connsiteY19" fmla="*/ 3246782 h 3710608"/>
                <a:gd name="connsiteX20" fmla="*/ 0 w 543340"/>
                <a:gd name="connsiteY20" fmla="*/ 2782956 h 3710608"/>
                <a:gd name="connsiteX21" fmla="*/ 1 w 543340"/>
                <a:gd name="connsiteY21" fmla="*/ 2782956 h 3710608"/>
                <a:gd name="connsiteX22" fmla="*/ 1 w 543340"/>
                <a:gd name="connsiteY22" fmla="*/ 2319130 h 3710608"/>
                <a:gd name="connsiteX23" fmla="*/ 0 w 543340"/>
                <a:gd name="connsiteY23" fmla="*/ 2319130 h 3710608"/>
                <a:gd name="connsiteX24" fmla="*/ 0 w 543340"/>
                <a:gd name="connsiteY24" fmla="*/ 1855304 h 3710608"/>
                <a:gd name="connsiteX25" fmla="*/ 1 w 543340"/>
                <a:gd name="connsiteY25" fmla="*/ 1855304 h 3710608"/>
                <a:gd name="connsiteX26" fmla="*/ 1 w 543340"/>
                <a:gd name="connsiteY26" fmla="*/ 1391478 h 3710608"/>
                <a:gd name="connsiteX27" fmla="*/ 0 w 543340"/>
                <a:gd name="connsiteY27" fmla="*/ 1391478 h 3710608"/>
                <a:gd name="connsiteX28" fmla="*/ 0 w 543340"/>
                <a:gd name="connsiteY28" fmla="*/ 927652 h 3710608"/>
                <a:gd name="connsiteX29" fmla="*/ 1 w 543340"/>
                <a:gd name="connsiteY29" fmla="*/ 927652 h 3710608"/>
                <a:gd name="connsiteX30" fmla="*/ 1 w 543340"/>
                <a:gd name="connsiteY30" fmla="*/ 463826 h 3710608"/>
                <a:gd name="connsiteX31" fmla="*/ 0 w 543340"/>
                <a:gd name="connsiteY31" fmla="*/ 463826 h 37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43340" h="3710608">
                  <a:moveTo>
                    <a:pt x="0" y="0"/>
                  </a:moveTo>
                  <a:lnTo>
                    <a:pt x="543339" y="0"/>
                  </a:lnTo>
                  <a:lnTo>
                    <a:pt x="543339" y="463826"/>
                  </a:lnTo>
                  <a:lnTo>
                    <a:pt x="543340" y="463826"/>
                  </a:lnTo>
                  <a:lnTo>
                    <a:pt x="543340" y="927652"/>
                  </a:lnTo>
                  <a:lnTo>
                    <a:pt x="543339" y="927652"/>
                  </a:lnTo>
                  <a:lnTo>
                    <a:pt x="543339" y="1391478"/>
                  </a:lnTo>
                  <a:lnTo>
                    <a:pt x="543340" y="1391478"/>
                  </a:lnTo>
                  <a:lnTo>
                    <a:pt x="543340" y="1855304"/>
                  </a:lnTo>
                  <a:lnTo>
                    <a:pt x="543339" y="1855304"/>
                  </a:lnTo>
                  <a:lnTo>
                    <a:pt x="543339" y="2319130"/>
                  </a:lnTo>
                  <a:lnTo>
                    <a:pt x="543340" y="2319130"/>
                  </a:lnTo>
                  <a:lnTo>
                    <a:pt x="543340" y="2782956"/>
                  </a:lnTo>
                  <a:lnTo>
                    <a:pt x="543339" y="2782956"/>
                  </a:lnTo>
                  <a:lnTo>
                    <a:pt x="543339" y="3246782"/>
                  </a:lnTo>
                  <a:lnTo>
                    <a:pt x="543340" y="3246782"/>
                  </a:lnTo>
                  <a:lnTo>
                    <a:pt x="543340" y="3710608"/>
                  </a:lnTo>
                  <a:lnTo>
                    <a:pt x="1" y="3710608"/>
                  </a:lnTo>
                  <a:lnTo>
                    <a:pt x="1" y="3246782"/>
                  </a:lnTo>
                  <a:lnTo>
                    <a:pt x="0" y="3246782"/>
                  </a:lnTo>
                  <a:lnTo>
                    <a:pt x="0" y="2782956"/>
                  </a:lnTo>
                  <a:lnTo>
                    <a:pt x="1" y="2782956"/>
                  </a:lnTo>
                  <a:lnTo>
                    <a:pt x="1" y="2319130"/>
                  </a:lnTo>
                  <a:lnTo>
                    <a:pt x="0" y="2319130"/>
                  </a:lnTo>
                  <a:lnTo>
                    <a:pt x="0" y="1855304"/>
                  </a:lnTo>
                  <a:lnTo>
                    <a:pt x="1" y="1855304"/>
                  </a:lnTo>
                  <a:lnTo>
                    <a:pt x="1" y="1391478"/>
                  </a:lnTo>
                  <a:lnTo>
                    <a:pt x="0" y="1391478"/>
                  </a:lnTo>
                  <a:lnTo>
                    <a:pt x="0" y="927652"/>
                  </a:lnTo>
                  <a:lnTo>
                    <a:pt x="1" y="927652"/>
                  </a:lnTo>
                  <a:lnTo>
                    <a:pt x="1" y="463826"/>
                  </a:lnTo>
                  <a:lnTo>
                    <a:pt x="0" y="4638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3910" y="4495801"/>
              <a:ext cx="543339" cy="1557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>
            <a:off x="4138940" y="1831695"/>
            <a:ext cx="2880928" cy="2664106"/>
          </a:xfrm>
          <a:custGeom>
            <a:avLst/>
            <a:gdLst>
              <a:gd name="connsiteX0" fmla="*/ 0 w 3652260"/>
              <a:gd name="connsiteY0" fmla="*/ 1466889 h 2933777"/>
              <a:gd name="connsiteX1" fmla="*/ 1826130 w 3652260"/>
              <a:gd name="connsiteY1" fmla="*/ 0 h 2933777"/>
              <a:gd name="connsiteX2" fmla="*/ 3652260 w 3652260"/>
              <a:gd name="connsiteY2" fmla="*/ 1466889 h 2933777"/>
              <a:gd name="connsiteX3" fmla="*/ 1826130 w 3652260"/>
              <a:gd name="connsiteY3" fmla="*/ 2933778 h 2933777"/>
              <a:gd name="connsiteX4" fmla="*/ 0 w 3652260"/>
              <a:gd name="connsiteY4" fmla="*/ 1466889 h 2933777"/>
              <a:gd name="connsiteX0" fmla="*/ 0 w 3703022"/>
              <a:gd name="connsiteY0" fmla="*/ 183361 h 1650250"/>
              <a:gd name="connsiteX1" fmla="*/ 3652260 w 3703022"/>
              <a:gd name="connsiteY1" fmla="*/ 183361 h 1650250"/>
              <a:gd name="connsiteX2" fmla="*/ 1826130 w 3703022"/>
              <a:gd name="connsiteY2" fmla="*/ 1650250 h 1650250"/>
              <a:gd name="connsiteX3" fmla="*/ 0 w 3703022"/>
              <a:gd name="connsiteY3" fmla="*/ 183361 h 1650250"/>
              <a:gd name="connsiteX0" fmla="*/ 0 w 3703022"/>
              <a:gd name="connsiteY0" fmla="*/ 183361 h 1650250"/>
              <a:gd name="connsiteX1" fmla="*/ 3652260 w 3703022"/>
              <a:gd name="connsiteY1" fmla="*/ 183361 h 1650250"/>
              <a:gd name="connsiteX2" fmla="*/ 1826130 w 3703022"/>
              <a:gd name="connsiteY2" fmla="*/ 1650250 h 1650250"/>
              <a:gd name="connsiteX3" fmla="*/ 91440 w 3703022"/>
              <a:gd name="connsiteY3" fmla="*/ 274801 h 1650250"/>
              <a:gd name="connsiteX0" fmla="*/ 2074136 w 3618575"/>
              <a:gd name="connsiteY0" fmla="*/ 49954 h 2236371"/>
              <a:gd name="connsiteX1" fmla="*/ 3567813 w 3618575"/>
              <a:gd name="connsiteY1" fmla="*/ 769482 h 2236371"/>
              <a:gd name="connsiteX2" fmla="*/ 1741683 w 3618575"/>
              <a:gd name="connsiteY2" fmla="*/ 2236371 h 2236371"/>
              <a:gd name="connsiteX3" fmla="*/ 6993 w 3618575"/>
              <a:gd name="connsiteY3" fmla="*/ 860922 h 2236371"/>
              <a:gd name="connsiteX0" fmla="*/ 3567813 w 3618575"/>
              <a:gd name="connsiteY0" fmla="*/ 0 h 1466889"/>
              <a:gd name="connsiteX1" fmla="*/ 1741683 w 3618575"/>
              <a:gd name="connsiteY1" fmla="*/ 1466889 h 1466889"/>
              <a:gd name="connsiteX2" fmla="*/ 6993 w 3618575"/>
              <a:gd name="connsiteY2" fmla="*/ 91440 h 1466889"/>
              <a:gd name="connsiteX0" fmla="*/ 3416248 w 3455189"/>
              <a:gd name="connsiteY0" fmla="*/ 0 h 1740457"/>
              <a:gd name="connsiteX1" fmla="*/ 1590118 w 3455189"/>
              <a:gd name="connsiteY1" fmla="*/ 1466889 h 1740457"/>
              <a:gd name="connsiteX2" fmla="*/ 5330 w 3455189"/>
              <a:gd name="connsiteY2" fmla="*/ 1305643 h 1740457"/>
              <a:gd name="connsiteX0" fmla="*/ 3759978 w 3800157"/>
              <a:gd name="connsiteY0" fmla="*/ 0 h 2150981"/>
              <a:gd name="connsiteX1" fmla="*/ 1933848 w 3800157"/>
              <a:gd name="connsiteY1" fmla="*/ 1466889 h 2150981"/>
              <a:gd name="connsiteX2" fmla="*/ 4286 w 3800157"/>
              <a:gd name="connsiteY2" fmla="*/ 1860279 h 2150981"/>
              <a:gd name="connsiteX0" fmla="*/ 3755692 w 3795871"/>
              <a:gd name="connsiteY0" fmla="*/ 0 h 1860279"/>
              <a:gd name="connsiteX1" fmla="*/ 1929562 w 3795871"/>
              <a:gd name="connsiteY1" fmla="*/ 1466889 h 1860279"/>
              <a:gd name="connsiteX2" fmla="*/ 0 w 3795871"/>
              <a:gd name="connsiteY2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  <a:gd name="connsiteX0" fmla="*/ 3755692 w 3755692"/>
              <a:gd name="connsiteY0" fmla="*/ 0 h 1860279"/>
              <a:gd name="connsiteX1" fmla="*/ 0 w 3755692"/>
              <a:gd name="connsiteY1" fmla="*/ 1860279 h 1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5692" h="1860279">
                <a:moveTo>
                  <a:pt x="3755692" y="0"/>
                </a:moveTo>
                <a:cubicBezTo>
                  <a:pt x="2797338" y="1397646"/>
                  <a:pt x="1653862" y="1643461"/>
                  <a:pt x="0" y="1860279"/>
                </a:cubicBezTo>
              </a:path>
            </a:pathLst>
          </a:cu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Exponential </a:t>
            </a:r>
            <a:r>
              <a:rPr lang="sv-SE" b="1" smtClean="0"/>
              <a:t>Backoff Demo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Behaviors,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0" y="509010"/>
            <a:ext cx="7167380" cy="56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Foo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Bar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Baz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Fob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Pew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Gnu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Akka has Cluster Sharding</a:t>
            </a:r>
          </a:p>
        </p:txBody>
      </p:sp>
    </p:spTree>
    <p:extLst>
      <p:ext uri="{BB962C8B-B14F-4D97-AF65-F5344CB8AC3E}">
        <p14:creationId xmlns:p14="http://schemas.microsoft.com/office/powerpoint/2010/main" val="1540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76688" y="4594616"/>
            <a:ext cx="1166437" cy="1366685"/>
            <a:chOff x="3464818" y="2490713"/>
            <a:chExt cx="845749" cy="990943"/>
          </a:xfrm>
        </p:grpSpPr>
        <p:grpSp>
          <p:nvGrpSpPr>
            <p:cNvPr id="39" name="Group 3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57" name="Freeform 56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6" name="Hexagon 55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9782" y="2362983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Actors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82" y="1795699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690688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16768</TotalTime>
  <Words>254</Words>
  <Application>Microsoft Office PowerPoint</Application>
  <PresentationFormat>Widescreen</PresentationFormat>
  <Paragraphs>123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Exponential Backoff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2091</cp:revision>
  <dcterms:created xsi:type="dcterms:W3CDTF">2014-06-11T19:04:29Z</dcterms:created>
  <dcterms:modified xsi:type="dcterms:W3CDTF">2017-03-29T07:56:23Z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