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D"/>
    <a:srgbClr val="FF0066"/>
    <a:srgbClr val="E20000"/>
    <a:srgbClr val="5B9BD5"/>
    <a:srgbClr val="9DC3E6"/>
    <a:srgbClr val="8E0000"/>
    <a:srgbClr val="6C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>
                <a:solidFill>
                  <a:schemeClr val="tx1"/>
                </a:solidFill>
              </a:rPr>
              <a:t>All </a:t>
            </a:r>
            <a:r>
              <a:rPr lang="sv-SE" sz="160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</a:t>
            </a:r>
            <a:r>
              <a:rPr lang="sv-SE" sz="1600" dirty="0" smtClean="0">
                <a:solidFill>
                  <a:schemeClr val="tx1"/>
                </a:solidFill>
              </a:rPr>
              <a:t>need to agree on the protocols and </a:t>
            </a:r>
            <a:r>
              <a:rPr lang="sv-SE" sz="1600" dirty="0" smtClean="0">
                <a:solidFill>
                  <a:schemeClr val="tx1"/>
                </a:solidFill>
              </a:rPr>
              <a:t>contracts of the cluster, or use a prebuilt tool for this purpose, e.g. Apache Kafka.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1"/>
            <a:ext cx="636168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465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139</cp:revision>
  <dcterms:created xsi:type="dcterms:W3CDTF">2016-11-05T07:11:57Z</dcterms:created>
  <dcterms:modified xsi:type="dcterms:W3CDTF">2016-11-07T08:28:44Z</dcterms:modified>
</cp:coreProperties>
</file>