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3"/>
    <p:sldMasterId id="2147484500" r:id="rId4"/>
  </p:sldMasterIdLst>
  <p:notesMasterIdLst>
    <p:notesMasterId r:id="rId32"/>
  </p:notesMasterIdLst>
  <p:sldIdLst>
    <p:sldId id="521" r:id="rId5"/>
    <p:sldId id="538" r:id="rId6"/>
    <p:sldId id="522" r:id="rId7"/>
    <p:sldId id="537" r:id="rId8"/>
    <p:sldId id="524" r:id="rId9"/>
    <p:sldId id="520" r:id="rId10"/>
    <p:sldId id="518" r:id="rId11"/>
    <p:sldId id="396" r:id="rId12"/>
    <p:sldId id="517" r:id="rId13"/>
    <p:sldId id="472" r:id="rId14"/>
    <p:sldId id="480" r:id="rId15"/>
    <p:sldId id="479" r:id="rId16"/>
    <p:sldId id="424" r:id="rId17"/>
    <p:sldId id="441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36" r:id="rId29"/>
    <p:sldId id="489" r:id="rId30"/>
    <p:sldId id="506" r:id="rId3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21"/>
            <p14:sldId id="538"/>
            <p14:sldId id="522"/>
            <p14:sldId id="537"/>
            <p14:sldId id="524"/>
            <p14:sldId id="520"/>
            <p14:sldId id="518"/>
            <p14:sldId id="396"/>
            <p14:sldId id="517"/>
            <p14:sldId id="472"/>
            <p14:sldId id="480"/>
            <p14:sldId id="479"/>
            <p14:sldId id="424"/>
            <p14:sldId id="441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End" id="{FBBC86C7-49BC-474A-BC50-DE3F35C37856}">
          <p14:sldIdLst>
            <p14:sldId id="532"/>
            <p14:sldId id="533"/>
            <p14:sldId id="534"/>
            <p14:sldId id="535"/>
            <p14:sldId id="536"/>
            <p14:sldId id="489"/>
            <p14:sldId id="506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282828"/>
    <a:srgbClr val="00B0F0"/>
    <a:srgbClr val="FFE699"/>
    <a:srgbClr val="DB5151"/>
    <a:srgbClr val="C00000"/>
    <a:srgbClr val="FFFFFF"/>
    <a:srgbClr val="AFE9F7"/>
    <a:srgbClr val="1194B3"/>
    <a:srgbClr val="14A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35" autoAdjust="0"/>
    <p:restoredTop sz="90104" autoAdjust="0"/>
  </p:normalViewPr>
  <p:slideViewPr>
    <p:cSldViewPr snapToGrid="0">
      <p:cViewPr>
        <p:scale>
          <a:sx n="100" d="100"/>
          <a:sy n="100" d="100"/>
        </p:scale>
        <p:origin x="-3072" y="318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05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1011" y="3009207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Design for failure</a:t>
            </a:r>
          </a:p>
        </p:txBody>
      </p:sp>
    </p:spTree>
    <p:extLst>
      <p:ext uri="{BB962C8B-B14F-4D97-AF65-F5344CB8AC3E}">
        <p14:creationId xmlns:p14="http://schemas.microsoft.com/office/powerpoint/2010/main" val="34159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B04242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47" name="Cross 46"/>
              <p:cNvSpPr/>
              <p:nvPr/>
            </p:nvSpPr>
            <p:spPr>
              <a:xfrm rot="18807735">
                <a:off x="5193767" y="5142974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197920" y="2449574"/>
            <a:ext cx="1309105" cy="1428939"/>
            <a:chOff x="7197920" y="2449574"/>
            <a:chExt cx="1309105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225842" y="244957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197920" y="2449574"/>
              <a:ext cx="0" cy="1428939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7944658" y="287961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B04242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7" y="5142974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126524" y="2403854"/>
            <a:ext cx="1338288" cy="1428939"/>
            <a:chOff x="3126524" y="2403854"/>
            <a:chExt cx="1338288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183629" y="240385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26524" y="2403854"/>
              <a:ext cx="0" cy="1428939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3902445" y="283389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B04242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7" y="5142974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B04242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25" name="Cross 24"/>
              <p:cNvSpPr/>
              <p:nvPr/>
            </p:nvSpPr>
            <p:spPr>
              <a:xfrm rot="18807735">
                <a:off x="5193767" y="5142974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  <p:sp>
        <p:nvSpPr>
          <p:cNvPr id="24" name="Servicetekniker"/>
          <p:cNvSpPr/>
          <p:nvPr/>
        </p:nvSpPr>
        <p:spPr>
          <a:xfrm>
            <a:off x="6955299" y="1338858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OneForOne</a:t>
            </a:r>
            <a:r>
              <a:rPr lang="sv-SE" sz="1600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AllForOne</a:t>
            </a:r>
            <a:r>
              <a:rPr lang="sv-SE" sz="1600" b="1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183910" y="1921566"/>
            <a:ext cx="3379298" cy="2729948"/>
            <a:chOff x="4183910" y="1921566"/>
            <a:chExt cx="3379298" cy="2729948"/>
          </a:xfrm>
        </p:grpSpPr>
        <p:sp>
          <p:nvSpPr>
            <p:cNvPr id="2" name="Rectangle 1"/>
            <p:cNvSpPr/>
            <p:nvPr/>
          </p:nvSpPr>
          <p:spPr>
            <a:xfrm>
              <a:off x="4892899" y="4310270"/>
              <a:ext cx="543339" cy="3412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Freeform 6"/>
            <p:cNvSpPr/>
            <p:nvPr/>
          </p:nvSpPr>
          <p:spPr>
            <a:xfrm>
              <a:off x="5601888" y="3969026"/>
              <a:ext cx="543340" cy="682487"/>
            </a:xfrm>
            <a:custGeom>
              <a:avLst/>
              <a:gdLst>
                <a:gd name="connsiteX0" fmla="*/ 0 w 543340"/>
                <a:gd name="connsiteY0" fmla="*/ 0 h 927652"/>
                <a:gd name="connsiteX1" fmla="*/ 543339 w 543340"/>
                <a:gd name="connsiteY1" fmla="*/ 0 h 927652"/>
                <a:gd name="connsiteX2" fmla="*/ 543339 w 543340"/>
                <a:gd name="connsiteY2" fmla="*/ 463826 h 927652"/>
                <a:gd name="connsiteX3" fmla="*/ 543340 w 543340"/>
                <a:gd name="connsiteY3" fmla="*/ 463826 h 927652"/>
                <a:gd name="connsiteX4" fmla="*/ 543340 w 543340"/>
                <a:gd name="connsiteY4" fmla="*/ 927652 h 927652"/>
                <a:gd name="connsiteX5" fmla="*/ 1 w 543340"/>
                <a:gd name="connsiteY5" fmla="*/ 927652 h 927652"/>
                <a:gd name="connsiteX6" fmla="*/ 1 w 543340"/>
                <a:gd name="connsiteY6" fmla="*/ 463826 h 927652"/>
                <a:gd name="connsiteX7" fmla="*/ 0 w 543340"/>
                <a:gd name="connsiteY7" fmla="*/ 463826 h 92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340" h="927652">
                  <a:moveTo>
                    <a:pt x="0" y="0"/>
                  </a:moveTo>
                  <a:lnTo>
                    <a:pt x="543339" y="0"/>
                  </a:lnTo>
                  <a:lnTo>
                    <a:pt x="543339" y="463826"/>
                  </a:lnTo>
                  <a:lnTo>
                    <a:pt x="543340" y="463826"/>
                  </a:lnTo>
                  <a:lnTo>
                    <a:pt x="543340" y="927652"/>
                  </a:lnTo>
                  <a:lnTo>
                    <a:pt x="1" y="927652"/>
                  </a:lnTo>
                  <a:lnTo>
                    <a:pt x="1" y="463826"/>
                  </a:lnTo>
                  <a:lnTo>
                    <a:pt x="0" y="46382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310878" y="3286540"/>
              <a:ext cx="543340" cy="1364974"/>
            </a:xfrm>
            <a:custGeom>
              <a:avLst/>
              <a:gdLst>
                <a:gd name="connsiteX0" fmla="*/ 0 w 543340"/>
                <a:gd name="connsiteY0" fmla="*/ 0 h 1855304"/>
                <a:gd name="connsiteX1" fmla="*/ 543339 w 543340"/>
                <a:gd name="connsiteY1" fmla="*/ 0 h 1855304"/>
                <a:gd name="connsiteX2" fmla="*/ 543339 w 543340"/>
                <a:gd name="connsiteY2" fmla="*/ 463826 h 1855304"/>
                <a:gd name="connsiteX3" fmla="*/ 543340 w 543340"/>
                <a:gd name="connsiteY3" fmla="*/ 463826 h 1855304"/>
                <a:gd name="connsiteX4" fmla="*/ 543340 w 543340"/>
                <a:gd name="connsiteY4" fmla="*/ 927652 h 1855304"/>
                <a:gd name="connsiteX5" fmla="*/ 543339 w 543340"/>
                <a:gd name="connsiteY5" fmla="*/ 927652 h 1855304"/>
                <a:gd name="connsiteX6" fmla="*/ 543339 w 543340"/>
                <a:gd name="connsiteY6" fmla="*/ 1391478 h 1855304"/>
                <a:gd name="connsiteX7" fmla="*/ 543340 w 543340"/>
                <a:gd name="connsiteY7" fmla="*/ 1391478 h 1855304"/>
                <a:gd name="connsiteX8" fmla="*/ 543340 w 543340"/>
                <a:gd name="connsiteY8" fmla="*/ 1855304 h 1855304"/>
                <a:gd name="connsiteX9" fmla="*/ 1 w 543340"/>
                <a:gd name="connsiteY9" fmla="*/ 1855304 h 1855304"/>
                <a:gd name="connsiteX10" fmla="*/ 1 w 543340"/>
                <a:gd name="connsiteY10" fmla="*/ 1391478 h 1855304"/>
                <a:gd name="connsiteX11" fmla="*/ 0 w 543340"/>
                <a:gd name="connsiteY11" fmla="*/ 1391478 h 1855304"/>
                <a:gd name="connsiteX12" fmla="*/ 0 w 543340"/>
                <a:gd name="connsiteY12" fmla="*/ 927652 h 1855304"/>
                <a:gd name="connsiteX13" fmla="*/ 1 w 543340"/>
                <a:gd name="connsiteY13" fmla="*/ 927652 h 1855304"/>
                <a:gd name="connsiteX14" fmla="*/ 1 w 543340"/>
                <a:gd name="connsiteY14" fmla="*/ 463826 h 1855304"/>
                <a:gd name="connsiteX15" fmla="*/ 0 w 543340"/>
                <a:gd name="connsiteY15" fmla="*/ 463826 h 185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3340" h="1855304">
                  <a:moveTo>
                    <a:pt x="0" y="0"/>
                  </a:moveTo>
                  <a:lnTo>
                    <a:pt x="543339" y="0"/>
                  </a:lnTo>
                  <a:lnTo>
                    <a:pt x="543339" y="463826"/>
                  </a:lnTo>
                  <a:lnTo>
                    <a:pt x="543340" y="463826"/>
                  </a:lnTo>
                  <a:lnTo>
                    <a:pt x="543340" y="927652"/>
                  </a:lnTo>
                  <a:lnTo>
                    <a:pt x="543339" y="927652"/>
                  </a:lnTo>
                  <a:lnTo>
                    <a:pt x="543339" y="1391478"/>
                  </a:lnTo>
                  <a:lnTo>
                    <a:pt x="543340" y="1391478"/>
                  </a:lnTo>
                  <a:lnTo>
                    <a:pt x="543340" y="1855304"/>
                  </a:lnTo>
                  <a:lnTo>
                    <a:pt x="1" y="1855304"/>
                  </a:lnTo>
                  <a:lnTo>
                    <a:pt x="1" y="1391478"/>
                  </a:lnTo>
                  <a:lnTo>
                    <a:pt x="0" y="1391478"/>
                  </a:lnTo>
                  <a:lnTo>
                    <a:pt x="0" y="927652"/>
                  </a:lnTo>
                  <a:lnTo>
                    <a:pt x="1" y="927652"/>
                  </a:lnTo>
                  <a:lnTo>
                    <a:pt x="1" y="463826"/>
                  </a:lnTo>
                  <a:lnTo>
                    <a:pt x="0" y="46382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019868" y="1921566"/>
              <a:ext cx="543340" cy="2729947"/>
            </a:xfrm>
            <a:custGeom>
              <a:avLst/>
              <a:gdLst>
                <a:gd name="connsiteX0" fmla="*/ 0 w 543340"/>
                <a:gd name="connsiteY0" fmla="*/ 0 h 3710608"/>
                <a:gd name="connsiteX1" fmla="*/ 543339 w 543340"/>
                <a:gd name="connsiteY1" fmla="*/ 0 h 3710608"/>
                <a:gd name="connsiteX2" fmla="*/ 543339 w 543340"/>
                <a:gd name="connsiteY2" fmla="*/ 463826 h 3710608"/>
                <a:gd name="connsiteX3" fmla="*/ 543340 w 543340"/>
                <a:gd name="connsiteY3" fmla="*/ 463826 h 3710608"/>
                <a:gd name="connsiteX4" fmla="*/ 543340 w 543340"/>
                <a:gd name="connsiteY4" fmla="*/ 927652 h 3710608"/>
                <a:gd name="connsiteX5" fmla="*/ 543339 w 543340"/>
                <a:gd name="connsiteY5" fmla="*/ 927652 h 3710608"/>
                <a:gd name="connsiteX6" fmla="*/ 543339 w 543340"/>
                <a:gd name="connsiteY6" fmla="*/ 1391478 h 3710608"/>
                <a:gd name="connsiteX7" fmla="*/ 543340 w 543340"/>
                <a:gd name="connsiteY7" fmla="*/ 1391478 h 3710608"/>
                <a:gd name="connsiteX8" fmla="*/ 543340 w 543340"/>
                <a:gd name="connsiteY8" fmla="*/ 1855304 h 3710608"/>
                <a:gd name="connsiteX9" fmla="*/ 543339 w 543340"/>
                <a:gd name="connsiteY9" fmla="*/ 1855304 h 3710608"/>
                <a:gd name="connsiteX10" fmla="*/ 543339 w 543340"/>
                <a:gd name="connsiteY10" fmla="*/ 2319130 h 3710608"/>
                <a:gd name="connsiteX11" fmla="*/ 543340 w 543340"/>
                <a:gd name="connsiteY11" fmla="*/ 2319130 h 3710608"/>
                <a:gd name="connsiteX12" fmla="*/ 543340 w 543340"/>
                <a:gd name="connsiteY12" fmla="*/ 2782956 h 3710608"/>
                <a:gd name="connsiteX13" fmla="*/ 543339 w 543340"/>
                <a:gd name="connsiteY13" fmla="*/ 2782956 h 3710608"/>
                <a:gd name="connsiteX14" fmla="*/ 543339 w 543340"/>
                <a:gd name="connsiteY14" fmla="*/ 3246782 h 3710608"/>
                <a:gd name="connsiteX15" fmla="*/ 543340 w 543340"/>
                <a:gd name="connsiteY15" fmla="*/ 3246782 h 3710608"/>
                <a:gd name="connsiteX16" fmla="*/ 543340 w 543340"/>
                <a:gd name="connsiteY16" fmla="*/ 3710608 h 3710608"/>
                <a:gd name="connsiteX17" fmla="*/ 1 w 543340"/>
                <a:gd name="connsiteY17" fmla="*/ 3710608 h 3710608"/>
                <a:gd name="connsiteX18" fmla="*/ 1 w 543340"/>
                <a:gd name="connsiteY18" fmla="*/ 3246782 h 3710608"/>
                <a:gd name="connsiteX19" fmla="*/ 0 w 543340"/>
                <a:gd name="connsiteY19" fmla="*/ 3246782 h 3710608"/>
                <a:gd name="connsiteX20" fmla="*/ 0 w 543340"/>
                <a:gd name="connsiteY20" fmla="*/ 2782956 h 3710608"/>
                <a:gd name="connsiteX21" fmla="*/ 1 w 543340"/>
                <a:gd name="connsiteY21" fmla="*/ 2782956 h 3710608"/>
                <a:gd name="connsiteX22" fmla="*/ 1 w 543340"/>
                <a:gd name="connsiteY22" fmla="*/ 2319130 h 3710608"/>
                <a:gd name="connsiteX23" fmla="*/ 0 w 543340"/>
                <a:gd name="connsiteY23" fmla="*/ 2319130 h 3710608"/>
                <a:gd name="connsiteX24" fmla="*/ 0 w 543340"/>
                <a:gd name="connsiteY24" fmla="*/ 1855304 h 3710608"/>
                <a:gd name="connsiteX25" fmla="*/ 1 w 543340"/>
                <a:gd name="connsiteY25" fmla="*/ 1855304 h 3710608"/>
                <a:gd name="connsiteX26" fmla="*/ 1 w 543340"/>
                <a:gd name="connsiteY26" fmla="*/ 1391478 h 3710608"/>
                <a:gd name="connsiteX27" fmla="*/ 0 w 543340"/>
                <a:gd name="connsiteY27" fmla="*/ 1391478 h 3710608"/>
                <a:gd name="connsiteX28" fmla="*/ 0 w 543340"/>
                <a:gd name="connsiteY28" fmla="*/ 927652 h 3710608"/>
                <a:gd name="connsiteX29" fmla="*/ 1 w 543340"/>
                <a:gd name="connsiteY29" fmla="*/ 927652 h 3710608"/>
                <a:gd name="connsiteX30" fmla="*/ 1 w 543340"/>
                <a:gd name="connsiteY30" fmla="*/ 463826 h 3710608"/>
                <a:gd name="connsiteX31" fmla="*/ 0 w 543340"/>
                <a:gd name="connsiteY31" fmla="*/ 463826 h 37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3340" h="3710608">
                  <a:moveTo>
                    <a:pt x="0" y="0"/>
                  </a:moveTo>
                  <a:lnTo>
                    <a:pt x="543339" y="0"/>
                  </a:lnTo>
                  <a:lnTo>
                    <a:pt x="543339" y="463826"/>
                  </a:lnTo>
                  <a:lnTo>
                    <a:pt x="543340" y="463826"/>
                  </a:lnTo>
                  <a:lnTo>
                    <a:pt x="543340" y="927652"/>
                  </a:lnTo>
                  <a:lnTo>
                    <a:pt x="543339" y="927652"/>
                  </a:lnTo>
                  <a:lnTo>
                    <a:pt x="543339" y="1391478"/>
                  </a:lnTo>
                  <a:lnTo>
                    <a:pt x="543340" y="1391478"/>
                  </a:lnTo>
                  <a:lnTo>
                    <a:pt x="543340" y="1855304"/>
                  </a:lnTo>
                  <a:lnTo>
                    <a:pt x="543339" y="1855304"/>
                  </a:lnTo>
                  <a:lnTo>
                    <a:pt x="543339" y="2319130"/>
                  </a:lnTo>
                  <a:lnTo>
                    <a:pt x="543340" y="2319130"/>
                  </a:lnTo>
                  <a:lnTo>
                    <a:pt x="543340" y="2782956"/>
                  </a:lnTo>
                  <a:lnTo>
                    <a:pt x="543339" y="2782956"/>
                  </a:lnTo>
                  <a:lnTo>
                    <a:pt x="543339" y="3246782"/>
                  </a:lnTo>
                  <a:lnTo>
                    <a:pt x="543340" y="3246782"/>
                  </a:lnTo>
                  <a:lnTo>
                    <a:pt x="543340" y="3710608"/>
                  </a:lnTo>
                  <a:lnTo>
                    <a:pt x="1" y="3710608"/>
                  </a:lnTo>
                  <a:lnTo>
                    <a:pt x="1" y="3246782"/>
                  </a:lnTo>
                  <a:lnTo>
                    <a:pt x="0" y="3246782"/>
                  </a:lnTo>
                  <a:lnTo>
                    <a:pt x="0" y="2782956"/>
                  </a:lnTo>
                  <a:lnTo>
                    <a:pt x="1" y="2782956"/>
                  </a:lnTo>
                  <a:lnTo>
                    <a:pt x="1" y="2319130"/>
                  </a:lnTo>
                  <a:lnTo>
                    <a:pt x="0" y="2319130"/>
                  </a:lnTo>
                  <a:lnTo>
                    <a:pt x="0" y="1855304"/>
                  </a:lnTo>
                  <a:lnTo>
                    <a:pt x="1" y="1855304"/>
                  </a:lnTo>
                  <a:lnTo>
                    <a:pt x="1" y="1391478"/>
                  </a:lnTo>
                  <a:lnTo>
                    <a:pt x="0" y="1391478"/>
                  </a:lnTo>
                  <a:lnTo>
                    <a:pt x="0" y="927652"/>
                  </a:lnTo>
                  <a:lnTo>
                    <a:pt x="1" y="927652"/>
                  </a:lnTo>
                  <a:lnTo>
                    <a:pt x="1" y="463826"/>
                  </a:lnTo>
                  <a:lnTo>
                    <a:pt x="0" y="46382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83910" y="4495801"/>
              <a:ext cx="543339" cy="15571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2" name="Oval 21"/>
          <p:cNvSpPr/>
          <p:nvPr/>
        </p:nvSpPr>
        <p:spPr>
          <a:xfrm>
            <a:off x="4138940" y="1831695"/>
            <a:ext cx="2880928" cy="2664106"/>
          </a:xfrm>
          <a:custGeom>
            <a:avLst/>
            <a:gdLst>
              <a:gd name="connsiteX0" fmla="*/ 0 w 3652260"/>
              <a:gd name="connsiteY0" fmla="*/ 1466889 h 2933777"/>
              <a:gd name="connsiteX1" fmla="*/ 1826130 w 3652260"/>
              <a:gd name="connsiteY1" fmla="*/ 0 h 2933777"/>
              <a:gd name="connsiteX2" fmla="*/ 3652260 w 3652260"/>
              <a:gd name="connsiteY2" fmla="*/ 1466889 h 2933777"/>
              <a:gd name="connsiteX3" fmla="*/ 1826130 w 3652260"/>
              <a:gd name="connsiteY3" fmla="*/ 2933778 h 2933777"/>
              <a:gd name="connsiteX4" fmla="*/ 0 w 3652260"/>
              <a:gd name="connsiteY4" fmla="*/ 1466889 h 2933777"/>
              <a:gd name="connsiteX0" fmla="*/ 0 w 3703022"/>
              <a:gd name="connsiteY0" fmla="*/ 183361 h 1650250"/>
              <a:gd name="connsiteX1" fmla="*/ 3652260 w 3703022"/>
              <a:gd name="connsiteY1" fmla="*/ 183361 h 1650250"/>
              <a:gd name="connsiteX2" fmla="*/ 1826130 w 3703022"/>
              <a:gd name="connsiteY2" fmla="*/ 1650250 h 1650250"/>
              <a:gd name="connsiteX3" fmla="*/ 0 w 3703022"/>
              <a:gd name="connsiteY3" fmla="*/ 183361 h 1650250"/>
              <a:gd name="connsiteX0" fmla="*/ 0 w 3703022"/>
              <a:gd name="connsiteY0" fmla="*/ 183361 h 1650250"/>
              <a:gd name="connsiteX1" fmla="*/ 3652260 w 3703022"/>
              <a:gd name="connsiteY1" fmla="*/ 183361 h 1650250"/>
              <a:gd name="connsiteX2" fmla="*/ 1826130 w 3703022"/>
              <a:gd name="connsiteY2" fmla="*/ 1650250 h 1650250"/>
              <a:gd name="connsiteX3" fmla="*/ 91440 w 3703022"/>
              <a:gd name="connsiteY3" fmla="*/ 274801 h 1650250"/>
              <a:gd name="connsiteX0" fmla="*/ 2074136 w 3618575"/>
              <a:gd name="connsiteY0" fmla="*/ 49954 h 2236371"/>
              <a:gd name="connsiteX1" fmla="*/ 3567813 w 3618575"/>
              <a:gd name="connsiteY1" fmla="*/ 769482 h 2236371"/>
              <a:gd name="connsiteX2" fmla="*/ 1741683 w 3618575"/>
              <a:gd name="connsiteY2" fmla="*/ 2236371 h 2236371"/>
              <a:gd name="connsiteX3" fmla="*/ 6993 w 3618575"/>
              <a:gd name="connsiteY3" fmla="*/ 860922 h 2236371"/>
              <a:gd name="connsiteX0" fmla="*/ 3567813 w 3618575"/>
              <a:gd name="connsiteY0" fmla="*/ 0 h 1466889"/>
              <a:gd name="connsiteX1" fmla="*/ 1741683 w 3618575"/>
              <a:gd name="connsiteY1" fmla="*/ 1466889 h 1466889"/>
              <a:gd name="connsiteX2" fmla="*/ 6993 w 3618575"/>
              <a:gd name="connsiteY2" fmla="*/ 91440 h 1466889"/>
              <a:gd name="connsiteX0" fmla="*/ 3416248 w 3455189"/>
              <a:gd name="connsiteY0" fmla="*/ 0 h 1740457"/>
              <a:gd name="connsiteX1" fmla="*/ 1590118 w 3455189"/>
              <a:gd name="connsiteY1" fmla="*/ 1466889 h 1740457"/>
              <a:gd name="connsiteX2" fmla="*/ 5330 w 3455189"/>
              <a:gd name="connsiteY2" fmla="*/ 1305643 h 1740457"/>
              <a:gd name="connsiteX0" fmla="*/ 3759978 w 3800157"/>
              <a:gd name="connsiteY0" fmla="*/ 0 h 2150981"/>
              <a:gd name="connsiteX1" fmla="*/ 1933848 w 3800157"/>
              <a:gd name="connsiteY1" fmla="*/ 1466889 h 2150981"/>
              <a:gd name="connsiteX2" fmla="*/ 4286 w 3800157"/>
              <a:gd name="connsiteY2" fmla="*/ 1860279 h 2150981"/>
              <a:gd name="connsiteX0" fmla="*/ 3755692 w 3795871"/>
              <a:gd name="connsiteY0" fmla="*/ 0 h 1860279"/>
              <a:gd name="connsiteX1" fmla="*/ 1929562 w 3795871"/>
              <a:gd name="connsiteY1" fmla="*/ 1466889 h 1860279"/>
              <a:gd name="connsiteX2" fmla="*/ 0 w 3795871"/>
              <a:gd name="connsiteY2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5692" h="1860279">
                <a:moveTo>
                  <a:pt x="3755692" y="0"/>
                </a:moveTo>
                <a:cubicBezTo>
                  <a:pt x="2797338" y="1397646"/>
                  <a:pt x="1653862" y="1643461"/>
                  <a:pt x="0" y="1860279"/>
                </a:cubicBezTo>
              </a:path>
            </a:pathLst>
          </a:cu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Exponential </a:t>
            </a:r>
            <a:r>
              <a:rPr lang="sv-SE" b="1" smtClean="0"/>
              <a:t>Backoff Demo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5171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B Actor"/>
          <p:cNvSpPr/>
          <p:nvPr/>
        </p:nvSpPr>
        <p:spPr>
          <a:xfrm>
            <a:off x="4011694" y="2701420"/>
            <a:ext cx="4513181" cy="1512711"/>
          </a:xfrm>
          <a:prstGeom prst="roundRect">
            <a:avLst/>
          </a:prstGeom>
          <a:solidFill>
            <a:srgbClr val="43BFF7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/>
              <a:t>DB Actor</a:t>
            </a:r>
            <a:endParaRPr lang="sv-SE" b="1" dirty="0"/>
          </a:p>
        </p:txBody>
      </p:sp>
      <p:grpSp>
        <p:nvGrpSpPr>
          <p:cNvPr id="63" name="DB Up Interaction"/>
          <p:cNvGrpSpPr/>
          <p:nvPr/>
        </p:nvGrpSpPr>
        <p:grpSpPr>
          <a:xfrm>
            <a:off x="4185119" y="1023526"/>
            <a:ext cx="3694045" cy="5054276"/>
            <a:chOff x="4185119" y="1023526"/>
            <a:chExt cx="3694045" cy="5054276"/>
          </a:xfrm>
        </p:grpSpPr>
        <p:sp>
          <p:nvSpPr>
            <p:cNvPr id="2" name="Flowchart: Magnetic Disk 1"/>
            <p:cNvSpPr/>
            <p:nvPr/>
          </p:nvSpPr>
          <p:spPr>
            <a:xfrm>
              <a:off x="5537282" y="5248275"/>
              <a:ext cx="993422" cy="829527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0" idx="3"/>
              <a:endCxn id="8" idx="1"/>
            </p:cNvCxnSpPr>
            <p:nvPr/>
          </p:nvCxnSpPr>
          <p:spPr>
            <a:xfrm>
              <a:off x="5680192" y="1483979"/>
              <a:ext cx="3174" cy="162111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7"/>
              <a:endCxn id="26" idx="3"/>
            </p:cNvCxnSpPr>
            <p:nvPr/>
          </p:nvCxnSpPr>
          <p:spPr>
            <a:xfrm flipV="1">
              <a:off x="6388725" y="1483979"/>
              <a:ext cx="3171" cy="162111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5375825" y="1023526"/>
              <a:ext cx="608735" cy="460453"/>
              <a:chOff x="2573867" y="733778"/>
              <a:chExt cx="880533" cy="66604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573867" y="733778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22225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2585155" y="924787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22225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000">
                <a:off x="2585155" y="733778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22225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3" name="Servicetekniker"/>
            <p:cNvSpPr/>
            <p:nvPr/>
          </p:nvSpPr>
          <p:spPr>
            <a:xfrm>
              <a:off x="4185119" y="1033929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DB Query</a:t>
              </a:r>
              <a:endParaRPr lang="sv-SE" b="1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087529" y="1023526"/>
              <a:ext cx="608735" cy="460453"/>
              <a:chOff x="2573867" y="733778"/>
              <a:chExt cx="880533" cy="6660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573867" y="733778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22225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>
                <a:off x="2585155" y="924787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22225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2585155" y="733778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22225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" name="Servicetekniker"/>
            <p:cNvSpPr/>
            <p:nvPr/>
          </p:nvSpPr>
          <p:spPr>
            <a:xfrm>
              <a:off x="6688459" y="1039776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DB Result</a:t>
              </a:r>
              <a:endParaRPr lang="sv-SE" b="1" dirty="0"/>
            </a:p>
          </p:txBody>
        </p:sp>
        <p:cxnSp>
          <p:nvCxnSpPr>
            <p:cNvPr id="36" name="Straight Connector 35"/>
            <p:cNvCxnSpPr>
              <a:stCxn id="8" idx="3"/>
            </p:cNvCxnSpPr>
            <p:nvPr/>
          </p:nvCxnSpPr>
          <p:spPr>
            <a:xfrm>
              <a:off x="5683366" y="3810456"/>
              <a:ext cx="0" cy="143781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8" idx="5"/>
            </p:cNvCxnSpPr>
            <p:nvPr/>
          </p:nvCxnSpPr>
          <p:spPr>
            <a:xfrm flipV="1">
              <a:off x="6388725" y="3810456"/>
              <a:ext cx="0" cy="1363941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B Up"/>
          <p:cNvSpPr/>
          <p:nvPr/>
        </p:nvSpPr>
        <p:spPr>
          <a:xfrm>
            <a:off x="5537282" y="2959013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 smtClean="0"/>
              <a:t>Up</a:t>
            </a:r>
            <a:endParaRPr lang="sv-SE" b="1" dirty="0"/>
          </a:p>
        </p:txBody>
      </p:sp>
      <p:grpSp>
        <p:nvGrpSpPr>
          <p:cNvPr id="64" name="DB Down Interaction"/>
          <p:cNvGrpSpPr/>
          <p:nvPr/>
        </p:nvGrpSpPr>
        <p:grpSpPr>
          <a:xfrm>
            <a:off x="5609777" y="1023526"/>
            <a:ext cx="3694045" cy="5054276"/>
            <a:chOff x="4185119" y="1023526"/>
            <a:chExt cx="3694045" cy="5054276"/>
          </a:xfrm>
        </p:grpSpPr>
        <p:sp>
          <p:nvSpPr>
            <p:cNvPr id="65" name="Flowchart: Magnetic Disk 64"/>
            <p:cNvSpPr/>
            <p:nvPr/>
          </p:nvSpPr>
          <p:spPr>
            <a:xfrm>
              <a:off x="5537282" y="5248275"/>
              <a:ext cx="993422" cy="829527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Connector 65"/>
            <p:cNvCxnSpPr>
              <a:stCxn id="77" idx="3"/>
            </p:cNvCxnSpPr>
            <p:nvPr/>
          </p:nvCxnSpPr>
          <p:spPr>
            <a:xfrm>
              <a:off x="5680192" y="1483979"/>
              <a:ext cx="3174" cy="162111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74" idx="3"/>
            </p:cNvCxnSpPr>
            <p:nvPr/>
          </p:nvCxnSpPr>
          <p:spPr>
            <a:xfrm flipV="1">
              <a:off x="6388725" y="1483979"/>
              <a:ext cx="3171" cy="162111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5375825" y="1023526"/>
              <a:ext cx="608735" cy="460453"/>
              <a:chOff x="2573867" y="733778"/>
              <a:chExt cx="880533" cy="666044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2573867" y="733778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22225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Isosceles Triangle 76"/>
              <p:cNvSpPr/>
              <p:nvPr/>
            </p:nvSpPr>
            <p:spPr>
              <a:xfrm>
                <a:off x="2585155" y="924787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22225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Isosceles Triangle 77"/>
              <p:cNvSpPr/>
              <p:nvPr/>
            </p:nvSpPr>
            <p:spPr>
              <a:xfrm rot="10800000">
                <a:off x="2585155" y="733778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22225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9" name="Servicetekniker"/>
            <p:cNvSpPr/>
            <p:nvPr/>
          </p:nvSpPr>
          <p:spPr>
            <a:xfrm>
              <a:off x="4185119" y="1033929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DB Query</a:t>
              </a:r>
              <a:endParaRPr lang="sv-SE" b="1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6087529" y="1023526"/>
              <a:ext cx="608735" cy="460453"/>
              <a:chOff x="2573867" y="733778"/>
              <a:chExt cx="880533" cy="66604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573867" y="733778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22225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2585155" y="924787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22225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 rot="10800000">
                <a:off x="2585155" y="733778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22225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1" name="Servicetekniker"/>
            <p:cNvSpPr/>
            <p:nvPr/>
          </p:nvSpPr>
          <p:spPr>
            <a:xfrm>
              <a:off x="6688459" y="1039776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DB Error</a:t>
              </a:r>
              <a:endParaRPr lang="sv-SE" b="1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032143" y="3956538"/>
              <a:ext cx="0" cy="1215537"/>
            </a:xfrm>
            <a:prstGeom prst="line">
              <a:avLst/>
            </a:prstGeom>
            <a:ln w="63500" cap="rnd">
              <a:solidFill>
                <a:srgbClr val="50DE94"/>
              </a:solidFill>
              <a:prstDash val="sysDash"/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Servicetekniker"/>
            <p:cNvSpPr/>
            <p:nvPr/>
          </p:nvSpPr>
          <p:spPr>
            <a:xfrm>
              <a:off x="6043656" y="4315389"/>
              <a:ext cx="1661249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Poll DB Status</a:t>
              </a:r>
              <a:endParaRPr lang="sv-SE" b="1" dirty="0"/>
            </a:p>
          </p:txBody>
        </p:sp>
      </p:grpSp>
      <p:sp>
        <p:nvSpPr>
          <p:cNvPr id="7" name="DB Down"/>
          <p:cNvSpPr/>
          <p:nvPr/>
        </p:nvSpPr>
        <p:spPr>
          <a:xfrm>
            <a:off x="6958037" y="2959011"/>
            <a:ext cx="997527" cy="997527"/>
          </a:xfrm>
          <a:prstGeom prst="ellipse">
            <a:avLst/>
          </a:prstGeom>
          <a:solidFill>
            <a:srgbClr val="DB5151"/>
          </a:solidFill>
          <a:ln w="25400">
            <a:solidFill>
              <a:srgbClr val="1F4E7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 smtClean="0"/>
              <a:t>Down</a:t>
            </a:r>
            <a:endParaRPr lang="sv-SE" b="1" dirty="0"/>
          </a:p>
        </p:txBody>
      </p:sp>
      <p:grpSp>
        <p:nvGrpSpPr>
          <p:cNvPr id="82" name="Error"/>
          <p:cNvGrpSpPr/>
          <p:nvPr/>
        </p:nvGrpSpPr>
        <p:grpSpPr>
          <a:xfrm>
            <a:off x="6126092" y="4377466"/>
            <a:ext cx="562367" cy="568866"/>
            <a:chOff x="4665409" y="4631482"/>
            <a:chExt cx="1610726" cy="1629341"/>
          </a:xfrm>
        </p:grpSpPr>
        <p:grpSp>
          <p:nvGrpSpPr>
            <p:cNvPr id="83" name="Group 82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84" name="Cross 83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5263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7324" y="2881745"/>
            <a:ext cx="524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Examples,Protocols, e.g. Akka Remote Endpoint states</a:t>
            </a:r>
          </a:p>
        </p:txBody>
      </p:sp>
    </p:spTree>
    <p:extLst>
      <p:ext uri="{BB962C8B-B14F-4D97-AF65-F5344CB8AC3E}">
        <p14:creationId xmlns:p14="http://schemas.microsoft.com/office/powerpoint/2010/main" val="11602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4481" y="2859577"/>
            <a:ext cx="149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Actor lifecycle</a:t>
            </a:r>
          </a:p>
        </p:txBody>
      </p:sp>
    </p:spTree>
    <p:extLst>
      <p:ext uri="{BB962C8B-B14F-4D97-AF65-F5344CB8AC3E}">
        <p14:creationId xmlns:p14="http://schemas.microsoft.com/office/powerpoint/2010/main" val="35003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5440" y="289837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Deathwatch</a:t>
            </a:r>
          </a:p>
        </p:txBody>
      </p:sp>
    </p:spTree>
    <p:extLst>
      <p:ext uri="{BB962C8B-B14F-4D97-AF65-F5344CB8AC3E}">
        <p14:creationId xmlns:p14="http://schemas.microsoft.com/office/powerpoint/2010/main" val="20989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60" y="509010"/>
            <a:ext cx="7167380" cy="56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5440" y="2898370"/>
            <a:ext cx="2508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Distributed failures</a:t>
            </a:r>
          </a:p>
          <a:p>
            <a:r>
              <a:rPr lang="sv-SE" dirty="0" smtClean="0"/>
              <a:t>Lost nodes</a:t>
            </a:r>
          </a:p>
          <a:p>
            <a:r>
              <a:rPr lang="sv-SE" dirty="0" smtClean="0"/>
              <a:t>Network problems</a:t>
            </a:r>
          </a:p>
          <a:p>
            <a:r>
              <a:rPr lang="sv-SE" dirty="0" smtClean="0"/>
              <a:t>How do you handle this?</a:t>
            </a:r>
          </a:p>
        </p:txBody>
      </p:sp>
    </p:spTree>
    <p:extLst>
      <p:ext uri="{BB962C8B-B14F-4D97-AF65-F5344CB8AC3E}">
        <p14:creationId xmlns:p14="http://schemas.microsoft.com/office/powerpoint/2010/main" val="40865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447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Persistencec. Rehydrate actors on a new node</a:t>
            </a:r>
          </a:p>
        </p:txBody>
      </p:sp>
    </p:spTree>
    <p:extLst>
      <p:ext uri="{BB962C8B-B14F-4D97-AF65-F5344CB8AC3E}">
        <p14:creationId xmlns:p14="http://schemas.microsoft.com/office/powerpoint/2010/main" val="2807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72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 smtClean="0"/>
              <a:t>Virtual Actors</a:t>
            </a:r>
          </a:p>
        </p:txBody>
      </p:sp>
    </p:spTree>
    <p:extLst>
      <p:ext uri="{BB962C8B-B14F-4D97-AF65-F5344CB8AC3E}">
        <p14:creationId xmlns:p14="http://schemas.microsoft.com/office/powerpoint/2010/main" val="39825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38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Never fail, always exists</a:t>
            </a:r>
          </a:p>
        </p:txBody>
      </p:sp>
    </p:spTree>
    <p:extLst>
      <p:ext uri="{BB962C8B-B14F-4D97-AF65-F5344CB8AC3E}">
        <p14:creationId xmlns:p14="http://schemas.microsoft.com/office/powerpoint/2010/main" val="12337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Foo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Bar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Baz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Fob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Pew</a:t>
            </a:r>
          </a:p>
          <a:p>
            <a:pPr algn="ctr"/>
            <a:r>
              <a:rPr lang="sv-SE" b="1" dirty="0" smtClean="0"/>
              <a:t>612344</a:t>
            </a:r>
            <a:endParaRPr lang="sv-SE" b="1" dirty="0"/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Gnu</a:t>
            </a:r>
          </a:p>
          <a:p>
            <a:pPr algn="ctr"/>
            <a:r>
              <a:rPr lang="sv-SE" b="1" dirty="0" smtClean="0"/>
              <a:t>987234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Actors: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6001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5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Akka has Cluster Sharding</a:t>
            </a:r>
          </a:p>
        </p:txBody>
      </p:sp>
    </p:spTree>
    <p:extLst>
      <p:ext uri="{BB962C8B-B14F-4D97-AF65-F5344CB8AC3E}">
        <p14:creationId xmlns:p14="http://schemas.microsoft.com/office/powerpoint/2010/main" val="15408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904596" y="478188"/>
            <a:ext cx="10266002" cy="2916051"/>
            <a:chOff x="355198" y="2973913"/>
            <a:chExt cx="10266002" cy="2916051"/>
          </a:xfrm>
          <a:solidFill>
            <a:srgbClr val="00B0F0"/>
          </a:solidFill>
          <a:effectLst/>
        </p:grpSpPr>
        <p:grpSp>
          <p:nvGrpSpPr>
            <p:cNvPr id="79" name="Group 78"/>
            <p:cNvGrpSpPr/>
            <p:nvPr/>
          </p:nvGrpSpPr>
          <p:grpSpPr>
            <a:xfrm>
              <a:off x="3792735" y="4048732"/>
              <a:ext cx="3284070" cy="527563"/>
              <a:chOff x="3792735" y="4048732"/>
              <a:chExt cx="3284070" cy="527563"/>
            </a:xfrm>
            <a:grpFill/>
          </p:grpSpPr>
          <p:grpSp>
            <p:nvGrpSpPr>
              <p:cNvPr id="75" name="Group 74"/>
              <p:cNvGrpSpPr/>
              <p:nvPr/>
            </p:nvGrpSpPr>
            <p:grpSpPr>
              <a:xfrm>
                <a:off x="6618886" y="4048732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7" name="Straight Connector 76"/>
                <p:cNvCxnSpPr>
                  <a:stCxn id="76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6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114633" y="4065353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3" name="Straight Connector 72"/>
                <p:cNvCxnSpPr>
                  <a:stCxn id="72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2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92735" y="4065353"/>
                <a:ext cx="457908" cy="510942"/>
                <a:chOff x="5307816" y="2943224"/>
                <a:chExt cx="226214" cy="252413"/>
              </a:xfrm>
              <a:grpFill/>
            </p:grpSpPr>
            <p:cxnSp>
              <p:nvCxnSpPr>
                <p:cNvPr id="28" name="Straight Connector 27"/>
                <p:cNvCxnSpPr>
                  <a:stCxn id="27" idx="3"/>
                </p:cNvCxnSpPr>
                <p:nvPr/>
              </p:nvCxnSpPr>
              <p:spPr>
                <a:xfrm>
                  <a:off x="5450687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7" idx="1"/>
                </p:cNvCxnSpPr>
                <p:nvPr/>
              </p:nvCxnSpPr>
              <p:spPr>
                <a:xfrm flipH="1">
                  <a:off x="5307811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355198" y="2973913"/>
              <a:ext cx="10266002" cy="2916051"/>
              <a:chOff x="355198" y="2973913"/>
              <a:chExt cx="10266002" cy="2916051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1635777" y="3442728"/>
                <a:ext cx="361864" cy="516411"/>
              </a:xfrm>
              <a:custGeom>
                <a:avLst/>
                <a:gdLst>
                  <a:gd name="connsiteX0" fmla="*/ 0 w 228600"/>
                  <a:gd name="connsiteY0" fmla="*/ 0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0 w 228600"/>
                  <a:gd name="connsiteY4" fmla="*/ 0 h 326232"/>
                  <a:gd name="connsiteX0" fmla="*/ 2381 w 228600"/>
                  <a:gd name="connsiteY0" fmla="*/ 35719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  <a:gd name="connsiteX0" fmla="*/ 2381 w 228600"/>
                  <a:gd name="connsiteY0" fmla="*/ 45244 h 335757"/>
                  <a:gd name="connsiteX1" fmla="*/ 183356 w 228600"/>
                  <a:gd name="connsiteY1" fmla="*/ 0 h 335757"/>
                  <a:gd name="connsiteX2" fmla="*/ 228600 w 228600"/>
                  <a:gd name="connsiteY2" fmla="*/ 335757 h 335757"/>
                  <a:gd name="connsiteX3" fmla="*/ 0 w 228600"/>
                  <a:gd name="connsiteY3" fmla="*/ 335757 h 335757"/>
                  <a:gd name="connsiteX4" fmla="*/ 2381 w 228600"/>
                  <a:gd name="connsiteY4" fmla="*/ 45244 h 335757"/>
                  <a:gd name="connsiteX0" fmla="*/ 2381 w 228600"/>
                  <a:gd name="connsiteY0" fmla="*/ 35719 h 326232"/>
                  <a:gd name="connsiteX1" fmla="*/ 180975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26232">
                    <a:moveTo>
                      <a:pt x="2381" y="35719"/>
                    </a:moveTo>
                    <a:lnTo>
                      <a:pt x="180975" y="0"/>
                    </a:lnTo>
                    <a:lnTo>
                      <a:pt x="228600" y="326232"/>
                    </a:lnTo>
                    <a:lnTo>
                      <a:pt x="0" y="326232"/>
                    </a:lnTo>
                    <a:cubicBezTo>
                      <a:pt x="794" y="229394"/>
                      <a:pt x="1587" y="132557"/>
                      <a:pt x="2381" y="35719"/>
                    </a:cubicBez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55198" y="2973913"/>
                <a:ext cx="10266002" cy="2916051"/>
              </a:xfrm>
              <a:custGeom>
                <a:avLst/>
                <a:gdLst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3066684 w 6102996"/>
                  <a:gd name="connsiteY20" fmla="*/ 938675 h 1733552"/>
                  <a:gd name="connsiteX21" fmla="*/ 4346897 w 6102996"/>
                  <a:gd name="connsiteY21" fmla="*/ 939802 h 1733552"/>
                  <a:gd name="connsiteX22" fmla="*/ 6102996 w 6102996"/>
                  <a:gd name="connsiteY22" fmla="*/ 800102 h 1733552"/>
                  <a:gd name="connsiteX23" fmla="*/ 5851847 w 6102996"/>
                  <a:gd name="connsiteY23" fmla="*/ 1162052 h 1733552"/>
                  <a:gd name="connsiteX24" fmla="*/ 5832797 w 6102996"/>
                  <a:gd name="connsiteY24" fmla="*/ 1720852 h 1733552"/>
                  <a:gd name="connsiteX25" fmla="*/ 4972696 w 6102996"/>
                  <a:gd name="connsiteY25" fmla="*/ 1733552 h 1733552"/>
                  <a:gd name="connsiteX26" fmla="*/ 3066684 w 6102996"/>
                  <a:gd name="connsiteY26" fmla="*/ 1733552 h 1733552"/>
                  <a:gd name="connsiteX27" fmla="*/ 355730 w 6102996"/>
                  <a:gd name="connsiteY27" fmla="*/ 1733552 h 1733552"/>
                  <a:gd name="connsiteX28" fmla="*/ 400050 w 6102996"/>
                  <a:gd name="connsiteY28" fmla="*/ 1346202 h 1733552"/>
                  <a:gd name="connsiteX29" fmla="*/ 0 w 6102996"/>
                  <a:gd name="connsiteY29" fmla="*/ 1117602 h 1733552"/>
                  <a:gd name="connsiteX30" fmla="*/ 19050 w 6102996"/>
                  <a:gd name="connsiteY30" fmla="*/ 939802 h 1733552"/>
                  <a:gd name="connsiteX31" fmla="*/ 605284 w 6102996"/>
                  <a:gd name="connsiteY31" fmla="*/ 927329 h 1733552"/>
                  <a:gd name="connsiteX32" fmla="*/ 605284 w 6102996"/>
                  <a:gd name="connsiteY32" fmla="*/ 258642 h 1733552"/>
                  <a:gd name="connsiteX33" fmla="*/ 661504 w 6102996"/>
                  <a:gd name="connsiteY33" fmla="*/ 571892 h 1733552"/>
                  <a:gd name="connsiteX34" fmla="*/ 1042712 w 6102996"/>
                  <a:gd name="connsiteY34" fmla="*/ 571397 h 1733552"/>
                  <a:gd name="connsiteX35" fmla="*/ 1047474 w 6102996"/>
                  <a:gd name="connsiteY35" fmla="*/ 477840 h 1733552"/>
                  <a:gd name="connsiteX36" fmla="*/ 1285081 w 6102996"/>
                  <a:gd name="connsiteY36" fmla="*/ 477840 h 1733552"/>
                  <a:gd name="connsiteX37" fmla="*/ 1285081 w 6102996"/>
                  <a:gd name="connsiteY37" fmla="*/ 1 h 1733552"/>
                  <a:gd name="connsiteX38" fmla="*/ 1329240 w 6102996"/>
                  <a:gd name="connsiteY38" fmla="*/ 1 h 1733552"/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4346897 w 6102996"/>
                  <a:gd name="connsiteY20" fmla="*/ 939802 h 1733552"/>
                  <a:gd name="connsiteX21" fmla="*/ 6102996 w 6102996"/>
                  <a:gd name="connsiteY21" fmla="*/ 800102 h 1733552"/>
                  <a:gd name="connsiteX22" fmla="*/ 5851847 w 6102996"/>
                  <a:gd name="connsiteY22" fmla="*/ 1162052 h 1733552"/>
                  <a:gd name="connsiteX23" fmla="*/ 5832797 w 6102996"/>
                  <a:gd name="connsiteY23" fmla="*/ 1720852 h 1733552"/>
                  <a:gd name="connsiteX24" fmla="*/ 4972696 w 6102996"/>
                  <a:gd name="connsiteY24" fmla="*/ 1733552 h 1733552"/>
                  <a:gd name="connsiteX25" fmla="*/ 3066684 w 6102996"/>
                  <a:gd name="connsiteY25" fmla="*/ 1733552 h 1733552"/>
                  <a:gd name="connsiteX26" fmla="*/ 355730 w 6102996"/>
                  <a:gd name="connsiteY26" fmla="*/ 1733552 h 1733552"/>
                  <a:gd name="connsiteX27" fmla="*/ 400050 w 6102996"/>
                  <a:gd name="connsiteY27" fmla="*/ 1346202 h 1733552"/>
                  <a:gd name="connsiteX28" fmla="*/ 0 w 6102996"/>
                  <a:gd name="connsiteY28" fmla="*/ 1117602 h 1733552"/>
                  <a:gd name="connsiteX29" fmla="*/ 19050 w 6102996"/>
                  <a:gd name="connsiteY29" fmla="*/ 939802 h 1733552"/>
                  <a:gd name="connsiteX30" fmla="*/ 605284 w 6102996"/>
                  <a:gd name="connsiteY30" fmla="*/ 927329 h 1733552"/>
                  <a:gd name="connsiteX31" fmla="*/ 605284 w 6102996"/>
                  <a:gd name="connsiteY31" fmla="*/ 258642 h 1733552"/>
                  <a:gd name="connsiteX32" fmla="*/ 661504 w 6102996"/>
                  <a:gd name="connsiteY32" fmla="*/ 571892 h 1733552"/>
                  <a:gd name="connsiteX33" fmla="*/ 1042712 w 6102996"/>
                  <a:gd name="connsiteY33" fmla="*/ 571397 h 1733552"/>
                  <a:gd name="connsiteX34" fmla="*/ 1047474 w 6102996"/>
                  <a:gd name="connsiteY34" fmla="*/ 477840 h 1733552"/>
                  <a:gd name="connsiteX35" fmla="*/ 1285081 w 6102996"/>
                  <a:gd name="connsiteY35" fmla="*/ 477840 h 1733552"/>
                  <a:gd name="connsiteX36" fmla="*/ 1285081 w 6102996"/>
                  <a:gd name="connsiteY36" fmla="*/ 1 h 1733552"/>
                  <a:gd name="connsiteX37" fmla="*/ 1329240 w 6102996"/>
                  <a:gd name="connsiteY37" fmla="*/ 1 h 1733552"/>
                  <a:gd name="connsiteX38" fmla="*/ 1329239 w 6102996"/>
                  <a:gd name="connsiteY38" fmla="*/ 0 h 173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02996" h="1733552">
                    <a:moveTo>
                      <a:pt x="1329239" y="0"/>
                    </a:moveTo>
                    <a:lnTo>
                      <a:pt x="1410361" y="0"/>
                    </a:lnTo>
                    <a:lnTo>
                      <a:pt x="1354138" y="54718"/>
                    </a:lnTo>
                    <a:lnTo>
                      <a:pt x="1354138" y="87563"/>
                    </a:lnTo>
                    <a:lnTo>
                      <a:pt x="1426656" y="87563"/>
                    </a:lnTo>
                    <a:lnTo>
                      <a:pt x="1354138" y="158140"/>
                    </a:lnTo>
                    <a:lnTo>
                      <a:pt x="1354138" y="171451"/>
                    </a:lnTo>
                    <a:lnTo>
                      <a:pt x="1458912" y="171451"/>
                    </a:lnTo>
                    <a:lnTo>
                      <a:pt x="1354138" y="273421"/>
                    </a:lnTo>
                    <a:lnTo>
                      <a:pt x="1354138" y="330202"/>
                    </a:lnTo>
                    <a:lnTo>
                      <a:pt x="1403350" y="330202"/>
                    </a:lnTo>
                    <a:lnTo>
                      <a:pt x="1427957" y="477840"/>
                    </a:lnTo>
                    <a:lnTo>
                      <a:pt x="1438274" y="477840"/>
                    </a:lnTo>
                    <a:lnTo>
                      <a:pt x="1441450" y="476252"/>
                    </a:lnTo>
                    <a:lnTo>
                      <a:pt x="1441927" y="477840"/>
                    </a:lnTo>
                    <a:lnTo>
                      <a:pt x="1480343" y="477840"/>
                    </a:lnTo>
                    <a:lnTo>
                      <a:pt x="1480343" y="592141"/>
                    </a:lnTo>
                    <a:lnTo>
                      <a:pt x="1554161" y="592141"/>
                    </a:lnTo>
                    <a:cubicBezTo>
                      <a:pt x="1554691" y="705825"/>
                      <a:pt x="1555220" y="819509"/>
                      <a:pt x="1555750" y="933193"/>
                    </a:cubicBezTo>
                    <a:lnTo>
                      <a:pt x="3066684" y="934524"/>
                    </a:lnTo>
                    <a:lnTo>
                      <a:pt x="4346897" y="939802"/>
                    </a:lnTo>
                    <a:cubicBezTo>
                      <a:pt x="4989413" y="931335"/>
                      <a:pt x="5517630" y="846669"/>
                      <a:pt x="6102996" y="800102"/>
                    </a:cubicBezTo>
                    <a:lnTo>
                      <a:pt x="5851847" y="1162052"/>
                    </a:lnTo>
                    <a:cubicBezTo>
                      <a:pt x="6264597" y="1595969"/>
                      <a:pt x="6035997" y="1686985"/>
                      <a:pt x="5832797" y="1720852"/>
                    </a:cubicBezTo>
                    <a:lnTo>
                      <a:pt x="4972696" y="1733552"/>
                    </a:lnTo>
                    <a:lnTo>
                      <a:pt x="3066684" y="1733552"/>
                    </a:lnTo>
                    <a:lnTo>
                      <a:pt x="355730" y="1733552"/>
                    </a:lnTo>
                    <a:cubicBezTo>
                      <a:pt x="330287" y="1521885"/>
                      <a:pt x="349293" y="1526119"/>
                      <a:pt x="400050" y="1346202"/>
                    </a:cubicBezTo>
                    <a:cubicBezTo>
                      <a:pt x="266700" y="1270002"/>
                      <a:pt x="152400" y="1263652"/>
                      <a:pt x="0" y="1117602"/>
                    </a:cubicBezTo>
                    <a:lnTo>
                      <a:pt x="19050" y="939802"/>
                    </a:lnTo>
                    <a:lnTo>
                      <a:pt x="605284" y="927329"/>
                    </a:lnTo>
                    <a:lnTo>
                      <a:pt x="605284" y="258642"/>
                    </a:lnTo>
                    <a:lnTo>
                      <a:pt x="661504" y="571892"/>
                    </a:lnTo>
                    <a:lnTo>
                      <a:pt x="1042712" y="571397"/>
                    </a:lnTo>
                    <a:lnTo>
                      <a:pt x="1047474" y="477840"/>
                    </a:lnTo>
                    <a:lnTo>
                      <a:pt x="1285081" y="477840"/>
                    </a:lnTo>
                    <a:lnTo>
                      <a:pt x="1285081" y="1"/>
                    </a:lnTo>
                    <a:lnTo>
                      <a:pt x="1329240" y="1"/>
                    </a:lnTo>
                    <a:lnTo>
                      <a:pt x="1329239" y="0"/>
                    </a:ln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579467" y="2361908"/>
            <a:ext cx="7817251" cy="927316"/>
            <a:chOff x="5468079" y="3279055"/>
            <a:chExt cx="5462624" cy="648000"/>
          </a:xfrm>
          <a:solidFill>
            <a:srgbClr val="1F4E79"/>
          </a:solidFill>
        </p:grpSpPr>
        <p:sp>
          <p:nvSpPr>
            <p:cNvPr id="40" name="Rectangle 39"/>
            <p:cNvSpPr/>
            <p:nvPr/>
          </p:nvSpPr>
          <p:spPr>
            <a:xfrm>
              <a:off x="54680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17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554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5309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31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8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405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42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79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216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153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1295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130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67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ounded Rectangle 90"/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79782" y="4443574"/>
            <a:ext cx="942422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Bulkhead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876688" y="4594616"/>
            <a:ext cx="1166437" cy="1366685"/>
            <a:chOff x="3464818" y="2490713"/>
            <a:chExt cx="845749" cy="990943"/>
          </a:xfrm>
        </p:grpSpPr>
        <p:grpSp>
          <p:nvGrpSpPr>
            <p:cNvPr id="39" name="Group 38"/>
            <p:cNvGrpSpPr/>
            <p:nvPr/>
          </p:nvGrpSpPr>
          <p:grpSpPr>
            <a:xfrm>
              <a:off x="3464818" y="2522797"/>
              <a:ext cx="845749" cy="958859"/>
              <a:chOff x="3178679" y="2204286"/>
              <a:chExt cx="1721001" cy="1951168"/>
            </a:xfrm>
          </p:grpSpPr>
          <p:sp>
            <p:nvSpPr>
              <p:cNvPr id="57" name="Freeform 56"/>
              <p:cNvSpPr/>
              <p:nvPr/>
            </p:nvSpPr>
            <p:spPr>
              <a:xfrm rot="9000000">
                <a:off x="3178679" y="2558486"/>
                <a:ext cx="922364" cy="15969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2600000" flipH="1">
                <a:off x="3977316" y="2558484"/>
                <a:ext cx="922364" cy="159696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D80E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5400000">
                <a:off x="3578912" y="1867301"/>
                <a:ext cx="922365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6" name="Hexagon 55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3666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9782" y="2362983"/>
            <a:ext cx="942422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Actors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82" y="1795699"/>
            <a:ext cx="245690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send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messages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other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create</a:t>
            </a:r>
            <a:r>
              <a:rPr lang="sv-SE" sz="2400" dirty="0" smtClean="0">
                <a:solidFill>
                  <a:srgbClr val="FFE699"/>
                </a:solidFill>
              </a:rPr>
              <a:t> new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decide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how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handle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it’s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next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</a:t>
            </a: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1690688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 smtClean="0">
                <a:solidFill>
                  <a:srgbClr val="FFE699"/>
                </a:solidFill>
              </a:rPr>
              <a:t>consistency</a:t>
            </a:r>
            <a:r>
              <a:rPr lang="sv-SE" sz="2400" b="1" i="1" dirty="0" smtClean="0">
                <a:solidFill>
                  <a:srgbClr val="FFE699"/>
                </a:solidFill>
              </a:rPr>
              <a:t> in </a:t>
            </a:r>
            <a:r>
              <a:rPr lang="sv-SE" sz="2400" b="1" i="1" dirty="0">
                <a:solidFill>
                  <a:srgbClr val="FFE699"/>
                </a:solidFill>
              </a:rPr>
              <a:t>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449805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/</a:t>
              </a:r>
              <a:endParaRPr lang="sv-SE" sz="14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  <a:r>
                <a:rPr lang="sv-SE" sz="1400" b="1" dirty="0" smtClean="0"/>
                <a:t>c1</a:t>
              </a:r>
              <a:endParaRPr lang="sv-SE" sz="1400" b="1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DB5151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0318" y="5366639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79782" y="4443574"/>
            <a:ext cx="942422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Fault tolerance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1250718" y="4365932"/>
            <a:ext cx="806623" cy="683742"/>
          </a:xfrm>
          <a:custGeom>
            <a:avLst/>
            <a:gdLst>
              <a:gd name="connsiteX0" fmla="*/ 341871 w 806623"/>
              <a:gd name="connsiteY0" fmla="*/ 0 h 683742"/>
              <a:gd name="connsiteX1" fmla="*/ 676796 w 806623"/>
              <a:gd name="connsiteY1" fmla="*/ 272972 h 683742"/>
              <a:gd name="connsiteX2" fmla="*/ 679304 w 806623"/>
              <a:gd name="connsiteY2" fmla="*/ 297850 h 683742"/>
              <a:gd name="connsiteX3" fmla="*/ 683741 w 806623"/>
              <a:gd name="connsiteY3" fmla="*/ 296954 h 683742"/>
              <a:gd name="connsiteX4" fmla="*/ 806623 w 806623"/>
              <a:gd name="connsiteY4" fmla="*/ 419836 h 683742"/>
              <a:gd name="connsiteX5" fmla="*/ 683741 w 806623"/>
              <a:gd name="connsiteY5" fmla="*/ 542718 h 683742"/>
              <a:gd name="connsiteX6" fmla="*/ 635910 w 806623"/>
              <a:gd name="connsiteY6" fmla="*/ 533062 h 683742"/>
              <a:gd name="connsiteX7" fmla="*/ 628165 w 806623"/>
              <a:gd name="connsiteY7" fmla="*/ 527840 h 683742"/>
              <a:gd name="connsiteX8" fmla="*/ 625356 w 806623"/>
              <a:gd name="connsiteY8" fmla="*/ 533015 h 683742"/>
              <a:gd name="connsiteX9" fmla="*/ 341871 w 806623"/>
              <a:gd name="connsiteY9" fmla="*/ 683742 h 683742"/>
              <a:gd name="connsiteX10" fmla="*/ 0 w 806623"/>
              <a:gd name="connsiteY10" fmla="*/ 341871 h 683742"/>
              <a:gd name="connsiteX11" fmla="*/ 341871 w 806623"/>
              <a:gd name="connsiteY11" fmla="*/ 0 h 68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6623" h="683742">
                <a:moveTo>
                  <a:pt x="341871" y="0"/>
                </a:moveTo>
                <a:cubicBezTo>
                  <a:pt x="507080" y="0"/>
                  <a:pt x="644918" y="117187"/>
                  <a:pt x="676796" y="272972"/>
                </a:cubicBezTo>
                <a:lnTo>
                  <a:pt x="679304" y="297850"/>
                </a:lnTo>
                <a:lnTo>
                  <a:pt x="683741" y="296954"/>
                </a:lnTo>
                <a:cubicBezTo>
                  <a:pt x="751607" y="296954"/>
                  <a:pt x="806623" y="351970"/>
                  <a:pt x="806623" y="419836"/>
                </a:cubicBezTo>
                <a:cubicBezTo>
                  <a:pt x="806623" y="487702"/>
                  <a:pt x="751607" y="542718"/>
                  <a:pt x="683741" y="542718"/>
                </a:cubicBezTo>
                <a:cubicBezTo>
                  <a:pt x="666775" y="542718"/>
                  <a:pt x="650611" y="539280"/>
                  <a:pt x="635910" y="533062"/>
                </a:cubicBezTo>
                <a:lnTo>
                  <a:pt x="628165" y="527840"/>
                </a:lnTo>
                <a:lnTo>
                  <a:pt x="625356" y="533015"/>
                </a:lnTo>
                <a:cubicBezTo>
                  <a:pt x="563919" y="623953"/>
                  <a:pt x="459877" y="683742"/>
                  <a:pt x="341871" y="683742"/>
                </a:cubicBezTo>
                <a:cubicBezTo>
                  <a:pt x="153061" y="683742"/>
                  <a:pt x="0" y="530681"/>
                  <a:pt x="0" y="341871"/>
                </a:cubicBezTo>
                <a:cubicBezTo>
                  <a:pt x="0" y="153061"/>
                  <a:pt x="153061" y="0"/>
                  <a:pt x="341871" y="0"/>
                </a:cubicBezTo>
                <a:close/>
              </a:path>
            </a:pathLst>
          </a:custGeom>
          <a:solidFill>
            <a:srgbClr val="C00000"/>
          </a:solidFill>
          <a:ln w="25400">
            <a:solidFill>
              <a:schemeClr val="bg1"/>
            </a:solidFill>
          </a:ln>
          <a:effectLst>
            <a:innerShdw dist="38100" dir="184800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9" y="4267611"/>
            <a:ext cx="1767993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16889</TotalTime>
  <Words>267</Words>
  <Application>Microsoft Office PowerPoint</Application>
  <PresentationFormat>Widescreen</PresentationFormat>
  <Paragraphs>131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Ravie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Actor Model</vt:lpstr>
      <vt:lpstr>Actor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Exponential Backoff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2118</cp:revision>
  <dcterms:created xsi:type="dcterms:W3CDTF">2014-06-11T19:04:29Z</dcterms:created>
  <dcterms:modified xsi:type="dcterms:W3CDTF">2017-03-29T09:57:04Z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