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D"/>
    <a:srgbClr val="FF0066"/>
    <a:srgbClr val="E20000"/>
    <a:srgbClr val="5B9BD5"/>
    <a:srgbClr val="9DC3E6"/>
    <a:srgbClr val="8E0000"/>
    <a:srgbClr val="6C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Extremely 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Extreme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But what about location transparency?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Location transparency can only truly exist in an environment that</a:t>
            </a:r>
          </a:p>
          <a:p>
            <a:pPr marL="0" indent="0">
              <a:buNone/>
            </a:pPr>
            <a:r>
              <a:rPr lang="sv-SE" dirty="0"/>
              <a:t>a</a:t>
            </a:r>
            <a:r>
              <a:rPr lang="sv-SE" dirty="0" smtClean="0"/>
              <a:t>utomatically yields execution, e.g. the Erlang BEAM.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If you are executing in a shared pool of resources (threads, sockets), if some code is blocking, then you are no longer location transparent.</a:t>
            </a:r>
          </a:p>
        </p:txBody>
      </p:sp>
    </p:spTree>
    <p:extLst>
      <p:ext uri="{BB962C8B-B14F-4D97-AF65-F5344CB8AC3E}">
        <p14:creationId xmlns:p14="http://schemas.microsoft.com/office/powerpoint/2010/main" val="6921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smtClean="0">
                <a:solidFill>
                  <a:schemeClr val="tx1"/>
                </a:solidFill>
              </a:rPr>
              <a:t>This can easily be done using e.g. Apache Kafka.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521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location transparency?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133</cp:revision>
  <dcterms:created xsi:type="dcterms:W3CDTF">2016-11-05T07:11:57Z</dcterms:created>
  <dcterms:modified xsi:type="dcterms:W3CDTF">2016-11-06T17:04:47Z</dcterms:modified>
</cp:coreProperties>
</file>