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4" r:id="rId3"/>
    <p:sldId id="279" r:id="rId4"/>
    <p:sldId id="266" r:id="rId5"/>
    <p:sldId id="263" r:id="rId6"/>
    <p:sldId id="276" r:id="rId7"/>
    <p:sldId id="275" r:id="rId8"/>
    <p:sldId id="264" r:id="rId9"/>
    <p:sldId id="277" r:id="rId10"/>
    <p:sldId id="265" r:id="rId11"/>
    <p:sldId id="267" r:id="rId12"/>
    <p:sldId id="256" r:id="rId13"/>
    <p:sldId id="282" r:id="rId14"/>
    <p:sldId id="259" r:id="rId15"/>
    <p:sldId id="261" r:id="rId16"/>
    <p:sldId id="272" r:id="rId17"/>
    <p:sldId id="273" r:id="rId18"/>
    <p:sldId id="271" r:id="rId19"/>
    <p:sldId id="269" r:id="rId20"/>
    <p:sldId id="281" r:id="rId21"/>
    <p:sldId id="280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E88744"/>
    <a:srgbClr val="9E254E"/>
    <a:srgbClr val="194461"/>
    <a:srgbClr val="0B7595"/>
    <a:srgbClr val="F0B4CE"/>
    <a:srgbClr val="091823"/>
    <a:srgbClr val="3DB5BE"/>
    <a:srgbClr val="F5C9AB"/>
    <a:srgbClr val="725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2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8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022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6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1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3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19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17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5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23E-EFA9-46CD-9A40-B396BA79062B}" type="datetimeFigureOut">
              <a:rPr lang="sv-SE" smtClean="0"/>
              <a:t>2017-09-25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C75-5C43-456D-BBCE-5D678077AF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1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FEE6D1-1DB5-4D23-B83D-A53B0D2BBCCD}"/>
              </a:ext>
            </a:extLst>
          </p:cNvPr>
          <p:cNvGrpSpPr/>
          <p:nvPr/>
        </p:nvGrpSpPr>
        <p:grpSpPr>
          <a:xfrm>
            <a:off x="0" y="993668"/>
            <a:ext cx="12192000" cy="2238691"/>
            <a:chOff x="0" y="2295525"/>
            <a:chExt cx="12192000" cy="22386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A4179-0FB3-4963-AC75-9D8D7653A015}"/>
                </a:ext>
              </a:extLst>
            </p:cNvPr>
            <p:cNvSpPr/>
            <p:nvPr/>
          </p:nvSpPr>
          <p:spPr>
            <a:xfrm>
              <a:off x="0" y="2295525"/>
              <a:ext cx="12192000" cy="2238691"/>
            </a:xfrm>
            <a:prstGeom prst="rect">
              <a:avLst/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69A316-27D9-47A5-A2DF-A3DE4EF0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36" y="2573260"/>
              <a:ext cx="8864927" cy="16943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EB700B-EB21-4EFA-B712-3545F7F6B130}"/>
              </a:ext>
            </a:extLst>
          </p:cNvPr>
          <p:cNvSpPr txBox="1"/>
          <p:nvPr/>
        </p:nvSpPr>
        <p:spPr>
          <a:xfrm>
            <a:off x="1663536" y="3510094"/>
            <a:ext cx="886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Millions of Transactions per Second on a Single Machine</a:t>
            </a:r>
          </a:p>
          <a:p>
            <a:pPr algn="ctr"/>
            <a:r>
              <a:rPr lang="en-US" sz="2800" b="1" i="1" dirty="0"/>
              <a:t>Case for a Virtualized Database and Scale-In</a:t>
            </a:r>
            <a:endParaRPr lang="sv-SE" sz="2800" b="1" i="1" dirty="0"/>
          </a:p>
        </p:txBody>
      </p:sp>
    </p:spTree>
    <p:extLst>
      <p:ext uri="{BB962C8B-B14F-4D97-AF65-F5344CB8AC3E}">
        <p14:creationId xmlns:p14="http://schemas.microsoft.com/office/powerpoint/2010/main" val="414687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553200"/>
            <a:ext cx="6372225" cy="29641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9F5386D-DA42-439D-8693-4A2239435697}"/>
              </a:ext>
            </a:extLst>
          </p:cNvPr>
          <p:cNvSpPr/>
          <p:nvPr/>
        </p:nvSpPr>
        <p:spPr>
          <a:xfrm>
            <a:off x="2838448" y="5090007"/>
            <a:ext cx="5981700" cy="892048"/>
          </a:xfrm>
          <a:custGeom>
            <a:avLst/>
            <a:gdLst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972805 w 5981700"/>
              <a:gd name="connsiteY16" fmla="*/ 19853 h 892048"/>
              <a:gd name="connsiteX17" fmla="*/ 1172104 w 5981700"/>
              <a:gd name="connsiteY17" fmla="*/ 136003 h 892048"/>
              <a:gd name="connsiteX18" fmla="*/ 1172104 w 5981700"/>
              <a:gd name="connsiteY18" fmla="*/ 138514 h 892048"/>
              <a:gd name="connsiteX19" fmla="*/ 1172103 w 5981700"/>
              <a:gd name="connsiteY19" fmla="*/ 138514 h 892048"/>
              <a:gd name="connsiteX20" fmla="*/ 1172103 w 5981700"/>
              <a:gd name="connsiteY20" fmla="*/ 310585 h 892048"/>
              <a:gd name="connsiteX21" fmla="*/ 2757487 w 5981700"/>
              <a:gd name="connsiteY21" fmla="*/ 310585 h 892048"/>
              <a:gd name="connsiteX22" fmla="*/ 2757487 w 5981700"/>
              <a:gd name="connsiteY22" fmla="*/ 138513 h 892048"/>
              <a:gd name="connsiteX23" fmla="*/ 2757489 w 5981700"/>
              <a:gd name="connsiteY23" fmla="*/ 138513 h 892048"/>
              <a:gd name="connsiteX24" fmla="*/ 2757489 w 5981700"/>
              <a:gd name="connsiteY24" fmla="*/ 136003 h 892048"/>
              <a:gd name="connsiteX25" fmla="*/ 2978760 w 5981700"/>
              <a:gd name="connsiteY25" fmla="*/ 7048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04678 w 5981700"/>
              <a:gd name="connsiteY14" fmla="*/ 19853 h 892048"/>
              <a:gd name="connsiteX15" fmla="*/ 938742 w 5981700"/>
              <a:gd name="connsiteY15" fmla="*/ 1 h 892048"/>
              <a:gd name="connsiteX16" fmla="*/ 1172104 w 5981700"/>
              <a:gd name="connsiteY16" fmla="*/ 136003 h 892048"/>
              <a:gd name="connsiteX17" fmla="*/ 1172104 w 5981700"/>
              <a:gd name="connsiteY17" fmla="*/ 138514 h 892048"/>
              <a:gd name="connsiteX18" fmla="*/ 1172103 w 5981700"/>
              <a:gd name="connsiteY18" fmla="*/ 138514 h 892048"/>
              <a:gd name="connsiteX19" fmla="*/ 1172103 w 5981700"/>
              <a:gd name="connsiteY19" fmla="*/ 310585 h 892048"/>
              <a:gd name="connsiteX20" fmla="*/ 2757487 w 5981700"/>
              <a:gd name="connsiteY20" fmla="*/ 310585 h 892048"/>
              <a:gd name="connsiteX21" fmla="*/ 2757487 w 5981700"/>
              <a:gd name="connsiteY21" fmla="*/ 138513 h 892048"/>
              <a:gd name="connsiteX22" fmla="*/ 2757489 w 5981700"/>
              <a:gd name="connsiteY22" fmla="*/ 138513 h 892048"/>
              <a:gd name="connsiteX23" fmla="*/ 2757489 w 5981700"/>
              <a:gd name="connsiteY23" fmla="*/ 136003 h 892048"/>
              <a:gd name="connsiteX24" fmla="*/ 2978760 w 5981700"/>
              <a:gd name="connsiteY24" fmla="*/ 7048 h 892048"/>
              <a:gd name="connsiteX25" fmla="*/ 2990853 w 5981700"/>
              <a:gd name="connsiteY25" fmla="*/ 0 h 892048"/>
              <a:gd name="connsiteX0" fmla="*/ 2990853 w 5981700"/>
              <a:gd name="connsiteY0" fmla="*/ 0 h 892048"/>
              <a:gd name="connsiteX1" fmla="*/ 3002947 w 5981700"/>
              <a:gd name="connsiteY1" fmla="*/ 7048 h 892048"/>
              <a:gd name="connsiteX2" fmla="*/ 3224213 w 5981700"/>
              <a:gd name="connsiteY2" fmla="*/ 136001 h 892048"/>
              <a:gd name="connsiteX3" fmla="*/ 3224213 w 5981700"/>
              <a:gd name="connsiteY3" fmla="*/ 138513 h 892048"/>
              <a:gd name="connsiteX4" fmla="*/ 3224211 w 5981700"/>
              <a:gd name="connsiteY4" fmla="*/ 138513 h 892048"/>
              <a:gd name="connsiteX5" fmla="*/ 3224211 w 5981700"/>
              <a:gd name="connsiteY5" fmla="*/ 310585 h 892048"/>
              <a:gd name="connsiteX6" fmla="*/ 5981700 w 5981700"/>
              <a:gd name="connsiteY6" fmla="*/ 310585 h 892048"/>
              <a:gd name="connsiteX7" fmla="*/ 5981700 w 5981700"/>
              <a:gd name="connsiteY7" fmla="*/ 892048 h 892048"/>
              <a:gd name="connsiteX8" fmla="*/ 0 w 5981700"/>
              <a:gd name="connsiteY8" fmla="*/ 892048 h 892048"/>
              <a:gd name="connsiteX9" fmla="*/ 0 w 5981700"/>
              <a:gd name="connsiteY9" fmla="*/ 310585 h 892048"/>
              <a:gd name="connsiteX10" fmla="*/ 705379 w 5981700"/>
              <a:gd name="connsiteY10" fmla="*/ 310585 h 892048"/>
              <a:gd name="connsiteX11" fmla="*/ 705379 w 5981700"/>
              <a:gd name="connsiteY11" fmla="*/ 138514 h 892048"/>
              <a:gd name="connsiteX12" fmla="*/ 705380 w 5981700"/>
              <a:gd name="connsiteY12" fmla="*/ 138514 h 892048"/>
              <a:gd name="connsiteX13" fmla="*/ 705380 w 5981700"/>
              <a:gd name="connsiteY13" fmla="*/ 136002 h 892048"/>
              <a:gd name="connsiteX14" fmla="*/ 938742 w 5981700"/>
              <a:gd name="connsiteY14" fmla="*/ 1 h 892048"/>
              <a:gd name="connsiteX15" fmla="*/ 1172104 w 5981700"/>
              <a:gd name="connsiteY15" fmla="*/ 136003 h 892048"/>
              <a:gd name="connsiteX16" fmla="*/ 1172104 w 5981700"/>
              <a:gd name="connsiteY16" fmla="*/ 138514 h 892048"/>
              <a:gd name="connsiteX17" fmla="*/ 1172103 w 5981700"/>
              <a:gd name="connsiteY17" fmla="*/ 138514 h 892048"/>
              <a:gd name="connsiteX18" fmla="*/ 1172103 w 5981700"/>
              <a:gd name="connsiteY18" fmla="*/ 310585 h 892048"/>
              <a:gd name="connsiteX19" fmla="*/ 2757487 w 5981700"/>
              <a:gd name="connsiteY19" fmla="*/ 310585 h 892048"/>
              <a:gd name="connsiteX20" fmla="*/ 2757487 w 5981700"/>
              <a:gd name="connsiteY20" fmla="*/ 138513 h 892048"/>
              <a:gd name="connsiteX21" fmla="*/ 2757489 w 5981700"/>
              <a:gd name="connsiteY21" fmla="*/ 138513 h 892048"/>
              <a:gd name="connsiteX22" fmla="*/ 2757489 w 5981700"/>
              <a:gd name="connsiteY22" fmla="*/ 136003 h 892048"/>
              <a:gd name="connsiteX23" fmla="*/ 2978760 w 5981700"/>
              <a:gd name="connsiteY23" fmla="*/ 7048 h 892048"/>
              <a:gd name="connsiteX24" fmla="*/ 2990853 w 5981700"/>
              <a:gd name="connsiteY24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78760 w 5981700"/>
              <a:gd name="connsiteY22" fmla="*/ 7048 h 892048"/>
              <a:gd name="connsiteX23" fmla="*/ 2990853 w 5981700"/>
              <a:gd name="connsiteY23" fmla="*/ 0 h 892048"/>
              <a:gd name="connsiteX0" fmla="*/ 2990853 w 5981700"/>
              <a:gd name="connsiteY0" fmla="*/ 0 h 892048"/>
              <a:gd name="connsiteX1" fmla="*/ 3224213 w 5981700"/>
              <a:gd name="connsiteY1" fmla="*/ 136001 h 892048"/>
              <a:gd name="connsiteX2" fmla="*/ 3224213 w 5981700"/>
              <a:gd name="connsiteY2" fmla="*/ 138513 h 892048"/>
              <a:gd name="connsiteX3" fmla="*/ 3224211 w 5981700"/>
              <a:gd name="connsiteY3" fmla="*/ 138513 h 892048"/>
              <a:gd name="connsiteX4" fmla="*/ 3224211 w 5981700"/>
              <a:gd name="connsiteY4" fmla="*/ 310585 h 892048"/>
              <a:gd name="connsiteX5" fmla="*/ 5981700 w 5981700"/>
              <a:gd name="connsiteY5" fmla="*/ 310585 h 892048"/>
              <a:gd name="connsiteX6" fmla="*/ 5981700 w 5981700"/>
              <a:gd name="connsiteY6" fmla="*/ 892048 h 892048"/>
              <a:gd name="connsiteX7" fmla="*/ 0 w 5981700"/>
              <a:gd name="connsiteY7" fmla="*/ 892048 h 892048"/>
              <a:gd name="connsiteX8" fmla="*/ 0 w 5981700"/>
              <a:gd name="connsiteY8" fmla="*/ 310585 h 892048"/>
              <a:gd name="connsiteX9" fmla="*/ 705379 w 5981700"/>
              <a:gd name="connsiteY9" fmla="*/ 310585 h 892048"/>
              <a:gd name="connsiteX10" fmla="*/ 705379 w 5981700"/>
              <a:gd name="connsiteY10" fmla="*/ 138514 h 892048"/>
              <a:gd name="connsiteX11" fmla="*/ 705380 w 5981700"/>
              <a:gd name="connsiteY11" fmla="*/ 138514 h 892048"/>
              <a:gd name="connsiteX12" fmla="*/ 705380 w 5981700"/>
              <a:gd name="connsiteY12" fmla="*/ 136002 h 892048"/>
              <a:gd name="connsiteX13" fmla="*/ 938742 w 5981700"/>
              <a:gd name="connsiteY13" fmla="*/ 1 h 892048"/>
              <a:gd name="connsiteX14" fmla="*/ 1172104 w 5981700"/>
              <a:gd name="connsiteY14" fmla="*/ 136003 h 892048"/>
              <a:gd name="connsiteX15" fmla="*/ 1172104 w 5981700"/>
              <a:gd name="connsiteY15" fmla="*/ 138514 h 892048"/>
              <a:gd name="connsiteX16" fmla="*/ 1172103 w 5981700"/>
              <a:gd name="connsiteY16" fmla="*/ 138514 h 892048"/>
              <a:gd name="connsiteX17" fmla="*/ 1172103 w 5981700"/>
              <a:gd name="connsiteY17" fmla="*/ 310585 h 892048"/>
              <a:gd name="connsiteX18" fmla="*/ 2757487 w 5981700"/>
              <a:gd name="connsiteY18" fmla="*/ 310585 h 892048"/>
              <a:gd name="connsiteX19" fmla="*/ 2757487 w 5981700"/>
              <a:gd name="connsiteY19" fmla="*/ 138513 h 892048"/>
              <a:gd name="connsiteX20" fmla="*/ 2757489 w 5981700"/>
              <a:gd name="connsiteY20" fmla="*/ 138513 h 892048"/>
              <a:gd name="connsiteX21" fmla="*/ 2757489 w 5981700"/>
              <a:gd name="connsiteY21" fmla="*/ 136003 h 892048"/>
              <a:gd name="connsiteX22" fmla="*/ 2990853 w 5981700"/>
              <a:gd name="connsiteY22" fmla="*/ 0 h 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1700" h="892048">
                <a:moveTo>
                  <a:pt x="2990853" y="0"/>
                </a:moveTo>
                <a:lnTo>
                  <a:pt x="3224213" y="136001"/>
                </a:lnTo>
                <a:lnTo>
                  <a:pt x="3224213" y="138513"/>
                </a:lnTo>
                <a:lnTo>
                  <a:pt x="3224211" y="138513"/>
                </a:lnTo>
                <a:lnTo>
                  <a:pt x="3224211" y="310585"/>
                </a:lnTo>
                <a:lnTo>
                  <a:pt x="5981700" y="310585"/>
                </a:lnTo>
                <a:lnTo>
                  <a:pt x="5981700" y="892048"/>
                </a:lnTo>
                <a:lnTo>
                  <a:pt x="0" y="892048"/>
                </a:lnTo>
                <a:lnTo>
                  <a:pt x="0" y="310585"/>
                </a:lnTo>
                <a:lnTo>
                  <a:pt x="705379" y="310585"/>
                </a:lnTo>
                <a:lnTo>
                  <a:pt x="705379" y="138514"/>
                </a:lnTo>
                <a:lnTo>
                  <a:pt x="705380" y="138514"/>
                </a:lnTo>
                <a:lnTo>
                  <a:pt x="705380" y="136002"/>
                </a:lnTo>
                <a:lnTo>
                  <a:pt x="938742" y="1"/>
                </a:lnTo>
                <a:lnTo>
                  <a:pt x="1172104" y="136003"/>
                </a:lnTo>
                <a:lnTo>
                  <a:pt x="1172104" y="138514"/>
                </a:lnTo>
                <a:lnTo>
                  <a:pt x="1172103" y="138514"/>
                </a:lnTo>
                <a:lnTo>
                  <a:pt x="1172103" y="310585"/>
                </a:lnTo>
                <a:lnTo>
                  <a:pt x="2757487" y="310585"/>
                </a:lnTo>
                <a:lnTo>
                  <a:pt x="2757487" y="138513"/>
                </a:lnTo>
                <a:lnTo>
                  <a:pt x="2757489" y="138513"/>
                </a:lnTo>
                <a:lnTo>
                  <a:pt x="2757489" y="136003"/>
                </a:lnTo>
                <a:lnTo>
                  <a:pt x="2990853" y="0"/>
                </a:lnTo>
                <a:close/>
              </a:path>
            </a:pathLst>
          </a:custGeom>
          <a:solidFill>
            <a:srgbClr val="FF4343"/>
          </a:solidFill>
          <a:ln w="38100" cap="flat">
            <a:solidFill>
              <a:srgbClr val="194461"/>
            </a:solidFill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r>
              <a:rPr lang="sv-SE" b="1" dirty="0"/>
              <a:t>Mapper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DD07338-2D59-46FD-9827-53A514366E55}"/>
              </a:ext>
            </a:extLst>
          </p:cNvPr>
          <p:cNvSpPr/>
          <p:nvPr/>
        </p:nvSpPr>
        <p:spPr>
          <a:xfrm>
            <a:off x="6062662" y="5226008"/>
            <a:ext cx="4311" cy="2512"/>
          </a:xfrm>
          <a:custGeom>
            <a:avLst/>
            <a:gdLst>
              <a:gd name="connsiteX0" fmla="*/ 0 w 4311"/>
              <a:gd name="connsiteY0" fmla="*/ 0 h 2512"/>
              <a:gd name="connsiteX1" fmla="*/ 4311 w 4311"/>
              <a:gd name="connsiteY1" fmla="*/ 2512 h 2512"/>
              <a:gd name="connsiteX2" fmla="*/ 0 w 4311"/>
              <a:gd name="connsiteY2" fmla="*/ 2512 h 2512"/>
              <a:gd name="connsiteX3" fmla="*/ 0 w 4311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" h="2512">
                <a:moveTo>
                  <a:pt x="0" y="0"/>
                </a:moveTo>
                <a:lnTo>
                  <a:pt x="4311" y="2512"/>
                </a:lnTo>
                <a:lnTo>
                  <a:pt x="0" y="2512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1D81F6-C997-4580-A7BB-7278EE886F94}"/>
              </a:ext>
            </a:extLst>
          </p:cNvPr>
          <p:cNvSpPr/>
          <p:nvPr/>
        </p:nvSpPr>
        <p:spPr>
          <a:xfrm>
            <a:off x="3539520" y="5226009"/>
            <a:ext cx="4310" cy="2512"/>
          </a:xfrm>
          <a:custGeom>
            <a:avLst/>
            <a:gdLst>
              <a:gd name="connsiteX0" fmla="*/ 4310 w 4310"/>
              <a:gd name="connsiteY0" fmla="*/ 0 h 2512"/>
              <a:gd name="connsiteX1" fmla="*/ 4310 w 4310"/>
              <a:gd name="connsiteY1" fmla="*/ 2512 h 2512"/>
              <a:gd name="connsiteX2" fmla="*/ 0 w 4310"/>
              <a:gd name="connsiteY2" fmla="*/ 2512 h 2512"/>
              <a:gd name="connsiteX3" fmla="*/ 4310 w 4310"/>
              <a:gd name="connsiteY3" fmla="*/ 0 h 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" h="2512">
                <a:moveTo>
                  <a:pt x="4310" y="0"/>
                </a:moveTo>
                <a:lnTo>
                  <a:pt x="4310" y="2512"/>
                </a:lnTo>
                <a:lnTo>
                  <a:pt x="0" y="2512"/>
                </a:lnTo>
                <a:lnTo>
                  <a:pt x="431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A65EF2-C70B-4DDA-9E07-474AEC349C4F}"/>
              </a:ext>
            </a:extLst>
          </p:cNvPr>
          <p:cNvSpPr/>
          <p:nvPr/>
        </p:nvSpPr>
        <p:spPr>
          <a:xfrm>
            <a:off x="5591630" y="5226010"/>
            <a:ext cx="4308" cy="2510"/>
          </a:xfrm>
          <a:custGeom>
            <a:avLst/>
            <a:gdLst>
              <a:gd name="connsiteX0" fmla="*/ 4308 w 4308"/>
              <a:gd name="connsiteY0" fmla="*/ 0 h 2510"/>
              <a:gd name="connsiteX1" fmla="*/ 4308 w 4308"/>
              <a:gd name="connsiteY1" fmla="*/ 2510 h 2510"/>
              <a:gd name="connsiteX2" fmla="*/ 0 w 4308"/>
              <a:gd name="connsiteY2" fmla="*/ 2510 h 2510"/>
              <a:gd name="connsiteX3" fmla="*/ 4308 w 4308"/>
              <a:gd name="connsiteY3" fmla="*/ 0 h 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8" h="2510">
                <a:moveTo>
                  <a:pt x="4308" y="0"/>
                </a:moveTo>
                <a:lnTo>
                  <a:pt x="4308" y="2510"/>
                </a:lnTo>
                <a:lnTo>
                  <a:pt x="0" y="2510"/>
                </a:lnTo>
                <a:lnTo>
                  <a:pt x="4308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1E861-5D4D-4ECE-96F9-BFFF3D319C2E}"/>
              </a:ext>
            </a:extLst>
          </p:cNvPr>
          <p:cNvSpPr/>
          <p:nvPr/>
        </p:nvSpPr>
        <p:spPr>
          <a:xfrm>
            <a:off x="4010554" y="5226010"/>
            <a:ext cx="4309" cy="2511"/>
          </a:xfrm>
          <a:custGeom>
            <a:avLst/>
            <a:gdLst>
              <a:gd name="connsiteX0" fmla="*/ 0 w 4309"/>
              <a:gd name="connsiteY0" fmla="*/ 0 h 2511"/>
              <a:gd name="connsiteX1" fmla="*/ 4309 w 4309"/>
              <a:gd name="connsiteY1" fmla="*/ 2511 h 2511"/>
              <a:gd name="connsiteX2" fmla="*/ 0 w 4309"/>
              <a:gd name="connsiteY2" fmla="*/ 2511 h 2511"/>
              <a:gd name="connsiteX3" fmla="*/ 0 w 4309"/>
              <a:gd name="connsiteY3" fmla="*/ 0 h 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" h="2511">
                <a:moveTo>
                  <a:pt x="0" y="0"/>
                </a:moveTo>
                <a:lnTo>
                  <a:pt x="4309" y="2511"/>
                </a:lnTo>
                <a:lnTo>
                  <a:pt x="0" y="2511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82800" bIns="154800" rtlCol="0" anchor="b">
            <a:noAutofit/>
          </a:bodyPr>
          <a:lstStyle/>
          <a:p>
            <a:pPr algn="ctr"/>
            <a:endParaRPr lang="sv-SE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5A814D-72D2-4CE5-8B06-F0B5D34C72A6}"/>
              </a:ext>
            </a:extLst>
          </p:cNvPr>
          <p:cNvSpPr/>
          <p:nvPr/>
        </p:nvSpPr>
        <p:spPr>
          <a:xfrm>
            <a:off x="1414462" y="314325"/>
            <a:ext cx="9296400" cy="4240434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4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In Memory, For Real</a:t>
            </a:r>
          </a:p>
        </p:txBody>
      </p:sp>
    </p:spTree>
    <p:extLst>
      <p:ext uri="{BB962C8B-B14F-4D97-AF65-F5344CB8AC3E}">
        <p14:creationId xmlns:p14="http://schemas.microsoft.com/office/powerpoint/2010/main" val="31451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FE7416-931C-4BC0-8454-FD3716F5750C}"/>
              </a:ext>
            </a:extLst>
          </p:cNvPr>
          <p:cNvGrpSpPr/>
          <p:nvPr/>
        </p:nvGrpSpPr>
        <p:grpSpPr>
          <a:xfrm>
            <a:off x="537406" y="3926829"/>
            <a:ext cx="8120819" cy="2144052"/>
            <a:chOff x="537406" y="3926829"/>
            <a:chExt cx="8120819" cy="2144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BA466-3EB5-4FEC-A9C1-79013D7ECE35}"/>
                </a:ext>
              </a:extLst>
            </p:cNvPr>
            <p:cNvSpPr/>
            <p:nvPr/>
          </p:nvSpPr>
          <p:spPr>
            <a:xfrm>
              <a:off x="2990632" y="3926829"/>
              <a:ext cx="5667593" cy="2144052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" bIns="82800" rtlCol="0" anchor="t"/>
            <a:lstStyle/>
            <a:p>
              <a:pPr algn="ctr"/>
              <a:r>
                <a:rPr lang="sv-SE" b="1" dirty="0"/>
                <a:t>Disk</a:t>
              </a: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A3F1A0F5-0333-45DF-8219-6B7C9EFBCB18}"/>
                </a:ext>
              </a:extLst>
            </p:cNvPr>
            <p:cNvSpPr/>
            <p:nvPr/>
          </p:nvSpPr>
          <p:spPr>
            <a:xfrm>
              <a:off x="537406" y="4283515"/>
              <a:ext cx="2135455" cy="15243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Data is stored on disk, optimized for spinning disks and moving arms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6F4690-A678-4712-8F8F-F49289ACBA09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019ECC-C43D-4E48-9AF5-135D31A03E3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C364A4-CACA-480A-B1EC-B9326975BC8E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E24EBF-C9D7-4CF9-BA4F-096FBFFA3C8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FE9DA5-F2AA-42E9-9575-B200B5401947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BA4F69-9C63-4A91-AA6D-8EE4493AF3AF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136443-7C8A-4C89-A242-8C0190D17EC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7C5150-03C5-4A3F-AE9D-B007107AC64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BFE69C-CE51-4A0F-8D35-BD9D465ADAB3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AD9AD4-FE79-4D1E-B47A-AE88598080BA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C56D91-9302-4E96-AB74-994EE4DBFDEC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50" name="Rectangle: Top Corners Rounded 14">
              <a:extLst>
                <a:ext uri="{FF2B5EF4-FFF2-40B4-BE49-F238E27FC236}">
                  <a16:creationId xmlns:a16="http://schemas.microsoft.com/office/drawing/2014/main" id="{48E8EFDB-425F-4952-A6F4-546145C4C16B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51" name="Rectangle: Top Corners Rounded 15">
              <a:extLst>
                <a:ext uri="{FF2B5EF4-FFF2-40B4-BE49-F238E27FC236}">
                  <a16:creationId xmlns:a16="http://schemas.microsoft.com/office/drawing/2014/main" id="{9D39AA6E-40DA-49B4-A6EA-033EADFD6AC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52" name="Rectangle: Top Corners Rounded 16">
              <a:extLst>
                <a:ext uri="{FF2B5EF4-FFF2-40B4-BE49-F238E27FC236}">
                  <a16:creationId xmlns:a16="http://schemas.microsoft.com/office/drawing/2014/main" id="{42ABCE23-A873-4C10-9CD0-D8D4A762F654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53" name="Rectangle: Top Corners Rounded 19">
              <a:extLst>
                <a:ext uri="{FF2B5EF4-FFF2-40B4-BE49-F238E27FC236}">
                  <a16:creationId xmlns:a16="http://schemas.microsoft.com/office/drawing/2014/main" id="{0DF688B6-DDE6-49DD-8632-F01CF00EDA52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D65174-AD34-4751-8654-75D6EF83C153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EA7121-38F2-4931-A3D4-F1A820EC7E3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FA889-9824-48E3-90D3-4EBBA281574E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0B441B-7F75-41D5-9691-0760986C8564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CB0D2E36-F5A1-4836-BF6B-C69C45BF5C72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75476-6C4E-42E5-997C-DF4585357C56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CD46A-5FB7-4F1E-BFA5-0A1D16AEF014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B93FFBB9-1EAD-45A1-A1B4-BCAFF8790071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38F4939-B247-46F7-B6BC-E1A1744C02B1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7F96EF-525F-43E7-9AF9-B666D020B6CC}"/>
              </a:ext>
            </a:extLst>
          </p:cNvPr>
          <p:cNvSpPr/>
          <p:nvPr/>
        </p:nvSpPr>
        <p:spPr>
          <a:xfrm>
            <a:off x="2990632" y="3896685"/>
            <a:ext cx="5676051" cy="2164671"/>
          </a:xfrm>
          <a:prstGeom prst="rect">
            <a:avLst/>
          </a:prstGeom>
          <a:solidFill>
            <a:srgbClr val="091823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2800" rtlCol="0" anchor="t"/>
          <a:lstStyle/>
          <a:p>
            <a:pPr algn="ctr"/>
            <a:r>
              <a:rPr lang="sv-SE" b="1" dirty="0"/>
              <a:t>Memory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8EED75-49A2-4E60-868C-560726A2EEB4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D752CD-A017-4111-96F7-03726FA9FBF6}"/>
              </a:ext>
            </a:extLst>
          </p:cNvPr>
          <p:cNvGrpSpPr/>
          <p:nvPr/>
        </p:nvGrpSpPr>
        <p:grpSpPr>
          <a:xfrm>
            <a:off x="4329812" y="1009073"/>
            <a:ext cx="2997692" cy="1908608"/>
            <a:chOff x="1758200" y="2599960"/>
            <a:chExt cx="2997692" cy="190860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CC10692-044D-4231-93E9-B593BC6FB39A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1908608"/>
              <a:chOff x="2043950" y="2599960"/>
              <a:chExt cx="2997692" cy="190860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A3BB7-D6F3-4BA0-8728-BDB1637BCF6A}"/>
                  </a:ext>
                </a:extLst>
              </p:cNvPr>
              <p:cNvGrpSpPr/>
              <p:nvPr/>
            </p:nvGrpSpPr>
            <p:grpSpPr>
              <a:xfrm>
                <a:off x="2043950" y="2599960"/>
                <a:ext cx="2997692" cy="1528348"/>
                <a:chOff x="2061471" y="810368"/>
                <a:chExt cx="2997692" cy="1528348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26EC417-D726-4C19-BA5D-33F555F285A0}"/>
                    </a:ext>
                  </a:extLst>
                </p:cNvPr>
                <p:cNvSpPr/>
                <p:nvPr/>
              </p:nvSpPr>
              <p:spPr>
                <a:xfrm>
                  <a:off x="2061471" y="1190628"/>
                  <a:ext cx="1498846" cy="387568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ObjectId</a:t>
                  </a:r>
                </a:p>
              </p:txBody>
            </p:sp>
            <p:sp>
              <p:nvSpPr>
                <p:cNvPr id="132" name="Rectangle: Top Corners Rounded 79">
                  <a:extLst>
                    <a:ext uri="{FF2B5EF4-FFF2-40B4-BE49-F238E27FC236}">
                      <a16:creationId xmlns:a16="http://schemas.microsoft.com/office/drawing/2014/main" id="{59E91347-D5AA-4DDF-8A3E-467D4E095B7C}"/>
                    </a:ext>
                  </a:extLst>
                </p:cNvPr>
                <p:cNvSpPr/>
                <p:nvPr/>
              </p:nvSpPr>
              <p:spPr>
                <a:xfrm>
                  <a:off x="2061471" y="810368"/>
                  <a:ext cx="2997692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Object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FB2884F-21AE-40B7-BBFC-D49461B7BFD7}"/>
                    </a:ext>
                  </a:extLst>
                </p:cNvPr>
                <p:cNvSpPr/>
                <p:nvPr/>
              </p:nvSpPr>
              <p:spPr>
                <a:xfrm>
                  <a:off x="2061471" y="1958456"/>
                  <a:ext cx="1498846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76ACDD-DCF7-4999-94C2-3AB1B0E363B3}"/>
                    </a:ext>
                  </a:extLst>
                </p:cNvPr>
                <p:cNvSpPr/>
                <p:nvPr/>
              </p:nvSpPr>
              <p:spPr>
                <a:xfrm>
                  <a:off x="2061471" y="1578196"/>
                  <a:ext cx="1498846" cy="380260"/>
                </a:xfrm>
                <a:prstGeom prst="rect">
                  <a:avLst/>
                </a:prstGeom>
                <a:solidFill>
                  <a:srgbClr val="43BFF7"/>
                </a:solidFill>
                <a:ln w="19050"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b="1" dirty="0">
                      <a:solidFill>
                        <a:schemeClr val="bg1"/>
                      </a:solidFill>
                    </a:rPr>
                    <a:t>FirstName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0F4A5D-CF34-402C-AEAE-E210FB6A97B2}"/>
                  </a:ext>
                </a:extLst>
              </p:cNvPr>
              <p:cNvSpPr/>
              <p:nvPr/>
            </p:nvSpPr>
            <p:spPr>
              <a:xfrm>
                <a:off x="2043950" y="4128308"/>
                <a:ext cx="1498846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0ADC82-5C07-4D11-B93A-1CD8CBAF748E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123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574B5A-6059-4484-A62F-E8F24EBF09AC}"/>
                </a:ext>
              </a:extLst>
            </p:cNvPr>
            <p:cNvSpPr/>
            <p:nvPr/>
          </p:nvSpPr>
          <p:spPr>
            <a:xfrm>
              <a:off x="3257046" y="374804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Turing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3EA974-A11F-48A1-BF52-41295DA2B09E}"/>
                </a:ext>
              </a:extLst>
            </p:cNvPr>
            <p:cNvSpPr/>
            <p:nvPr/>
          </p:nvSpPr>
          <p:spPr>
            <a:xfrm>
              <a:off x="3257046" y="336778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Alan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48A8A3F-87CA-4DA3-BB40-FF5EB5A1FE40}"/>
                </a:ext>
              </a:extLst>
            </p:cNvPr>
            <p:cNvSpPr/>
            <p:nvPr/>
          </p:nvSpPr>
          <p:spPr>
            <a:xfrm>
              <a:off x="3257046" y="4128308"/>
              <a:ext cx="1498846" cy="38026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41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6F4690-A678-4712-8F8F-F49289ACBA09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019ECC-C43D-4E48-9AF5-135D31A03E34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C364A4-CACA-480A-B1EC-B9326975BC8E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E24EBF-C9D7-4CF9-BA4F-096FBFFA3C80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FE9DA5-F2AA-42E9-9575-B200B5401947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BA4F69-9C63-4A91-AA6D-8EE4493AF3AF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136443-7C8A-4C89-A242-8C0190D17EC1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7C5150-03C5-4A3F-AE9D-B007107AC64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BFE69C-CE51-4A0F-8D35-BD9D465ADAB3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AD9AD4-FE79-4D1E-B47A-AE88598080BA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C56D91-9302-4E96-AB74-994EE4DBFDEC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50" name="Rectangle: Top Corners Rounded 14">
              <a:extLst>
                <a:ext uri="{FF2B5EF4-FFF2-40B4-BE49-F238E27FC236}">
                  <a16:creationId xmlns:a16="http://schemas.microsoft.com/office/drawing/2014/main" id="{48E8EFDB-425F-4952-A6F4-546145C4C16B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51" name="Rectangle: Top Corners Rounded 15">
              <a:extLst>
                <a:ext uri="{FF2B5EF4-FFF2-40B4-BE49-F238E27FC236}">
                  <a16:creationId xmlns:a16="http://schemas.microsoft.com/office/drawing/2014/main" id="{9D39AA6E-40DA-49B4-A6EA-033EADFD6AC3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52" name="Rectangle: Top Corners Rounded 16">
              <a:extLst>
                <a:ext uri="{FF2B5EF4-FFF2-40B4-BE49-F238E27FC236}">
                  <a16:creationId xmlns:a16="http://schemas.microsoft.com/office/drawing/2014/main" id="{42ABCE23-A873-4C10-9CD0-D8D4A762F654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53" name="Rectangle: Top Corners Rounded 19">
              <a:extLst>
                <a:ext uri="{FF2B5EF4-FFF2-40B4-BE49-F238E27FC236}">
                  <a16:creationId xmlns:a16="http://schemas.microsoft.com/office/drawing/2014/main" id="{0DF688B6-DDE6-49DD-8632-F01CF00EDA52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D65174-AD34-4751-8654-75D6EF83C153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EA7121-38F2-4931-A3D4-F1A820EC7E36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7F7094B-53D9-4EA5-9267-BF4080C4C8EC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Offline copy of database data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39138-C766-458A-BC7B-CF1EC694D58C}"/>
              </a:ext>
            </a:extLst>
          </p:cNvPr>
          <p:cNvGrpSpPr/>
          <p:nvPr/>
        </p:nvGrpSpPr>
        <p:grpSpPr>
          <a:xfrm>
            <a:off x="2838451" y="3312434"/>
            <a:ext cx="8281459" cy="1229881"/>
            <a:chOff x="2838451" y="3312434"/>
            <a:chExt cx="8281459" cy="122988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5F0D05-7663-4DFA-BBCB-BBE2498076CB}"/>
                </a:ext>
              </a:extLst>
            </p:cNvPr>
            <p:cNvSpPr/>
            <p:nvPr/>
          </p:nvSpPr>
          <p:spPr>
            <a:xfrm>
              <a:off x="2838451" y="3494705"/>
              <a:ext cx="5981699" cy="427745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Network / IPC</a:t>
              </a: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C92AA4AC-AAA4-4619-8CB7-E04C2B1D6BFF}"/>
                </a:ext>
              </a:extLst>
            </p:cNvPr>
            <p:cNvSpPr/>
            <p:nvPr/>
          </p:nvSpPr>
          <p:spPr>
            <a:xfrm>
              <a:off x="8984455" y="3312434"/>
              <a:ext cx="2135455" cy="1229881"/>
            </a:xfrm>
            <a:prstGeom prst="wedgeRoundRectCallout">
              <a:avLst>
                <a:gd name="adj1" fmla="val -73192"/>
                <a:gd name="adj2" fmla="val -22560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Transfer Data over network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708ED5-F1FC-49D4-BF3A-077B1FC13E8E}"/>
              </a:ext>
            </a:extLst>
          </p:cNvPr>
          <p:cNvGrpSpPr/>
          <p:nvPr/>
        </p:nvGrpSpPr>
        <p:grpSpPr>
          <a:xfrm>
            <a:off x="537405" y="2925400"/>
            <a:ext cx="8282745" cy="1229881"/>
            <a:chOff x="537405" y="2925400"/>
            <a:chExt cx="8282745" cy="12298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725AD1-39DA-4648-875B-038EA5D93942}"/>
                </a:ext>
              </a:extLst>
            </p:cNvPr>
            <p:cNvSpPr/>
            <p:nvPr/>
          </p:nvSpPr>
          <p:spPr>
            <a:xfrm>
              <a:off x="2838450" y="3067727"/>
              <a:ext cx="5981700" cy="422599"/>
            </a:xfrm>
            <a:prstGeom prst="rect">
              <a:avLst/>
            </a:prstGeom>
            <a:solidFill>
              <a:srgbClr val="FF4343"/>
            </a:solidFill>
            <a:ln w="381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Object Mapper</a:t>
              </a: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463C9087-638C-4F48-8856-128740B202B6}"/>
                </a:ext>
              </a:extLst>
            </p:cNvPr>
            <p:cNvSpPr/>
            <p:nvPr/>
          </p:nvSpPr>
          <p:spPr>
            <a:xfrm>
              <a:off x="537405" y="2925400"/>
              <a:ext cx="2135455" cy="1229881"/>
            </a:xfrm>
            <a:prstGeom prst="wedgeRoundRectCallout">
              <a:avLst>
                <a:gd name="adj1" fmla="val 69541"/>
                <a:gd name="adj2" fmla="val -21785"/>
                <a:gd name="adj3" fmla="val 16667"/>
              </a:avLst>
            </a:prstGeom>
            <a:solidFill>
              <a:schemeClr val="tx1"/>
            </a:solidFill>
            <a:ln w="38100">
              <a:solidFill>
                <a:srgbClr val="102B3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Map to and from Object / Relational model</a:t>
              </a:r>
            </a:p>
          </p:txBody>
        </p:sp>
      </p:grp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408890AD-799A-456E-9764-23056E9ED247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mainly kept in memory, enabling faster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41025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04DDB53-8E24-426E-AF1B-B9CA85F49E82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BC9114-D6FC-4950-B675-3E931501EBF1}"/>
              </a:ext>
            </a:extLst>
          </p:cNvPr>
          <p:cNvSpPr/>
          <p:nvPr/>
        </p:nvSpPr>
        <p:spPr>
          <a:xfrm>
            <a:off x="2838451" y="416696"/>
            <a:ext cx="5981700" cy="307363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Application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2A74D1-E655-41A0-B18E-D0618C2D8B56}"/>
              </a:ext>
            </a:extLst>
          </p:cNvPr>
          <p:cNvSpPr/>
          <p:nvPr/>
        </p:nvSpPr>
        <p:spPr>
          <a:xfrm>
            <a:off x="2990632" y="3067727"/>
            <a:ext cx="5676051" cy="2993629"/>
          </a:xfrm>
          <a:prstGeom prst="rect">
            <a:avLst/>
          </a:prstGeom>
          <a:solidFill>
            <a:srgbClr val="091823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4329812" y="1009073"/>
            <a:ext cx="2997692" cy="769284"/>
            <a:chOff x="1758200" y="2599960"/>
            <a:chExt cx="2997692" cy="76928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7828"/>
              <a:chOff x="2061471" y="810368"/>
              <a:chExt cx="2997692" cy="7678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1471" y="1182420"/>
                <a:ext cx="1498846" cy="395776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80220"/>
              <a:ext cx="1498846" cy="38902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FEE194-4BB5-41F3-9F5A-F50ABFD99D78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5791DF-EBE0-408D-8E96-7E9AA040C5AF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E97FCE-7C93-4944-BBE0-36436AD4D36B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EB8150-ABDC-4BC6-A8C0-EF450036A1A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2F8D1E-728B-42AD-AA9E-C5EC4F76B06F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ADB46-F914-4357-A9AC-74348B73ADE8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21A8E7-6B4F-4C31-AECD-2FC20F8E6BDF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EC54D3-F2B8-41D3-A806-2C2F6D59F561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3F799-0908-499C-B735-A80673CFF606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FF8F2E8-8D6A-49D2-8092-C14EFB8E047F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B9A03E-1D0B-4DBF-AF5F-9B75B995C813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80" name="Rectangle: Top Corners Rounded 14">
              <a:extLst>
                <a:ext uri="{FF2B5EF4-FFF2-40B4-BE49-F238E27FC236}">
                  <a16:creationId xmlns:a16="http://schemas.microsoft.com/office/drawing/2014/main" id="{EFE830CB-2EE0-42DA-8E4A-FFCA52E22724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81" name="Rectangle: Top Corners Rounded 15">
              <a:extLst>
                <a:ext uri="{FF2B5EF4-FFF2-40B4-BE49-F238E27FC236}">
                  <a16:creationId xmlns:a16="http://schemas.microsoft.com/office/drawing/2014/main" id="{75A1DE09-2573-4269-9ED5-FFBA087CD139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82" name="Rectangle: Top Corners Rounded 16">
              <a:extLst>
                <a:ext uri="{FF2B5EF4-FFF2-40B4-BE49-F238E27FC236}">
                  <a16:creationId xmlns:a16="http://schemas.microsoft.com/office/drawing/2014/main" id="{CFC3852A-9383-45AB-B82B-49FAD24FF0A8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83" name="Rectangle: Top Corners Rounded 19">
              <a:extLst>
                <a:ext uri="{FF2B5EF4-FFF2-40B4-BE49-F238E27FC236}">
                  <a16:creationId xmlns:a16="http://schemas.microsoft.com/office/drawing/2014/main" id="{B11D0C07-A49B-4C8C-9A48-EAE292D36065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08FE39-FF3F-445D-A46E-9A682AB465B2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023F69-E929-4602-B5F3-EA102731425A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0" y="1578429"/>
            <a:ext cx="2467625" cy="3341914"/>
          </a:xfrm>
          <a:prstGeom prst="straightConnector1">
            <a:avLst/>
          </a:prstGeom>
          <a:ln w="50800">
            <a:noFill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69F1F-3A58-472A-A051-B36BFB03BABB}"/>
              </a:ext>
            </a:extLst>
          </p:cNvPr>
          <p:cNvCxnSpPr>
            <a:cxnSpLocks/>
          </p:cNvCxnSpPr>
          <p:nvPr/>
        </p:nvCxnSpPr>
        <p:spPr>
          <a:xfrm flipH="1">
            <a:off x="3581403" y="1578429"/>
            <a:ext cx="2467622" cy="3341914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A729632-99B1-4A92-898F-F892EC288BE1}"/>
              </a:ext>
            </a:extLst>
          </p:cNvPr>
          <p:cNvSpPr/>
          <p:nvPr/>
        </p:nvSpPr>
        <p:spPr>
          <a:xfrm>
            <a:off x="7514356" y="892250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Stateless Entity maps directly to shared memory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74B32ED-1808-4883-9A65-4D6B29B449AD}"/>
              </a:ext>
            </a:extLst>
          </p:cNvPr>
          <p:cNvSpPr/>
          <p:nvPr/>
        </p:nvSpPr>
        <p:spPr>
          <a:xfrm>
            <a:off x="537406" y="4283515"/>
            <a:ext cx="2135455" cy="1524381"/>
          </a:xfrm>
          <a:prstGeom prst="wedgeRoundRectCallout">
            <a:avLst>
              <a:gd name="adj1" fmla="val 69541"/>
              <a:gd name="adj2" fmla="val -21785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Data is kept in memory and shared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246220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F1C423B-202C-445F-A1B4-2F6DBC64BCE4}"/>
              </a:ext>
            </a:extLst>
          </p:cNvPr>
          <p:cNvSpPr/>
          <p:nvPr/>
        </p:nvSpPr>
        <p:spPr>
          <a:xfrm>
            <a:off x="2838451" y="3490326"/>
            <a:ext cx="5981700" cy="3026977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Database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4BB3C6-1780-45CF-89D9-AB26DB36E490}"/>
              </a:ext>
            </a:extLst>
          </p:cNvPr>
          <p:cNvSpPr/>
          <p:nvPr/>
        </p:nvSpPr>
        <p:spPr>
          <a:xfrm>
            <a:off x="5797618" y="422249"/>
            <a:ext cx="3021245" cy="3064280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Node.JS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AD2EF-CD00-4762-B721-90643208D613}"/>
              </a:ext>
            </a:extLst>
          </p:cNvPr>
          <p:cNvSpPr/>
          <p:nvPr/>
        </p:nvSpPr>
        <p:spPr>
          <a:xfrm>
            <a:off x="2841972" y="422248"/>
            <a:ext cx="3013907" cy="3067325"/>
          </a:xfrm>
          <a:prstGeom prst="rect">
            <a:avLst/>
          </a:prstGeom>
          <a:solidFill>
            <a:srgbClr val="194461"/>
          </a:solidFill>
          <a:ln w="38100">
            <a:solidFill>
              <a:srgbClr val="10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b="1" dirty="0"/>
              <a:t>C#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9CEDAFD-1EB9-49B3-B654-4D2288C1A9E7}"/>
              </a:ext>
            </a:extLst>
          </p:cNvPr>
          <p:cNvSpPr/>
          <p:nvPr/>
        </p:nvSpPr>
        <p:spPr>
          <a:xfrm>
            <a:off x="2990632" y="3067727"/>
            <a:ext cx="5676051" cy="2993629"/>
          </a:xfrm>
          <a:prstGeom prst="rect">
            <a:avLst/>
          </a:prstGeom>
          <a:solidFill>
            <a:srgbClr val="091823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bIns="82800" rtlCol="0" anchor="t"/>
          <a:lstStyle/>
          <a:p>
            <a:pPr algn="ctr"/>
            <a:r>
              <a:rPr lang="sv-SE" b="1" dirty="0"/>
              <a:t>Shared Memory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805DB8-9E58-49BE-BA86-D8054DE08A20}"/>
              </a:ext>
            </a:extLst>
          </p:cNvPr>
          <p:cNvGrpSpPr/>
          <p:nvPr/>
        </p:nvGrpSpPr>
        <p:grpSpPr>
          <a:xfrm>
            <a:off x="3165686" y="978957"/>
            <a:ext cx="2334091" cy="765756"/>
            <a:chOff x="1757373" y="2599960"/>
            <a:chExt cx="2998519" cy="7657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639736-4698-4CBF-A6E0-F6CE6AB20446}"/>
                </a:ext>
              </a:extLst>
            </p:cNvPr>
            <p:cNvGrpSpPr/>
            <p:nvPr/>
          </p:nvGrpSpPr>
          <p:grpSpPr>
            <a:xfrm>
              <a:off x="1757373" y="2599960"/>
              <a:ext cx="2998519" cy="765756"/>
              <a:chOff x="2060644" y="810368"/>
              <a:chExt cx="2998519" cy="76575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204D3A-DC9A-43BD-A3DA-8C17A28F71C9}"/>
                  </a:ext>
                </a:extLst>
              </p:cNvPr>
              <p:cNvSpPr/>
              <p:nvPr/>
            </p:nvSpPr>
            <p:spPr>
              <a:xfrm>
                <a:off x="2060644" y="1190051"/>
                <a:ext cx="1498846" cy="386073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2B22F52F-289B-481B-A5B3-563201A872DA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02731C-32A1-4D89-BFC7-73D5635A0600}"/>
                </a:ext>
              </a:extLst>
            </p:cNvPr>
            <p:cNvSpPr/>
            <p:nvPr/>
          </p:nvSpPr>
          <p:spPr>
            <a:xfrm>
              <a:off x="3257046" y="2979356"/>
              <a:ext cx="1498846" cy="38054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91ABD-409E-4561-9735-6364CAC408C6}"/>
              </a:ext>
            </a:extLst>
          </p:cNvPr>
          <p:cNvGrpSpPr/>
          <p:nvPr/>
        </p:nvGrpSpPr>
        <p:grpSpPr>
          <a:xfrm>
            <a:off x="6180353" y="977846"/>
            <a:ext cx="2333447" cy="761014"/>
            <a:chOff x="1758200" y="2599960"/>
            <a:chExt cx="2997692" cy="7610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E22E11-DB97-4439-9C18-F92D9E39FDC1}"/>
                </a:ext>
              </a:extLst>
            </p:cNvPr>
            <p:cNvGrpSpPr/>
            <p:nvPr/>
          </p:nvGrpSpPr>
          <p:grpSpPr>
            <a:xfrm>
              <a:off x="1758200" y="2599960"/>
              <a:ext cx="2997692" cy="761014"/>
              <a:chOff x="2061471" y="810368"/>
              <a:chExt cx="2997692" cy="76101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06ED8E-9210-46FC-92F9-C84764A583FF}"/>
                  </a:ext>
                </a:extLst>
              </p:cNvPr>
              <p:cNvSpPr/>
              <p:nvPr/>
            </p:nvSpPr>
            <p:spPr>
              <a:xfrm>
                <a:off x="2061471" y="1185309"/>
                <a:ext cx="1498846" cy="386073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ObjectId</a:t>
                </a: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D03E0F0B-8C64-42CF-B20D-19B81595B1C3}"/>
                  </a:ext>
                </a:extLst>
              </p:cNvPr>
              <p:cNvSpPr/>
              <p:nvPr/>
            </p:nvSpPr>
            <p:spPr>
              <a:xfrm>
                <a:off x="2061471" y="810368"/>
                <a:ext cx="2997692" cy="380260"/>
              </a:xfrm>
              <a:prstGeom prst="rect">
                <a:avLst/>
              </a:prstGeom>
              <a:solidFill>
                <a:srgbClr val="43BFF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>
                    <a:solidFill>
                      <a:schemeClr val="bg1"/>
                    </a:solidFill>
                  </a:rPr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F1FDE-01C1-4C5E-9908-F3455040A93A}"/>
                </a:ext>
              </a:extLst>
            </p:cNvPr>
            <p:cNvSpPr/>
            <p:nvPr/>
          </p:nvSpPr>
          <p:spPr>
            <a:xfrm>
              <a:off x="3257045" y="2979355"/>
              <a:ext cx="1498846" cy="372855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/>
                <a:t>123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6634C-FC31-4C3B-B398-BDE166B9D3A7}"/>
              </a:ext>
            </a:extLst>
          </p:cNvPr>
          <p:cNvGrpSpPr/>
          <p:nvPr/>
        </p:nvGrpSpPr>
        <p:grpSpPr>
          <a:xfrm>
            <a:off x="3343275" y="4283515"/>
            <a:ext cx="4981390" cy="1524550"/>
            <a:chOff x="5133975" y="1197936"/>
            <a:chExt cx="4981390" cy="15245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5508E2-0EF3-46BA-A13E-DBCBA0688666}"/>
                </a:ext>
              </a:extLst>
            </p:cNvPr>
            <p:cNvSpPr/>
            <p:nvPr/>
          </p:nvSpPr>
          <p:spPr>
            <a:xfrm>
              <a:off x="5133975" y="1581672"/>
              <a:ext cx="1206904" cy="38409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B217E8-77F3-4D38-B491-6DB38C6FE93D}"/>
                </a:ext>
              </a:extLst>
            </p:cNvPr>
            <p:cNvSpPr/>
            <p:nvPr/>
          </p:nvSpPr>
          <p:spPr>
            <a:xfrm>
              <a:off x="6340879" y="158170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Alan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82EAED-5223-4576-96BB-2C07F6C8BDE5}"/>
                </a:ext>
              </a:extLst>
            </p:cNvPr>
            <p:cNvSpPr/>
            <p:nvPr/>
          </p:nvSpPr>
          <p:spPr>
            <a:xfrm>
              <a:off x="7839725" y="158170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Turing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AC9656-317F-4D30-90F2-CA082BA2B98D}"/>
                </a:ext>
              </a:extLst>
            </p:cNvPr>
            <p:cNvSpPr/>
            <p:nvPr/>
          </p:nvSpPr>
          <p:spPr>
            <a:xfrm>
              <a:off x="9354846" y="158170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41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CC32BE-6534-4D82-A915-0C1F6A3F20A4}"/>
                </a:ext>
              </a:extLst>
            </p:cNvPr>
            <p:cNvSpPr/>
            <p:nvPr/>
          </p:nvSpPr>
          <p:spPr>
            <a:xfrm>
              <a:off x="6340879" y="196196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Ada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7A901F-D0AE-4176-AA6C-D92CA35DF05A}"/>
                </a:ext>
              </a:extLst>
            </p:cNvPr>
            <p:cNvSpPr/>
            <p:nvPr/>
          </p:nvSpPr>
          <p:spPr>
            <a:xfrm>
              <a:off x="7839725" y="196196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Lovelace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D92707-4F57-459D-84E1-38CDCFAA4D57}"/>
                </a:ext>
              </a:extLst>
            </p:cNvPr>
            <p:cNvSpPr/>
            <p:nvPr/>
          </p:nvSpPr>
          <p:spPr>
            <a:xfrm>
              <a:off x="9354846" y="196196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36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31CDE2-E988-4BA9-B72C-0218E1E225D7}"/>
                </a:ext>
              </a:extLst>
            </p:cNvPr>
            <p:cNvSpPr/>
            <p:nvPr/>
          </p:nvSpPr>
          <p:spPr>
            <a:xfrm>
              <a:off x="6340879" y="2342226"/>
              <a:ext cx="1498846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Grace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728AFD7-438F-4AAD-A31B-2C989E913A42}"/>
                </a:ext>
              </a:extLst>
            </p:cNvPr>
            <p:cNvSpPr/>
            <p:nvPr/>
          </p:nvSpPr>
          <p:spPr>
            <a:xfrm>
              <a:off x="7839725" y="2342226"/>
              <a:ext cx="1515121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Hopper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23B5B3-DB6E-4481-9D48-E644BD308849}"/>
                </a:ext>
              </a:extLst>
            </p:cNvPr>
            <p:cNvSpPr/>
            <p:nvPr/>
          </p:nvSpPr>
          <p:spPr>
            <a:xfrm>
              <a:off x="9354846" y="2342226"/>
              <a:ext cx="760519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86</a:t>
              </a:r>
            </a:p>
          </p:txBody>
        </p:sp>
        <p:sp>
          <p:nvSpPr>
            <p:cNvPr id="54" name="Rectangle: Top Corners Rounded 14">
              <a:extLst>
                <a:ext uri="{FF2B5EF4-FFF2-40B4-BE49-F238E27FC236}">
                  <a16:creationId xmlns:a16="http://schemas.microsoft.com/office/drawing/2014/main" id="{4A1AD506-F334-4B2D-BCC6-12F9AB66E84B}"/>
                </a:ext>
              </a:extLst>
            </p:cNvPr>
            <p:cNvSpPr/>
            <p:nvPr/>
          </p:nvSpPr>
          <p:spPr>
            <a:xfrm>
              <a:off x="6340879" y="1197936"/>
              <a:ext cx="1498846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FirstName</a:t>
              </a:r>
            </a:p>
          </p:txBody>
        </p:sp>
        <p:sp>
          <p:nvSpPr>
            <p:cNvPr id="55" name="Rectangle: Top Corners Rounded 15">
              <a:extLst>
                <a:ext uri="{FF2B5EF4-FFF2-40B4-BE49-F238E27FC236}">
                  <a16:creationId xmlns:a16="http://schemas.microsoft.com/office/drawing/2014/main" id="{16CF163B-2C42-496B-A775-F4E3A1810F14}"/>
                </a:ext>
              </a:extLst>
            </p:cNvPr>
            <p:cNvSpPr/>
            <p:nvPr/>
          </p:nvSpPr>
          <p:spPr>
            <a:xfrm>
              <a:off x="7839725" y="1197936"/>
              <a:ext cx="1515121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LastName</a:t>
              </a:r>
            </a:p>
          </p:txBody>
        </p:sp>
        <p:sp>
          <p:nvSpPr>
            <p:cNvPr id="56" name="Rectangle: Top Corners Rounded 16">
              <a:extLst>
                <a:ext uri="{FF2B5EF4-FFF2-40B4-BE49-F238E27FC236}">
                  <a16:creationId xmlns:a16="http://schemas.microsoft.com/office/drawing/2014/main" id="{E59550DD-8514-433A-A498-60FCF77761CA}"/>
                </a:ext>
              </a:extLst>
            </p:cNvPr>
            <p:cNvSpPr/>
            <p:nvPr/>
          </p:nvSpPr>
          <p:spPr>
            <a:xfrm>
              <a:off x="9354846" y="1197936"/>
              <a:ext cx="760519" cy="380260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57" name="Rectangle: Top Corners Rounded 19">
              <a:extLst>
                <a:ext uri="{FF2B5EF4-FFF2-40B4-BE49-F238E27FC236}">
                  <a16:creationId xmlns:a16="http://schemas.microsoft.com/office/drawing/2014/main" id="{2DA4A544-1B16-4521-B7BD-479DDF67B660}"/>
                </a:ext>
              </a:extLst>
            </p:cNvPr>
            <p:cNvSpPr/>
            <p:nvPr/>
          </p:nvSpPr>
          <p:spPr>
            <a:xfrm>
              <a:off x="5133975" y="1201412"/>
              <a:ext cx="1206904" cy="376496"/>
            </a:xfrm>
            <a:prstGeom prst="rect">
              <a:avLst/>
            </a:prstGeom>
            <a:solidFill>
              <a:srgbClr val="43BFF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ObjectId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42142-1B5C-4F7B-B4E5-98E972020538}"/>
                </a:ext>
              </a:extLst>
            </p:cNvPr>
            <p:cNvSpPr/>
            <p:nvPr/>
          </p:nvSpPr>
          <p:spPr>
            <a:xfrm>
              <a:off x="5133975" y="1965764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62923B-FCF9-49C9-A42B-53CE41F49629}"/>
                </a:ext>
              </a:extLst>
            </p:cNvPr>
            <p:cNvSpPr/>
            <p:nvPr/>
          </p:nvSpPr>
          <p:spPr>
            <a:xfrm>
              <a:off x="5133975" y="2342057"/>
              <a:ext cx="1206904" cy="38026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125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B7BF5E-D1FB-4CA3-9EA3-AC89240DAC57}"/>
              </a:ext>
            </a:extLst>
          </p:cNvPr>
          <p:cNvCxnSpPr>
            <a:cxnSpLocks/>
          </p:cNvCxnSpPr>
          <p:nvPr/>
        </p:nvCxnSpPr>
        <p:spPr>
          <a:xfrm flipH="1">
            <a:off x="3581402" y="1589576"/>
            <a:ext cx="989777" cy="3330767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B3B92D-E113-4EC1-B0EA-D91E4B2E6CAB}"/>
              </a:ext>
            </a:extLst>
          </p:cNvPr>
          <p:cNvCxnSpPr>
            <a:cxnSpLocks/>
          </p:cNvCxnSpPr>
          <p:nvPr/>
        </p:nvCxnSpPr>
        <p:spPr>
          <a:xfrm flipH="1">
            <a:off x="3581400" y="1558111"/>
            <a:ext cx="3894059" cy="3362232"/>
          </a:xfrm>
          <a:prstGeom prst="straightConnector1">
            <a:avLst/>
          </a:prstGeom>
          <a:ln w="50800">
            <a:solidFill>
              <a:srgbClr val="FF4343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6651979-BB61-4504-8088-04146F446C67}"/>
              </a:ext>
            </a:extLst>
          </p:cNvPr>
          <p:cNvSpPr/>
          <p:nvPr/>
        </p:nvSpPr>
        <p:spPr>
          <a:xfrm>
            <a:off x="8727422" y="866869"/>
            <a:ext cx="2135455" cy="1229881"/>
          </a:xfrm>
          <a:prstGeom prst="wedgeRoundRectCallout">
            <a:avLst>
              <a:gd name="adj1" fmla="val -73192"/>
              <a:gd name="adj2" fmla="val -22560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Multiple processes can read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33440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126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C# Compiler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private string </a:t>
            </a:r>
            <a:r>
              <a:rPr lang="sv-SE" sz="2400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 </a:t>
            </a:r>
            <a:r>
              <a:rPr lang="sv-SE" sz="2400" b="1" dirty="0">
                <a:latin typeface="Consolas" panose="020B0609020204030204" pitchFamily="49" charset="0"/>
              </a:rPr>
              <a:t>=&gt;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 </a:t>
            </a:r>
            <a:r>
              <a:rPr lang="sv-SE" sz="2400" b="1" dirty="0">
                <a:latin typeface="Consolas" panose="020B0609020204030204" pitchFamily="49" charset="0"/>
              </a:rPr>
              <a:t>_firstName;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 </a:t>
            </a:r>
            <a:r>
              <a:rPr lang="sv-SE" sz="2400" b="1" dirty="0">
                <a:latin typeface="Consolas" panose="020B0609020204030204" pitchFamily="49" charset="0"/>
              </a:rPr>
              <a:t>value =&gt; _firstName = value;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3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6CBE-A80F-41BF-AD45-D1DC66B5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Starcounter Weaver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D7C-89BC-4EEE-82F9-0ECAB9954A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91823"/>
          </a:solidFill>
        </p:spPr>
        <p:txBody>
          <a:bodyPr lIns="252000" tIns="252000" rIns="252000" bIns="252000"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public class </a:t>
            </a:r>
            <a:r>
              <a:rPr lang="sv-SE" sz="2400" dirty="0">
                <a:latin typeface="Consolas" panose="020B0609020204030204" pitchFamily="49" charset="0"/>
              </a:rPr>
              <a:t>Person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{</a:t>
            </a: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  </a:t>
            </a:r>
            <a:r>
              <a:rPr lang="sv-SE" sz="2400" strike="sngStrike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private string _firstName;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private ulong </a:t>
            </a:r>
            <a:r>
              <a:rPr lang="sv-SE" sz="2400" dirty="0">
                <a:latin typeface="Consolas" panose="020B0609020204030204" pitchFamily="49" charset="0"/>
              </a:rPr>
              <a:t>_id;</a:t>
            </a:r>
            <a:endParaRPr lang="sv-SE" sz="2400" dirty="0">
              <a:solidFill>
                <a:srgbClr val="05C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05CFFF"/>
                </a:solidFill>
                <a:latin typeface="Consolas" panose="020B0609020204030204" pitchFamily="49" charset="0"/>
              </a:rPr>
              <a:t>  public string </a:t>
            </a:r>
            <a:r>
              <a:rPr lang="sv-SE" sz="2400" dirty="0">
                <a:latin typeface="Consolas" panose="020B0609020204030204" pitchFamily="49" charset="0"/>
              </a:rPr>
              <a:t>FirstName 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get</a:t>
            </a:r>
            <a:r>
              <a:rPr lang="sv-SE" sz="2400" b="1" dirty="0">
                <a:latin typeface="Consolas" panose="020B0609020204030204" pitchFamily="49" charset="0"/>
              </a:rPr>
              <a:t> =&gt; DbState.GetString(_id, FirstNameId);</a:t>
            </a:r>
          </a:p>
          <a:p>
            <a:pPr marL="0" indent="0">
              <a:buNone/>
            </a:pPr>
            <a:r>
              <a:rPr lang="sv-SE" sz="2400" b="1" dirty="0">
                <a:latin typeface="Consolas" panose="020B0609020204030204" pitchFamily="49" charset="0"/>
              </a:rPr>
              <a:t>    </a:t>
            </a:r>
            <a:r>
              <a:rPr lang="sv-SE" sz="2400" b="1" dirty="0">
                <a:solidFill>
                  <a:srgbClr val="05CFFF"/>
                </a:solidFill>
                <a:latin typeface="Consolas" panose="020B0609020204030204" pitchFamily="49" charset="0"/>
              </a:rPr>
              <a:t>set</a:t>
            </a:r>
            <a:r>
              <a:rPr lang="sv-SE" sz="2400" b="1" dirty="0">
                <a:latin typeface="Consolas" panose="020B0609020204030204" pitchFamily="49" charset="0"/>
              </a:rPr>
              <a:t> value =&gt; DbState.SetString(_id, FirstNameId, value)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0857B-629C-4300-B072-8DB5BA15A843}"/>
              </a:ext>
            </a:extLst>
          </p:cNvPr>
          <p:cNvSpPr/>
          <p:nvPr/>
        </p:nvSpPr>
        <p:spPr>
          <a:xfrm>
            <a:off x="695324" y="1825625"/>
            <a:ext cx="142875" cy="4351338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930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The Future of Hardware</a:t>
            </a:r>
          </a:p>
        </p:txBody>
      </p:sp>
    </p:spTree>
    <p:extLst>
      <p:ext uri="{BB962C8B-B14F-4D97-AF65-F5344CB8AC3E}">
        <p14:creationId xmlns:p14="http://schemas.microsoft.com/office/powerpoint/2010/main" val="4503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393-AC66-47FD-8BC1-C2DBC45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Who am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5BCD2-E412-4F91-9736-68421D5B43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94958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None/>
              <a:defRPr/>
            </a:pPr>
            <a:r>
              <a:rPr lang="sv-SE" sz="3200" b="1" dirty="0">
                <a:ln w="12700">
                  <a:noFill/>
                </a:ln>
              </a:rPr>
              <a:t>Roger Johansson</a:t>
            </a:r>
            <a:endParaRPr kumimoji="0" lang="sv-SE" sz="32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sz="2000" b="1" dirty="0">
                <a:ln w="12700">
                  <a:noFill/>
                </a:ln>
              </a:rPr>
            </a:br>
            <a:r>
              <a:rPr lang="sv-SE" sz="2000" b="1" dirty="0">
                <a:ln w="12700">
                  <a:noFill/>
                </a:ln>
              </a:rPr>
              <a:t>Senior Solution Architect – Starcounter </a:t>
            </a:r>
            <a:br>
              <a:rPr lang="sv-SE" sz="2000" b="1" dirty="0">
                <a:ln w="12700">
                  <a:noFill/>
                </a:ln>
              </a:rPr>
            </a:br>
            <a:r>
              <a:rPr lang="sv-SE" sz="2000" dirty="0">
                <a:ln w="12700">
                  <a:noFill/>
                </a:ln>
              </a:rPr>
              <a:t>http://StarCounter.io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 </a:t>
            </a:r>
            <a:br>
              <a:rPr kumimoji="0" lang="sv-SE" sz="20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http://GetAkka.net</a:t>
            </a:r>
            <a:r>
              <a:rPr lang="sv-SE" sz="2000" b="1" dirty="0">
                <a:ln w="12700">
                  <a:noFill/>
                </a:ln>
                <a:latin typeface="Calibri" panose="020F0502020204030204"/>
              </a:rPr>
              <a:t>, </a:t>
            </a:r>
            <a:r>
              <a:rPr lang="sv-SE" sz="2000" dirty="0">
                <a:ln w="12700">
                  <a:noFill/>
                </a:ln>
              </a:rPr>
              <a:t>http://Proto.Actor</a:t>
            </a:r>
            <a:endParaRPr lang="sv-SE" sz="2000" dirty="0">
              <a:ln w="12700">
                <a:noFill/>
              </a:ln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0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0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roger@starcounter.com</a:t>
            </a:r>
          </a:p>
          <a:p>
            <a:pPr>
              <a:defRPr/>
            </a:pPr>
            <a:endParaRPr lang="sv-SE" sz="2000" dirty="0">
              <a:ln w="12700">
                <a:noFill/>
              </a:ln>
            </a:endParaRPr>
          </a:p>
          <a:p>
            <a:pPr marL="0" indent="0">
              <a:buNone/>
              <a:defRPr/>
            </a:pPr>
            <a:r>
              <a:rPr lang="sv-SE" sz="2000" dirty="0">
                <a:ln w="12700">
                  <a:noFill/>
                </a:ln>
              </a:rPr>
              <a:t>http://Github.com/rogeralsing/presentation</a:t>
            </a:r>
            <a:r>
              <a:rPr lang="sv-SE" sz="2000" b="1" dirty="0">
                <a:ln w="12700">
                  <a:noFill/>
                </a:ln>
              </a:rPr>
              <a:t>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AE213-49CD-4102-BBBC-C3E49D69245D}"/>
              </a:ext>
            </a:extLst>
          </p:cNvPr>
          <p:cNvGrpSpPr/>
          <p:nvPr/>
        </p:nvGrpSpPr>
        <p:grpSpPr>
          <a:xfrm>
            <a:off x="6172523" y="2396049"/>
            <a:ext cx="5582385" cy="4124534"/>
            <a:chOff x="5839148" y="2076281"/>
            <a:chExt cx="5582385" cy="41245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05F4B8-18D9-4888-BB7E-9AD656CB1204}"/>
                </a:ext>
              </a:extLst>
            </p:cNvPr>
            <p:cNvGrpSpPr/>
            <p:nvPr/>
          </p:nvGrpSpPr>
          <p:grpSpPr>
            <a:xfrm>
              <a:off x="7645400" y="3755895"/>
              <a:ext cx="3776133" cy="2444920"/>
              <a:chOff x="2200617" y="1522642"/>
              <a:chExt cx="3998037" cy="2588595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419E2546-0103-418E-8F84-2CBA6F2AB40E}"/>
                  </a:ext>
                </a:extLst>
              </p:cNvPr>
              <p:cNvSpPr/>
              <p:nvPr/>
            </p:nvSpPr>
            <p:spPr>
              <a:xfrm rot="1449229">
                <a:off x="4713445" y="2984182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32CFE5-5AB2-47AE-8B74-3DE830CE82F7}"/>
                  </a:ext>
                </a:extLst>
              </p:cNvPr>
              <p:cNvSpPr/>
              <p:nvPr/>
            </p:nvSpPr>
            <p:spPr>
              <a:xfrm>
                <a:off x="2200617" y="2878928"/>
                <a:ext cx="3998037" cy="1232309"/>
              </a:xfrm>
              <a:prstGeom prst="ellipse">
                <a:avLst/>
              </a:prstGeom>
              <a:gradFill flip="none" rotWithShape="1">
                <a:gsLst>
                  <a:gs pos="69000">
                    <a:schemeClr val="bg1">
                      <a:alpha val="0"/>
                    </a:schemeClr>
                  </a:gs>
                  <a:gs pos="18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91">
                <a:extLst>
                  <a:ext uri="{FF2B5EF4-FFF2-40B4-BE49-F238E27FC236}">
                    <a16:creationId xmlns:a16="http://schemas.microsoft.com/office/drawing/2014/main" id="{E45D4276-CEEF-4D7C-991E-8B1F8EB19AE2}"/>
                  </a:ext>
                </a:extLst>
              </p:cNvPr>
              <p:cNvSpPr/>
              <p:nvPr/>
            </p:nvSpPr>
            <p:spPr>
              <a:xfrm rot="16200000">
                <a:off x="3911539" y="1542395"/>
                <a:ext cx="216220" cy="176713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794D070-1917-456E-8B28-23D17BEB0702}"/>
                  </a:ext>
                </a:extLst>
              </p:cNvPr>
              <p:cNvSpPr/>
              <p:nvPr/>
            </p:nvSpPr>
            <p:spPr>
              <a:xfrm rot="5400000">
                <a:off x="3851800" y="3285655"/>
                <a:ext cx="251701" cy="112024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AE449-894A-452C-8495-69AC5738E85E}"/>
                  </a:ext>
                </a:extLst>
              </p:cNvPr>
              <p:cNvSpPr/>
              <p:nvPr/>
            </p:nvSpPr>
            <p:spPr>
              <a:xfrm>
                <a:off x="3653717" y="1770103"/>
                <a:ext cx="451264" cy="41127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BB1F3D7F-10B4-45EE-9A83-98E3CCF3706D}"/>
                  </a:ext>
                </a:extLst>
              </p:cNvPr>
              <p:cNvSpPr/>
              <p:nvPr/>
            </p:nvSpPr>
            <p:spPr>
              <a:xfrm>
                <a:off x="3621325" y="1589506"/>
                <a:ext cx="1260514" cy="1787665"/>
              </a:xfrm>
              <a:custGeom>
                <a:avLst/>
                <a:gdLst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232373 h 2434213"/>
                  <a:gd name="connsiteX0" fmla="*/ 0 w 1394208"/>
                  <a:gd name="connsiteY0" fmla="*/ 232373 h 2434213"/>
                  <a:gd name="connsiteX1" fmla="*/ 232373 w 1394208"/>
                  <a:gd name="connsiteY1" fmla="*/ 0 h 2434213"/>
                  <a:gd name="connsiteX2" fmla="*/ 1161835 w 1394208"/>
                  <a:gd name="connsiteY2" fmla="*/ 0 h 2434213"/>
                  <a:gd name="connsiteX3" fmla="*/ 1394208 w 1394208"/>
                  <a:gd name="connsiteY3" fmla="*/ 232373 h 2434213"/>
                  <a:gd name="connsiteX4" fmla="*/ 1394208 w 1394208"/>
                  <a:gd name="connsiteY4" fmla="*/ 2201840 h 2434213"/>
                  <a:gd name="connsiteX5" fmla="*/ 1161835 w 1394208"/>
                  <a:gd name="connsiteY5" fmla="*/ 2434213 h 2434213"/>
                  <a:gd name="connsiteX6" fmla="*/ 232373 w 1394208"/>
                  <a:gd name="connsiteY6" fmla="*/ 2434213 h 2434213"/>
                  <a:gd name="connsiteX7" fmla="*/ 0 w 1394208"/>
                  <a:gd name="connsiteY7" fmla="*/ 2201840 h 2434213"/>
                  <a:gd name="connsiteX8" fmla="*/ 0 w 1394208"/>
                  <a:gd name="connsiteY8" fmla="*/ 1238460 h 2434213"/>
                  <a:gd name="connsiteX9" fmla="*/ 0 w 1394208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0 w 1600199"/>
                  <a:gd name="connsiteY8" fmla="*/ 1544935 h 2434213"/>
                  <a:gd name="connsiteX9" fmla="*/ 205991 w 1600199"/>
                  <a:gd name="connsiteY9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82899 w 1600199"/>
                  <a:gd name="connsiteY8" fmla="*/ 1823776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05991 w 1600199"/>
                  <a:gd name="connsiteY0" fmla="*/ 232373 h 2434213"/>
                  <a:gd name="connsiteX1" fmla="*/ 438364 w 1600199"/>
                  <a:gd name="connsiteY1" fmla="*/ 0 h 2434213"/>
                  <a:gd name="connsiteX2" fmla="*/ 1367826 w 1600199"/>
                  <a:gd name="connsiteY2" fmla="*/ 0 h 2434213"/>
                  <a:gd name="connsiteX3" fmla="*/ 1600199 w 1600199"/>
                  <a:gd name="connsiteY3" fmla="*/ 232373 h 2434213"/>
                  <a:gd name="connsiteX4" fmla="*/ 1600199 w 1600199"/>
                  <a:gd name="connsiteY4" fmla="*/ 2201840 h 2434213"/>
                  <a:gd name="connsiteX5" fmla="*/ 1367826 w 1600199"/>
                  <a:gd name="connsiteY5" fmla="*/ 2434213 h 2434213"/>
                  <a:gd name="connsiteX6" fmla="*/ 438364 w 1600199"/>
                  <a:gd name="connsiteY6" fmla="*/ 2434213 h 2434213"/>
                  <a:gd name="connsiteX7" fmla="*/ 205991 w 1600199"/>
                  <a:gd name="connsiteY7" fmla="*/ 2201840 h 2434213"/>
                  <a:gd name="connsiteX8" fmla="*/ 5024 w 1600199"/>
                  <a:gd name="connsiteY8" fmla="*/ 1956917 h 2434213"/>
                  <a:gd name="connsiteX9" fmla="*/ 0 w 1600199"/>
                  <a:gd name="connsiteY9" fmla="*/ 1544935 h 2434213"/>
                  <a:gd name="connsiteX10" fmla="*/ 205991 w 1600199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75362 w 1607735"/>
                  <a:gd name="connsiteY5" fmla="*/ 2434213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607735"/>
                  <a:gd name="connsiteY0" fmla="*/ 232373 h 2434213"/>
                  <a:gd name="connsiteX1" fmla="*/ 445900 w 1607735"/>
                  <a:gd name="connsiteY1" fmla="*/ 0 h 2434213"/>
                  <a:gd name="connsiteX2" fmla="*/ 1375362 w 1607735"/>
                  <a:gd name="connsiteY2" fmla="*/ 0 h 2434213"/>
                  <a:gd name="connsiteX3" fmla="*/ 1607735 w 1607735"/>
                  <a:gd name="connsiteY3" fmla="*/ 232373 h 2434213"/>
                  <a:gd name="connsiteX4" fmla="*/ 1607735 w 1607735"/>
                  <a:gd name="connsiteY4" fmla="*/ 2201840 h 2434213"/>
                  <a:gd name="connsiteX5" fmla="*/ 1325121 w 1607735"/>
                  <a:gd name="connsiteY5" fmla="*/ 2406580 h 2434213"/>
                  <a:gd name="connsiteX6" fmla="*/ 445900 w 1607735"/>
                  <a:gd name="connsiteY6" fmla="*/ 2434213 h 2434213"/>
                  <a:gd name="connsiteX7" fmla="*/ 213527 w 1607735"/>
                  <a:gd name="connsiteY7" fmla="*/ 2201840 h 2434213"/>
                  <a:gd name="connsiteX8" fmla="*/ 12560 w 1607735"/>
                  <a:gd name="connsiteY8" fmla="*/ 1956917 h 2434213"/>
                  <a:gd name="connsiteX9" fmla="*/ 0 w 1607735"/>
                  <a:gd name="connsiteY9" fmla="*/ 1549959 h 2434213"/>
                  <a:gd name="connsiteX10" fmla="*/ 213527 w 1607735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375362 w 1708218"/>
                  <a:gd name="connsiteY2" fmla="*/ 0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607735 w 1708218"/>
                  <a:gd name="connsiteY3" fmla="*/ 232373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429377 w 1708218"/>
                  <a:gd name="connsiteY3" fmla="*/ 679525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708218 w 1708218"/>
                  <a:gd name="connsiteY4" fmla="*/ 1933047 h 2434213"/>
                  <a:gd name="connsiteX5" fmla="*/ 1325121 w 1708218"/>
                  <a:gd name="connsiteY5" fmla="*/ 2406580 h 2434213"/>
                  <a:gd name="connsiteX6" fmla="*/ 445900 w 1708218"/>
                  <a:gd name="connsiteY6" fmla="*/ 2434213 h 2434213"/>
                  <a:gd name="connsiteX7" fmla="*/ 213527 w 1708218"/>
                  <a:gd name="connsiteY7" fmla="*/ 2201840 h 2434213"/>
                  <a:gd name="connsiteX8" fmla="*/ 12560 w 1708218"/>
                  <a:gd name="connsiteY8" fmla="*/ 1956917 h 2434213"/>
                  <a:gd name="connsiteX9" fmla="*/ 0 w 1708218"/>
                  <a:gd name="connsiteY9" fmla="*/ 1549959 h 2434213"/>
                  <a:gd name="connsiteX10" fmla="*/ 213527 w 1708218"/>
                  <a:gd name="connsiteY10" fmla="*/ 232373 h 2434213"/>
                  <a:gd name="connsiteX0" fmla="*/ 213527 w 1708218"/>
                  <a:gd name="connsiteY0" fmla="*/ 232373 h 2434213"/>
                  <a:gd name="connsiteX1" fmla="*/ 445900 w 1708218"/>
                  <a:gd name="connsiteY1" fmla="*/ 0 h 2434213"/>
                  <a:gd name="connsiteX2" fmla="*/ 1139226 w 1708218"/>
                  <a:gd name="connsiteY2" fmla="*/ 118068 h 2434213"/>
                  <a:gd name="connsiteX3" fmla="*/ 1542420 w 1708218"/>
                  <a:gd name="connsiteY3" fmla="*/ 589090 h 2434213"/>
                  <a:gd name="connsiteX4" fmla="*/ 1625320 w 1708218"/>
                  <a:gd name="connsiteY4" fmla="*/ 1278653 h 2434213"/>
                  <a:gd name="connsiteX5" fmla="*/ 1708218 w 1708218"/>
                  <a:gd name="connsiteY5" fmla="*/ 1933047 h 2434213"/>
                  <a:gd name="connsiteX6" fmla="*/ 1325121 w 1708218"/>
                  <a:gd name="connsiteY6" fmla="*/ 2406580 h 2434213"/>
                  <a:gd name="connsiteX7" fmla="*/ 445900 w 1708218"/>
                  <a:gd name="connsiteY7" fmla="*/ 2434213 h 2434213"/>
                  <a:gd name="connsiteX8" fmla="*/ 213527 w 1708218"/>
                  <a:gd name="connsiteY8" fmla="*/ 2201840 h 2434213"/>
                  <a:gd name="connsiteX9" fmla="*/ 12560 w 1708218"/>
                  <a:gd name="connsiteY9" fmla="*/ 1956917 h 2434213"/>
                  <a:gd name="connsiteX10" fmla="*/ 0 w 1708218"/>
                  <a:gd name="connsiteY10" fmla="*/ 1549959 h 2434213"/>
                  <a:gd name="connsiteX11" fmla="*/ 213527 w 1708218"/>
                  <a:gd name="connsiteY11" fmla="*/ 232373 h 2434213"/>
                  <a:gd name="connsiteX0" fmla="*/ 213527 w 1708218"/>
                  <a:gd name="connsiteY0" fmla="*/ 2323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13527 w 1708218"/>
                  <a:gd name="connsiteY11" fmla="*/ 232373 h 2409093"/>
                  <a:gd name="connsiteX0" fmla="*/ 484832 w 1708218"/>
                  <a:gd name="connsiteY0" fmla="*/ 460973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484832 w 1708218"/>
                  <a:gd name="connsiteY11" fmla="*/ 460973 h 2409093"/>
                  <a:gd name="connsiteX0" fmla="*/ 298938 w 1708218"/>
                  <a:gd name="connsiteY0" fmla="*/ 408219 h 2409093"/>
                  <a:gd name="connsiteX1" fmla="*/ 445900 w 1708218"/>
                  <a:gd name="connsiteY1" fmla="*/ 0 h 2409093"/>
                  <a:gd name="connsiteX2" fmla="*/ 1139226 w 1708218"/>
                  <a:gd name="connsiteY2" fmla="*/ 118068 h 2409093"/>
                  <a:gd name="connsiteX3" fmla="*/ 1542420 w 1708218"/>
                  <a:gd name="connsiteY3" fmla="*/ 589090 h 2409093"/>
                  <a:gd name="connsiteX4" fmla="*/ 1625320 w 1708218"/>
                  <a:gd name="connsiteY4" fmla="*/ 1278653 h 2409093"/>
                  <a:gd name="connsiteX5" fmla="*/ 1708218 w 1708218"/>
                  <a:gd name="connsiteY5" fmla="*/ 1933047 h 2409093"/>
                  <a:gd name="connsiteX6" fmla="*/ 1325121 w 1708218"/>
                  <a:gd name="connsiteY6" fmla="*/ 2406580 h 2409093"/>
                  <a:gd name="connsiteX7" fmla="*/ 450925 w 1708218"/>
                  <a:gd name="connsiteY7" fmla="*/ 2409093 h 2409093"/>
                  <a:gd name="connsiteX8" fmla="*/ 213527 w 1708218"/>
                  <a:gd name="connsiteY8" fmla="*/ 2201840 h 2409093"/>
                  <a:gd name="connsiteX9" fmla="*/ 12560 w 1708218"/>
                  <a:gd name="connsiteY9" fmla="*/ 1956917 h 2409093"/>
                  <a:gd name="connsiteX10" fmla="*/ 0 w 1708218"/>
                  <a:gd name="connsiteY10" fmla="*/ 1549959 h 2409093"/>
                  <a:gd name="connsiteX11" fmla="*/ 298938 w 1708218"/>
                  <a:gd name="connsiteY11" fmla="*/ 408219 h 2409093"/>
                  <a:gd name="connsiteX0" fmla="*/ 298938 w 1708218"/>
                  <a:gd name="connsiteY0" fmla="*/ 290151 h 2291025"/>
                  <a:gd name="connsiteX1" fmla="*/ 762423 w 1708218"/>
                  <a:gd name="connsiteY1" fmla="*/ 12560 h 2291025"/>
                  <a:gd name="connsiteX2" fmla="*/ 1139226 w 1708218"/>
                  <a:gd name="connsiteY2" fmla="*/ 0 h 2291025"/>
                  <a:gd name="connsiteX3" fmla="*/ 1542420 w 1708218"/>
                  <a:gd name="connsiteY3" fmla="*/ 471022 h 2291025"/>
                  <a:gd name="connsiteX4" fmla="*/ 1625320 w 1708218"/>
                  <a:gd name="connsiteY4" fmla="*/ 1160585 h 2291025"/>
                  <a:gd name="connsiteX5" fmla="*/ 1708218 w 1708218"/>
                  <a:gd name="connsiteY5" fmla="*/ 1814979 h 2291025"/>
                  <a:gd name="connsiteX6" fmla="*/ 1325121 w 1708218"/>
                  <a:gd name="connsiteY6" fmla="*/ 2288512 h 2291025"/>
                  <a:gd name="connsiteX7" fmla="*/ 450925 w 1708218"/>
                  <a:gd name="connsiteY7" fmla="*/ 2291025 h 2291025"/>
                  <a:gd name="connsiteX8" fmla="*/ 213527 w 1708218"/>
                  <a:gd name="connsiteY8" fmla="*/ 2083772 h 2291025"/>
                  <a:gd name="connsiteX9" fmla="*/ 12560 w 1708218"/>
                  <a:gd name="connsiteY9" fmla="*/ 1838849 h 2291025"/>
                  <a:gd name="connsiteX10" fmla="*/ 0 w 1708218"/>
                  <a:gd name="connsiteY10" fmla="*/ 1431891 h 2291025"/>
                  <a:gd name="connsiteX11" fmla="*/ 298938 w 1708218"/>
                  <a:gd name="connsiteY11" fmla="*/ 290151 h 2291025"/>
                  <a:gd name="connsiteX0" fmla="*/ 298938 w 1708218"/>
                  <a:gd name="connsiteY0" fmla="*/ 378074 h 2378948"/>
                  <a:gd name="connsiteX1" fmla="*/ 709669 w 1708218"/>
                  <a:gd name="connsiteY1" fmla="*/ 0 h 2378948"/>
                  <a:gd name="connsiteX2" fmla="*/ 1139226 w 1708218"/>
                  <a:gd name="connsiteY2" fmla="*/ 87923 h 2378948"/>
                  <a:gd name="connsiteX3" fmla="*/ 1542420 w 1708218"/>
                  <a:gd name="connsiteY3" fmla="*/ 558945 h 2378948"/>
                  <a:gd name="connsiteX4" fmla="*/ 1625320 w 1708218"/>
                  <a:gd name="connsiteY4" fmla="*/ 1248508 h 2378948"/>
                  <a:gd name="connsiteX5" fmla="*/ 1708218 w 1708218"/>
                  <a:gd name="connsiteY5" fmla="*/ 1902902 h 2378948"/>
                  <a:gd name="connsiteX6" fmla="*/ 1325121 w 1708218"/>
                  <a:gd name="connsiteY6" fmla="*/ 2376435 h 2378948"/>
                  <a:gd name="connsiteX7" fmla="*/ 450925 w 1708218"/>
                  <a:gd name="connsiteY7" fmla="*/ 2378948 h 2378948"/>
                  <a:gd name="connsiteX8" fmla="*/ 213527 w 1708218"/>
                  <a:gd name="connsiteY8" fmla="*/ 2171695 h 2378948"/>
                  <a:gd name="connsiteX9" fmla="*/ 12560 w 1708218"/>
                  <a:gd name="connsiteY9" fmla="*/ 1926772 h 2378948"/>
                  <a:gd name="connsiteX10" fmla="*/ 0 w 1708218"/>
                  <a:gd name="connsiteY10" fmla="*/ 1519814 h 2378948"/>
                  <a:gd name="connsiteX11" fmla="*/ 298938 w 1708218"/>
                  <a:gd name="connsiteY11" fmla="*/ 378074 h 2378948"/>
                  <a:gd name="connsiteX0" fmla="*/ 298938 w 1708218"/>
                  <a:gd name="connsiteY0" fmla="*/ 380586 h 2381460"/>
                  <a:gd name="connsiteX1" fmla="*/ 709669 w 1708218"/>
                  <a:gd name="connsiteY1" fmla="*/ 2512 h 2381460"/>
                  <a:gd name="connsiteX2" fmla="*/ 1144251 w 1708218"/>
                  <a:gd name="connsiteY2" fmla="*/ 0 h 2381460"/>
                  <a:gd name="connsiteX3" fmla="*/ 1542420 w 1708218"/>
                  <a:gd name="connsiteY3" fmla="*/ 561457 h 2381460"/>
                  <a:gd name="connsiteX4" fmla="*/ 1625320 w 1708218"/>
                  <a:gd name="connsiteY4" fmla="*/ 1251020 h 2381460"/>
                  <a:gd name="connsiteX5" fmla="*/ 1708218 w 1708218"/>
                  <a:gd name="connsiteY5" fmla="*/ 1905414 h 2381460"/>
                  <a:gd name="connsiteX6" fmla="*/ 1325121 w 1708218"/>
                  <a:gd name="connsiteY6" fmla="*/ 2378947 h 2381460"/>
                  <a:gd name="connsiteX7" fmla="*/ 450925 w 1708218"/>
                  <a:gd name="connsiteY7" fmla="*/ 2381460 h 2381460"/>
                  <a:gd name="connsiteX8" fmla="*/ 213527 w 1708218"/>
                  <a:gd name="connsiteY8" fmla="*/ 2174207 h 2381460"/>
                  <a:gd name="connsiteX9" fmla="*/ 12560 w 1708218"/>
                  <a:gd name="connsiteY9" fmla="*/ 1929284 h 2381460"/>
                  <a:gd name="connsiteX10" fmla="*/ 0 w 1708218"/>
                  <a:gd name="connsiteY10" fmla="*/ 1522326 h 2381460"/>
                  <a:gd name="connsiteX11" fmla="*/ 298938 w 1708218"/>
                  <a:gd name="connsiteY11" fmla="*/ 380586 h 2381460"/>
                  <a:gd name="connsiteX0" fmla="*/ 298938 w 1708218"/>
                  <a:gd name="connsiteY0" fmla="*/ 435577 h 2436451"/>
                  <a:gd name="connsiteX1" fmla="*/ 709669 w 1708218"/>
                  <a:gd name="connsiteY1" fmla="*/ 57503 h 2436451"/>
                  <a:gd name="connsiteX2" fmla="*/ 1144251 w 1708218"/>
                  <a:gd name="connsiteY2" fmla="*/ 54991 h 2436451"/>
                  <a:gd name="connsiteX3" fmla="*/ 1542420 w 1708218"/>
                  <a:gd name="connsiteY3" fmla="*/ 616448 h 2436451"/>
                  <a:gd name="connsiteX4" fmla="*/ 1625320 w 1708218"/>
                  <a:gd name="connsiteY4" fmla="*/ 1306011 h 2436451"/>
                  <a:gd name="connsiteX5" fmla="*/ 1708218 w 1708218"/>
                  <a:gd name="connsiteY5" fmla="*/ 1960405 h 2436451"/>
                  <a:gd name="connsiteX6" fmla="*/ 1325121 w 1708218"/>
                  <a:gd name="connsiteY6" fmla="*/ 2433938 h 2436451"/>
                  <a:gd name="connsiteX7" fmla="*/ 450925 w 1708218"/>
                  <a:gd name="connsiteY7" fmla="*/ 2436451 h 2436451"/>
                  <a:gd name="connsiteX8" fmla="*/ 213527 w 1708218"/>
                  <a:gd name="connsiteY8" fmla="*/ 2229198 h 2436451"/>
                  <a:gd name="connsiteX9" fmla="*/ 12560 w 1708218"/>
                  <a:gd name="connsiteY9" fmla="*/ 1984275 h 2436451"/>
                  <a:gd name="connsiteX10" fmla="*/ 0 w 1708218"/>
                  <a:gd name="connsiteY10" fmla="*/ 1577317 h 2436451"/>
                  <a:gd name="connsiteX11" fmla="*/ 298938 w 1708218"/>
                  <a:gd name="connsiteY11" fmla="*/ 435577 h 2436451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493049 h 2493923"/>
                  <a:gd name="connsiteX1" fmla="*/ 709669 w 1708218"/>
                  <a:gd name="connsiteY1" fmla="*/ 114975 h 2493923"/>
                  <a:gd name="connsiteX2" fmla="*/ 1144251 w 1708218"/>
                  <a:gd name="connsiteY2" fmla="*/ 112463 h 2493923"/>
                  <a:gd name="connsiteX3" fmla="*/ 1542420 w 1708218"/>
                  <a:gd name="connsiteY3" fmla="*/ 673920 h 2493923"/>
                  <a:gd name="connsiteX4" fmla="*/ 1625320 w 1708218"/>
                  <a:gd name="connsiteY4" fmla="*/ 1363483 h 2493923"/>
                  <a:gd name="connsiteX5" fmla="*/ 1708218 w 1708218"/>
                  <a:gd name="connsiteY5" fmla="*/ 2017877 h 2493923"/>
                  <a:gd name="connsiteX6" fmla="*/ 1325121 w 1708218"/>
                  <a:gd name="connsiteY6" fmla="*/ 2491410 h 2493923"/>
                  <a:gd name="connsiteX7" fmla="*/ 450925 w 1708218"/>
                  <a:gd name="connsiteY7" fmla="*/ 2493923 h 2493923"/>
                  <a:gd name="connsiteX8" fmla="*/ 213527 w 1708218"/>
                  <a:gd name="connsiteY8" fmla="*/ 2286670 h 2493923"/>
                  <a:gd name="connsiteX9" fmla="*/ 12560 w 1708218"/>
                  <a:gd name="connsiteY9" fmla="*/ 2041747 h 2493923"/>
                  <a:gd name="connsiteX10" fmla="*/ 0 w 1708218"/>
                  <a:gd name="connsiteY10" fmla="*/ 1634789 h 2493923"/>
                  <a:gd name="connsiteX11" fmla="*/ 298938 w 1708218"/>
                  <a:gd name="connsiteY11" fmla="*/ 493049 h 2493923"/>
                  <a:gd name="connsiteX0" fmla="*/ 298938 w 1708218"/>
                  <a:gd name="connsiteY0" fmla="*/ 384277 h 2385151"/>
                  <a:gd name="connsiteX1" fmla="*/ 1144251 w 1708218"/>
                  <a:gd name="connsiteY1" fmla="*/ 3691 h 2385151"/>
                  <a:gd name="connsiteX2" fmla="*/ 1542420 w 1708218"/>
                  <a:gd name="connsiteY2" fmla="*/ 565148 h 2385151"/>
                  <a:gd name="connsiteX3" fmla="*/ 1625320 w 1708218"/>
                  <a:gd name="connsiteY3" fmla="*/ 1254711 h 2385151"/>
                  <a:gd name="connsiteX4" fmla="*/ 1708218 w 1708218"/>
                  <a:gd name="connsiteY4" fmla="*/ 1909105 h 2385151"/>
                  <a:gd name="connsiteX5" fmla="*/ 1325121 w 1708218"/>
                  <a:gd name="connsiteY5" fmla="*/ 2382638 h 2385151"/>
                  <a:gd name="connsiteX6" fmla="*/ 450925 w 1708218"/>
                  <a:gd name="connsiteY6" fmla="*/ 2385151 h 2385151"/>
                  <a:gd name="connsiteX7" fmla="*/ 213527 w 1708218"/>
                  <a:gd name="connsiteY7" fmla="*/ 2177898 h 2385151"/>
                  <a:gd name="connsiteX8" fmla="*/ 12560 w 1708218"/>
                  <a:gd name="connsiteY8" fmla="*/ 1932975 h 2385151"/>
                  <a:gd name="connsiteX9" fmla="*/ 0 w 1708218"/>
                  <a:gd name="connsiteY9" fmla="*/ 1526017 h 2385151"/>
                  <a:gd name="connsiteX10" fmla="*/ 298938 w 1708218"/>
                  <a:gd name="connsiteY10" fmla="*/ 384277 h 2385151"/>
                  <a:gd name="connsiteX0" fmla="*/ 298938 w 1708218"/>
                  <a:gd name="connsiteY0" fmla="*/ 426134 h 2427008"/>
                  <a:gd name="connsiteX1" fmla="*/ 1144251 w 1708218"/>
                  <a:gd name="connsiteY1" fmla="*/ 45548 h 2427008"/>
                  <a:gd name="connsiteX2" fmla="*/ 1542420 w 1708218"/>
                  <a:gd name="connsiteY2" fmla="*/ 607005 h 2427008"/>
                  <a:gd name="connsiteX3" fmla="*/ 1625320 w 1708218"/>
                  <a:gd name="connsiteY3" fmla="*/ 1296568 h 2427008"/>
                  <a:gd name="connsiteX4" fmla="*/ 1708218 w 1708218"/>
                  <a:gd name="connsiteY4" fmla="*/ 1950962 h 2427008"/>
                  <a:gd name="connsiteX5" fmla="*/ 1325121 w 1708218"/>
                  <a:gd name="connsiteY5" fmla="*/ 2424495 h 2427008"/>
                  <a:gd name="connsiteX6" fmla="*/ 450925 w 1708218"/>
                  <a:gd name="connsiteY6" fmla="*/ 2427008 h 2427008"/>
                  <a:gd name="connsiteX7" fmla="*/ 213527 w 1708218"/>
                  <a:gd name="connsiteY7" fmla="*/ 2219755 h 2427008"/>
                  <a:gd name="connsiteX8" fmla="*/ 12560 w 1708218"/>
                  <a:gd name="connsiteY8" fmla="*/ 1974832 h 2427008"/>
                  <a:gd name="connsiteX9" fmla="*/ 0 w 1708218"/>
                  <a:gd name="connsiteY9" fmla="*/ 1567874 h 2427008"/>
                  <a:gd name="connsiteX10" fmla="*/ 298938 w 1708218"/>
                  <a:gd name="connsiteY10" fmla="*/ 426134 h 2427008"/>
                  <a:gd name="connsiteX0" fmla="*/ 298938 w 1708218"/>
                  <a:gd name="connsiteY0" fmla="*/ 422331 h 2423205"/>
                  <a:gd name="connsiteX1" fmla="*/ 1144251 w 1708218"/>
                  <a:gd name="connsiteY1" fmla="*/ 41745 h 2423205"/>
                  <a:gd name="connsiteX2" fmla="*/ 1542420 w 1708218"/>
                  <a:gd name="connsiteY2" fmla="*/ 603202 h 2423205"/>
                  <a:gd name="connsiteX3" fmla="*/ 1625320 w 1708218"/>
                  <a:gd name="connsiteY3" fmla="*/ 1292765 h 2423205"/>
                  <a:gd name="connsiteX4" fmla="*/ 1708218 w 1708218"/>
                  <a:gd name="connsiteY4" fmla="*/ 1947159 h 2423205"/>
                  <a:gd name="connsiteX5" fmla="*/ 1325121 w 1708218"/>
                  <a:gd name="connsiteY5" fmla="*/ 2420692 h 2423205"/>
                  <a:gd name="connsiteX6" fmla="*/ 450925 w 1708218"/>
                  <a:gd name="connsiteY6" fmla="*/ 2423205 h 2423205"/>
                  <a:gd name="connsiteX7" fmla="*/ 213527 w 1708218"/>
                  <a:gd name="connsiteY7" fmla="*/ 2215952 h 2423205"/>
                  <a:gd name="connsiteX8" fmla="*/ 12560 w 1708218"/>
                  <a:gd name="connsiteY8" fmla="*/ 1971029 h 2423205"/>
                  <a:gd name="connsiteX9" fmla="*/ 0 w 1708218"/>
                  <a:gd name="connsiteY9" fmla="*/ 1564071 h 2423205"/>
                  <a:gd name="connsiteX10" fmla="*/ 298938 w 1708218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731674 w 1731674"/>
                  <a:gd name="connsiteY4" fmla="*/ 1947159 h 2423205"/>
                  <a:gd name="connsiteX5" fmla="*/ 1348577 w 1731674"/>
                  <a:gd name="connsiteY5" fmla="*/ 2420692 h 2423205"/>
                  <a:gd name="connsiteX6" fmla="*/ 474381 w 1731674"/>
                  <a:gd name="connsiteY6" fmla="*/ 2423205 h 2423205"/>
                  <a:gd name="connsiteX7" fmla="*/ 236983 w 1731674"/>
                  <a:gd name="connsiteY7" fmla="*/ 2215952 h 2423205"/>
                  <a:gd name="connsiteX8" fmla="*/ 36016 w 1731674"/>
                  <a:gd name="connsiteY8" fmla="*/ 1971029 h 2423205"/>
                  <a:gd name="connsiteX9" fmla="*/ 23456 w 1731674"/>
                  <a:gd name="connsiteY9" fmla="*/ 1564071 h 2423205"/>
                  <a:gd name="connsiteX10" fmla="*/ 322394 w 1731674"/>
                  <a:gd name="connsiteY10" fmla="*/ 422331 h 2423205"/>
                  <a:gd name="connsiteX0" fmla="*/ 322394 w 1731674"/>
                  <a:gd name="connsiteY0" fmla="*/ 422331 h 2423205"/>
                  <a:gd name="connsiteX1" fmla="*/ 1167707 w 1731674"/>
                  <a:gd name="connsiteY1" fmla="*/ 41745 h 2423205"/>
                  <a:gd name="connsiteX2" fmla="*/ 1565876 w 1731674"/>
                  <a:gd name="connsiteY2" fmla="*/ 603202 h 2423205"/>
                  <a:gd name="connsiteX3" fmla="*/ 1648776 w 1731674"/>
                  <a:gd name="connsiteY3" fmla="*/ 1292765 h 2423205"/>
                  <a:gd name="connsiteX4" fmla="*/ 1663848 w 1731674"/>
                  <a:gd name="connsiteY4" fmla="*/ 1430931 h 2423205"/>
                  <a:gd name="connsiteX5" fmla="*/ 1731674 w 1731674"/>
                  <a:gd name="connsiteY5" fmla="*/ 1947159 h 2423205"/>
                  <a:gd name="connsiteX6" fmla="*/ 1348577 w 1731674"/>
                  <a:gd name="connsiteY6" fmla="*/ 2420692 h 2423205"/>
                  <a:gd name="connsiteX7" fmla="*/ 474381 w 1731674"/>
                  <a:gd name="connsiteY7" fmla="*/ 2423205 h 2423205"/>
                  <a:gd name="connsiteX8" fmla="*/ 236983 w 1731674"/>
                  <a:gd name="connsiteY8" fmla="*/ 2215952 h 2423205"/>
                  <a:gd name="connsiteX9" fmla="*/ 36016 w 1731674"/>
                  <a:gd name="connsiteY9" fmla="*/ 1971029 h 2423205"/>
                  <a:gd name="connsiteX10" fmla="*/ 23456 w 1731674"/>
                  <a:gd name="connsiteY10" fmla="*/ 1564071 h 2423205"/>
                  <a:gd name="connsiteX11" fmla="*/ 322394 w 1731674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48776 w 1771868"/>
                  <a:gd name="connsiteY3" fmla="*/ 1292765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1868"/>
                  <a:gd name="connsiteY0" fmla="*/ 422331 h 2423205"/>
                  <a:gd name="connsiteX1" fmla="*/ 1167707 w 1771868"/>
                  <a:gd name="connsiteY1" fmla="*/ 41745 h 2423205"/>
                  <a:gd name="connsiteX2" fmla="*/ 1565876 w 1771868"/>
                  <a:gd name="connsiteY2" fmla="*/ 603202 h 2423205"/>
                  <a:gd name="connsiteX3" fmla="*/ 1638728 w 1771868"/>
                  <a:gd name="connsiteY3" fmla="*/ 1187258 h 2423205"/>
                  <a:gd name="connsiteX4" fmla="*/ 1771868 w 1771868"/>
                  <a:gd name="connsiteY4" fmla="*/ 1498758 h 2423205"/>
                  <a:gd name="connsiteX5" fmla="*/ 1731674 w 1771868"/>
                  <a:gd name="connsiteY5" fmla="*/ 1947159 h 2423205"/>
                  <a:gd name="connsiteX6" fmla="*/ 1348577 w 1771868"/>
                  <a:gd name="connsiteY6" fmla="*/ 2420692 h 2423205"/>
                  <a:gd name="connsiteX7" fmla="*/ 474381 w 1771868"/>
                  <a:gd name="connsiteY7" fmla="*/ 2423205 h 2423205"/>
                  <a:gd name="connsiteX8" fmla="*/ 236983 w 1771868"/>
                  <a:gd name="connsiteY8" fmla="*/ 2215952 h 2423205"/>
                  <a:gd name="connsiteX9" fmla="*/ 36016 w 1771868"/>
                  <a:gd name="connsiteY9" fmla="*/ 1971029 h 2423205"/>
                  <a:gd name="connsiteX10" fmla="*/ 23456 w 1771868"/>
                  <a:gd name="connsiteY10" fmla="*/ 1564071 h 2423205"/>
                  <a:gd name="connsiteX11" fmla="*/ 322394 w 1771868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72744"/>
                  <a:gd name="connsiteY0" fmla="*/ 422331 h 2423205"/>
                  <a:gd name="connsiteX1" fmla="*/ 1167707 w 1772744"/>
                  <a:gd name="connsiteY1" fmla="*/ 41745 h 2423205"/>
                  <a:gd name="connsiteX2" fmla="*/ 1565876 w 1772744"/>
                  <a:gd name="connsiteY2" fmla="*/ 603202 h 2423205"/>
                  <a:gd name="connsiteX3" fmla="*/ 1638728 w 1772744"/>
                  <a:gd name="connsiteY3" fmla="*/ 1187258 h 2423205"/>
                  <a:gd name="connsiteX4" fmla="*/ 1771868 w 1772744"/>
                  <a:gd name="connsiteY4" fmla="*/ 1498758 h 2423205"/>
                  <a:gd name="connsiteX5" fmla="*/ 1731674 w 1772744"/>
                  <a:gd name="connsiteY5" fmla="*/ 1947159 h 2423205"/>
                  <a:gd name="connsiteX6" fmla="*/ 1348577 w 1772744"/>
                  <a:gd name="connsiteY6" fmla="*/ 2420692 h 2423205"/>
                  <a:gd name="connsiteX7" fmla="*/ 474381 w 1772744"/>
                  <a:gd name="connsiteY7" fmla="*/ 2423205 h 2423205"/>
                  <a:gd name="connsiteX8" fmla="*/ 236983 w 1772744"/>
                  <a:gd name="connsiteY8" fmla="*/ 2215952 h 2423205"/>
                  <a:gd name="connsiteX9" fmla="*/ 36016 w 1772744"/>
                  <a:gd name="connsiteY9" fmla="*/ 1971029 h 2423205"/>
                  <a:gd name="connsiteX10" fmla="*/ 23456 w 1772744"/>
                  <a:gd name="connsiteY10" fmla="*/ 1564071 h 2423205"/>
                  <a:gd name="connsiteX11" fmla="*/ 322394 w 1772744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2394 w 1782135"/>
                  <a:gd name="connsiteY0" fmla="*/ 422331 h 2423205"/>
                  <a:gd name="connsiteX1" fmla="*/ 1167707 w 1782135"/>
                  <a:gd name="connsiteY1" fmla="*/ 41745 h 2423205"/>
                  <a:gd name="connsiteX2" fmla="*/ 1565876 w 1782135"/>
                  <a:gd name="connsiteY2" fmla="*/ 603202 h 2423205"/>
                  <a:gd name="connsiteX3" fmla="*/ 1638728 w 1782135"/>
                  <a:gd name="connsiteY3" fmla="*/ 1187258 h 2423205"/>
                  <a:gd name="connsiteX4" fmla="*/ 1771868 w 1782135"/>
                  <a:gd name="connsiteY4" fmla="*/ 1498758 h 2423205"/>
                  <a:gd name="connsiteX5" fmla="*/ 1731674 w 1782135"/>
                  <a:gd name="connsiteY5" fmla="*/ 1947159 h 2423205"/>
                  <a:gd name="connsiteX6" fmla="*/ 1348577 w 1782135"/>
                  <a:gd name="connsiteY6" fmla="*/ 2420692 h 2423205"/>
                  <a:gd name="connsiteX7" fmla="*/ 474381 w 1782135"/>
                  <a:gd name="connsiteY7" fmla="*/ 2423205 h 2423205"/>
                  <a:gd name="connsiteX8" fmla="*/ 236983 w 1782135"/>
                  <a:gd name="connsiteY8" fmla="*/ 2215952 h 2423205"/>
                  <a:gd name="connsiteX9" fmla="*/ 36016 w 1782135"/>
                  <a:gd name="connsiteY9" fmla="*/ 1971029 h 2423205"/>
                  <a:gd name="connsiteX10" fmla="*/ 23456 w 1782135"/>
                  <a:gd name="connsiteY10" fmla="*/ 1564071 h 2423205"/>
                  <a:gd name="connsiteX11" fmla="*/ 322394 w 1782135"/>
                  <a:gd name="connsiteY11" fmla="*/ 422331 h 2423205"/>
                  <a:gd name="connsiteX0" fmla="*/ 324904 w 1784645"/>
                  <a:gd name="connsiteY0" fmla="*/ 422331 h 2423205"/>
                  <a:gd name="connsiteX1" fmla="*/ 1170217 w 1784645"/>
                  <a:gd name="connsiteY1" fmla="*/ 41745 h 2423205"/>
                  <a:gd name="connsiteX2" fmla="*/ 1568386 w 1784645"/>
                  <a:gd name="connsiteY2" fmla="*/ 603202 h 2423205"/>
                  <a:gd name="connsiteX3" fmla="*/ 1641238 w 1784645"/>
                  <a:gd name="connsiteY3" fmla="*/ 1187258 h 2423205"/>
                  <a:gd name="connsiteX4" fmla="*/ 1774378 w 1784645"/>
                  <a:gd name="connsiteY4" fmla="*/ 1498758 h 2423205"/>
                  <a:gd name="connsiteX5" fmla="*/ 1734184 w 1784645"/>
                  <a:gd name="connsiteY5" fmla="*/ 1947159 h 2423205"/>
                  <a:gd name="connsiteX6" fmla="*/ 1351087 w 1784645"/>
                  <a:gd name="connsiteY6" fmla="*/ 2420692 h 2423205"/>
                  <a:gd name="connsiteX7" fmla="*/ 476891 w 1784645"/>
                  <a:gd name="connsiteY7" fmla="*/ 2423205 h 2423205"/>
                  <a:gd name="connsiteX8" fmla="*/ 239493 w 1784645"/>
                  <a:gd name="connsiteY8" fmla="*/ 2215952 h 2423205"/>
                  <a:gd name="connsiteX9" fmla="*/ 38526 w 1784645"/>
                  <a:gd name="connsiteY9" fmla="*/ 1971029 h 2423205"/>
                  <a:gd name="connsiteX10" fmla="*/ 25966 w 1784645"/>
                  <a:gd name="connsiteY10" fmla="*/ 1564071 h 2423205"/>
                  <a:gd name="connsiteX11" fmla="*/ 324904 w 1784645"/>
                  <a:gd name="connsiteY11" fmla="*/ 422331 h 2423205"/>
                  <a:gd name="connsiteX0" fmla="*/ 286378 w 1746119"/>
                  <a:gd name="connsiteY0" fmla="*/ 422331 h 2423205"/>
                  <a:gd name="connsiteX1" fmla="*/ 1131691 w 1746119"/>
                  <a:gd name="connsiteY1" fmla="*/ 41745 h 2423205"/>
                  <a:gd name="connsiteX2" fmla="*/ 1529860 w 1746119"/>
                  <a:gd name="connsiteY2" fmla="*/ 603202 h 2423205"/>
                  <a:gd name="connsiteX3" fmla="*/ 1602712 w 1746119"/>
                  <a:gd name="connsiteY3" fmla="*/ 1187258 h 2423205"/>
                  <a:gd name="connsiteX4" fmla="*/ 1735852 w 1746119"/>
                  <a:gd name="connsiteY4" fmla="*/ 1498758 h 2423205"/>
                  <a:gd name="connsiteX5" fmla="*/ 1695658 w 1746119"/>
                  <a:gd name="connsiteY5" fmla="*/ 1947159 h 2423205"/>
                  <a:gd name="connsiteX6" fmla="*/ 1312561 w 1746119"/>
                  <a:gd name="connsiteY6" fmla="*/ 2420692 h 2423205"/>
                  <a:gd name="connsiteX7" fmla="*/ 438365 w 1746119"/>
                  <a:gd name="connsiteY7" fmla="*/ 2423205 h 2423205"/>
                  <a:gd name="connsiteX8" fmla="*/ 200967 w 1746119"/>
                  <a:gd name="connsiteY8" fmla="*/ 2215952 h 2423205"/>
                  <a:gd name="connsiteX9" fmla="*/ 0 w 1746119"/>
                  <a:gd name="connsiteY9" fmla="*/ 1971029 h 2423205"/>
                  <a:gd name="connsiteX10" fmla="*/ 286378 w 1746119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210363 w 1755515"/>
                  <a:gd name="connsiteY8" fmla="*/ 2215952 h 2423205"/>
                  <a:gd name="connsiteX9" fmla="*/ 9396 w 1755515"/>
                  <a:gd name="connsiteY9" fmla="*/ 1971029 h 2423205"/>
                  <a:gd name="connsiteX10" fmla="*/ 295774 w 1755515"/>
                  <a:gd name="connsiteY10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295774 w 1755515"/>
                  <a:gd name="connsiteY0" fmla="*/ 422331 h 2423205"/>
                  <a:gd name="connsiteX1" fmla="*/ 1141087 w 1755515"/>
                  <a:gd name="connsiteY1" fmla="*/ 41745 h 2423205"/>
                  <a:gd name="connsiteX2" fmla="*/ 1539256 w 1755515"/>
                  <a:gd name="connsiteY2" fmla="*/ 603202 h 2423205"/>
                  <a:gd name="connsiteX3" fmla="*/ 1612108 w 1755515"/>
                  <a:gd name="connsiteY3" fmla="*/ 1187258 h 2423205"/>
                  <a:gd name="connsiteX4" fmla="*/ 1745248 w 1755515"/>
                  <a:gd name="connsiteY4" fmla="*/ 1498758 h 2423205"/>
                  <a:gd name="connsiteX5" fmla="*/ 1705054 w 1755515"/>
                  <a:gd name="connsiteY5" fmla="*/ 1947159 h 2423205"/>
                  <a:gd name="connsiteX6" fmla="*/ 1321957 w 1755515"/>
                  <a:gd name="connsiteY6" fmla="*/ 2420692 h 2423205"/>
                  <a:gd name="connsiteX7" fmla="*/ 447761 w 1755515"/>
                  <a:gd name="connsiteY7" fmla="*/ 2423205 h 2423205"/>
                  <a:gd name="connsiteX8" fmla="*/ 9396 w 1755515"/>
                  <a:gd name="connsiteY8" fmla="*/ 1971029 h 2423205"/>
                  <a:gd name="connsiteX9" fmla="*/ 295774 w 1755515"/>
                  <a:gd name="connsiteY9" fmla="*/ 422331 h 2423205"/>
                  <a:gd name="connsiteX0" fmla="*/ 309151 w 1768892"/>
                  <a:gd name="connsiteY0" fmla="*/ 422331 h 2423205"/>
                  <a:gd name="connsiteX1" fmla="*/ 1154464 w 1768892"/>
                  <a:gd name="connsiteY1" fmla="*/ 41745 h 2423205"/>
                  <a:gd name="connsiteX2" fmla="*/ 1552633 w 1768892"/>
                  <a:gd name="connsiteY2" fmla="*/ 603202 h 2423205"/>
                  <a:gd name="connsiteX3" fmla="*/ 1625485 w 1768892"/>
                  <a:gd name="connsiteY3" fmla="*/ 1187258 h 2423205"/>
                  <a:gd name="connsiteX4" fmla="*/ 1758625 w 1768892"/>
                  <a:gd name="connsiteY4" fmla="*/ 1498758 h 2423205"/>
                  <a:gd name="connsiteX5" fmla="*/ 1718431 w 1768892"/>
                  <a:gd name="connsiteY5" fmla="*/ 1947159 h 2423205"/>
                  <a:gd name="connsiteX6" fmla="*/ 1335334 w 1768892"/>
                  <a:gd name="connsiteY6" fmla="*/ 2420692 h 2423205"/>
                  <a:gd name="connsiteX7" fmla="*/ 461138 w 1768892"/>
                  <a:gd name="connsiteY7" fmla="*/ 2423205 h 2423205"/>
                  <a:gd name="connsiteX8" fmla="*/ 22773 w 1768892"/>
                  <a:gd name="connsiteY8" fmla="*/ 1971029 h 2423205"/>
                  <a:gd name="connsiteX9" fmla="*/ 309151 w 1768892"/>
                  <a:gd name="connsiteY9" fmla="*/ 422331 h 2423205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60612"/>
                  <a:gd name="connsiteX1" fmla="*/ 1154464 w 1768892"/>
                  <a:gd name="connsiteY1" fmla="*/ 41745 h 2460612"/>
                  <a:gd name="connsiteX2" fmla="*/ 1552633 w 1768892"/>
                  <a:gd name="connsiteY2" fmla="*/ 603202 h 2460612"/>
                  <a:gd name="connsiteX3" fmla="*/ 1625485 w 1768892"/>
                  <a:gd name="connsiteY3" fmla="*/ 1187258 h 2460612"/>
                  <a:gd name="connsiteX4" fmla="*/ 1758625 w 1768892"/>
                  <a:gd name="connsiteY4" fmla="*/ 1498758 h 2460612"/>
                  <a:gd name="connsiteX5" fmla="*/ 1718431 w 1768892"/>
                  <a:gd name="connsiteY5" fmla="*/ 1947159 h 2460612"/>
                  <a:gd name="connsiteX6" fmla="*/ 1335334 w 1768892"/>
                  <a:gd name="connsiteY6" fmla="*/ 2420692 h 2460612"/>
                  <a:gd name="connsiteX7" fmla="*/ 461138 w 1768892"/>
                  <a:gd name="connsiteY7" fmla="*/ 2423205 h 2460612"/>
                  <a:gd name="connsiteX8" fmla="*/ 22773 w 1768892"/>
                  <a:gd name="connsiteY8" fmla="*/ 1971029 h 2460612"/>
                  <a:gd name="connsiteX9" fmla="*/ 309151 w 1768892"/>
                  <a:gd name="connsiteY9" fmla="*/ 422331 h 2460612"/>
                  <a:gd name="connsiteX0" fmla="*/ 309151 w 1768892"/>
                  <a:gd name="connsiteY0" fmla="*/ 422331 h 2488850"/>
                  <a:gd name="connsiteX1" fmla="*/ 1154464 w 1768892"/>
                  <a:gd name="connsiteY1" fmla="*/ 41745 h 2488850"/>
                  <a:gd name="connsiteX2" fmla="*/ 1552633 w 1768892"/>
                  <a:gd name="connsiteY2" fmla="*/ 603202 h 2488850"/>
                  <a:gd name="connsiteX3" fmla="*/ 1625485 w 1768892"/>
                  <a:gd name="connsiteY3" fmla="*/ 1187258 h 2488850"/>
                  <a:gd name="connsiteX4" fmla="*/ 1758625 w 1768892"/>
                  <a:gd name="connsiteY4" fmla="*/ 1498758 h 2488850"/>
                  <a:gd name="connsiteX5" fmla="*/ 1718431 w 1768892"/>
                  <a:gd name="connsiteY5" fmla="*/ 1947159 h 2488850"/>
                  <a:gd name="connsiteX6" fmla="*/ 1335334 w 1768892"/>
                  <a:gd name="connsiteY6" fmla="*/ 2420692 h 2488850"/>
                  <a:gd name="connsiteX7" fmla="*/ 461138 w 1768892"/>
                  <a:gd name="connsiteY7" fmla="*/ 2423205 h 2488850"/>
                  <a:gd name="connsiteX8" fmla="*/ 22773 w 1768892"/>
                  <a:gd name="connsiteY8" fmla="*/ 1971029 h 2488850"/>
                  <a:gd name="connsiteX9" fmla="*/ 309151 w 1768892"/>
                  <a:gd name="connsiteY9" fmla="*/ 422331 h 2488850"/>
                  <a:gd name="connsiteX0" fmla="*/ 309151 w 1758625"/>
                  <a:gd name="connsiteY0" fmla="*/ 422331 h 2488850"/>
                  <a:gd name="connsiteX1" fmla="*/ 1154464 w 1758625"/>
                  <a:gd name="connsiteY1" fmla="*/ 41745 h 2488850"/>
                  <a:gd name="connsiteX2" fmla="*/ 1552633 w 1758625"/>
                  <a:gd name="connsiteY2" fmla="*/ 603202 h 2488850"/>
                  <a:gd name="connsiteX3" fmla="*/ 1625485 w 1758625"/>
                  <a:gd name="connsiteY3" fmla="*/ 1187258 h 2488850"/>
                  <a:gd name="connsiteX4" fmla="*/ 1758625 w 1758625"/>
                  <a:gd name="connsiteY4" fmla="*/ 1498758 h 2488850"/>
                  <a:gd name="connsiteX5" fmla="*/ 1335334 w 1758625"/>
                  <a:gd name="connsiteY5" fmla="*/ 2420692 h 2488850"/>
                  <a:gd name="connsiteX6" fmla="*/ 461138 w 1758625"/>
                  <a:gd name="connsiteY6" fmla="*/ 2423205 h 2488850"/>
                  <a:gd name="connsiteX7" fmla="*/ 22773 w 1758625"/>
                  <a:gd name="connsiteY7" fmla="*/ 1971029 h 2488850"/>
                  <a:gd name="connsiteX8" fmla="*/ 309151 w 1758625"/>
                  <a:gd name="connsiteY8" fmla="*/ 422331 h 2488850"/>
                  <a:gd name="connsiteX0" fmla="*/ 309151 w 1767502"/>
                  <a:gd name="connsiteY0" fmla="*/ 422331 h 2488850"/>
                  <a:gd name="connsiteX1" fmla="*/ 1154464 w 1767502"/>
                  <a:gd name="connsiteY1" fmla="*/ 41745 h 2488850"/>
                  <a:gd name="connsiteX2" fmla="*/ 1552633 w 1767502"/>
                  <a:gd name="connsiteY2" fmla="*/ 603202 h 2488850"/>
                  <a:gd name="connsiteX3" fmla="*/ 1625485 w 1767502"/>
                  <a:gd name="connsiteY3" fmla="*/ 1187258 h 2488850"/>
                  <a:gd name="connsiteX4" fmla="*/ 1758625 w 1767502"/>
                  <a:gd name="connsiteY4" fmla="*/ 1498758 h 2488850"/>
                  <a:gd name="connsiteX5" fmla="*/ 1335334 w 1767502"/>
                  <a:gd name="connsiteY5" fmla="*/ 2420692 h 2488850"/>
                  <a:gd name="connsiteX6" fmla="*/ 461138 w 1767502"/>
                  <a:gd name="connsiteY6" fmla="*/ 2423205 h 2488850"/>
                  <a:gd name="connsiteX7" fmla="*/ 22773 w 1767502"/>
                  <a:gd name="connsiteY7" fmla="*/ 1971029 h 2488850"/>
                  <a:gd name="connsiteX8" fmla="*/ 309151 w 1767502"/>
                  <a:gd name="connsiteY8" fmla="*/ 422331 h 2488850"/>
                  <a:gd name="connsiteX0" fmla="*/ 309151 w 1805755"/>
                  <a:gd name="connsiteY0" fmla="*/ 422331 h 2488850"/>
                  <a:gd name="connsiteX1" fmla="*/ 1154464 w 1805755"/>
                  <a:gd name="connsiteY1" fmla="*/ 41745 h 2488850"/>
                  <a:gd name="connsiteX2" fmla="*/ 1552633 w 1805755"/>
                  <a:gd name="connsiteY2" fmla="*/ 603202 h 2488850"/>
                  <a:gd name="connsiteX3" fmla="*/ 1625485 w 1805755"/>
                  <a:gd name="connsiteY3" fmla="*/ 1187258 h 2488850"/>
                  <a:gd name="connsiteX4" fmla="*/ 1758625 w 1805755"/>
                  <a:gd name="connsiteY4" fmla="*/ 1498758 h 2488850"/>
                  <a:gd name="connsiteX5" fmla="*/ 1335334 w 1805755"/>
                  <a:gd name="connsiteY5" fmla="*/ 2420692 h 2488850"/>
                  <a:gd name="connsiteX6" fmla="*/ 461138 w 1805755"/>
                  <a:gd name="connsiteY6" fmla="*/ 2423205 h 2488850"/>
                  <a:gd name="connsiteX7" fmla="*/ 22773 w 1805755"/>
                  <a:gd name="connsiteY7" fmla="*/ 1971029 h 2488850"/>
                  <a:gd name="connsiteX8" fmla="*/ 309151 w 1805755"/>
                  <a:gd name="connsiteY8" fmla="*/ 422331 h 2488850"/>
                  <a:gd name="connsiteX0" fmla="*/ 302254 w 1806394"/>
                  <a:gd name="connsiteY0" fmla="*/ 415474 h 2489529"/>
                  <a:gd name="connsiteX1" fmla="*/ 1155103 w 1806394"/>
                  <a:gd name="connsiteY1" fmla="*/ 42424 h 2489529"/>
                  <a:gd name="connsiteX2" fmla="*/ 1553272 w 1806394"/>
                  <a:gd name="connsiteY2" fmla="*/ 603881 h 2489529"/>
                  <a:gd name="connsiteX3" fmla="*/ 1626124 w 1806394"/>
                  <a:gd name="connsiteY3" fmla="*/ 1187937 h 2489529"/>
                  <a:gd name="connsiteX4" fmla="*/ 1759264 w 1806394"/>
                  <a:gd name="connsiteY4" fmla="*/ 1499437 h 2489529"/>
                  <a:gd name="connsiteX5" fmla="*/ 1335973 w 1806394"/>
                  <a:gd name="connsiteY5" fmla="*/ 2421371 h 2489529"/>
                  <a:gd name="connsiteX6" fmla="*/ 461777 w 1806394"/>
                  <a:gd name="connsiteY6" fmla="*/ 2423884 h 2489529"/>
                  <a:gd name="connsiteX7" fmla="*/ 23412 w 1806394"/>
                  <a:gd name="connsiteY7" fmla="*/ 1971708 h 2489529"/>
                  <a:gd name="connsiteX8" fmla="*/ 302254 w 1806394"/>
                  <a:gd name="connsiteY8" fmla="*/ 415474 h 2489529"/>
                  <a:gd name="connsiteX0" fmla="*/ 302254 w 1806394"/>
                  <a:gd name="connsiteY0" fmla="*/ 426350 h 2500405"/>
                  <a:gd name="connsiteX1" fmla="*/ 1155103 w 1806394"/>
                  <a:gd name="connsiteY1" fmla="*/ 53300 h 2500405"/>
                  <a:gd name="connsiteX2" fmla="*/ 1553272 w 1806394"/>
                  <a:gd name="connsiteY2" fmla="*/ 614757 h 2500405"/>
                  <a:gd name="connsiteX3" fmla="*/ 1626124 w 1806394"/>
                  <a:gd name="connsiteY3" fmla="*/ 1198813 h 2500405"/>
                  <a:gd name="connsiteX4" fmla="*/ 1759264 w 1806394"/>
                  <a:gd name="connsiteY4" fmla="*/ 1510313 h 2500405"/>
                  <a:gd name="connsiteX5" fmla="*/ 1335973 w 1806394"/>
                  <a:gd name="connsiteY5" fmla="*/ 2432247 h 2500405"/>
                  <a:gd name="connsiteX6" fmla="*/ 461777 w 1806394"/>
                  <a:gd name="connsiteY6" fmla="*/ 2434760 h 2500405"/>
                  <a:gd name="connsiteX7" fmla="*/ 23412 w 1806394"/>
                  <a:gd name="connsiteY7" fmla="*/ 1982584 h 2500405"/>
                  <a:gd name="connsiteX8" fmla="*/ 302254 w 1806394"/>
                  <a:gd name="connsiteY8" fmla="*/ 426350 h 2500405"/>
                  <a:gd name="connsiteX0" fmla="*/ 301658 w 1805798"/>
                  <a:gd name="connsiteY0" fmla="*/ 426350 h 2500405"/>
                  <a:gd name="connsiteX1" fmla="*/ 1154507 w 1805798"/>
                  <a:gd name="connsiteY1" fmla="*/ 53300 h 2500405"/>
                  <a:gd name="connsiteX2" fmla="*/ 1552676 w 1805798"/>
                  <a:gd name="connsiteY2" fmla="*/ 614757 h 2500405"/>
                  <a:gd name="connsiteX3" fmla="*/ 1625528 w 1805798"/>
                  <a:gd name="connsiteY3" fmla="*/ 1198813 h 2500405"/>
                  <a:gd name="connsiteX4" fmla="*/ 1758668 w 1805798"/>
                  <a:gd name="connsiteY4" fmla="*/ 1510313 h 2500405"/>
                  <a:gd name="connsiteX5" fmla="*/ 1335377 w 1805798"/>
                  <a:gd name="connsiteY5" fmla="*/ 2432247 h 2500405"/>
                  <a:gd name="connsiteX6" fmla="*/ 461181 w 1805798"/>
                  <a:gd name="connsiteY6" fmla="*/ 2434760 h 2500405"/>
                  <a:gd name="connsiteX7" fmla="*/ 22816 w 1805798"/>
                  <a:gd name="connsiteY7" fmla="*/ 1982584 h 2500405"/>
                  <a:gd name="connsiteX8" fmla="*/ 301658 w 1805798"/>
                  <a:gd name="connsiteY8" fmla="*/ 426350 h 2500405"/>
                  <a:gd name="connsiteX0" fmla="*/ 240521 w 1744661"/>
                  <a:gd name="connsiteY0" fmla="*/ 426350 h 2500405"/>
                  <a:gd name="connsiteX1" fmla="*/ 1093370 w 1744661"/>
                  <a:gd name="connsiteY1" fmla="*/ 53300 h 2500405"/>
                  <a:gd name="connsiteX2" fmla="*/ 1491539 w 1744661"/>
                  <a:gd name="connsiteY2" fmla="*/ 614757 h 2500405"/>
                  <a:gd name="connsiteX3" fmla="*/ 1564391 w 1744661"/>
                  <a:gd name="connsiteY3" fmla="*/ 1198813 h 2500405"/>
                  <a:gd name="connsiteX4" fmla="*/ 1697531 w 1744661"/>
                  <a:gd name="connsiteY4" fmla="*/ 1510313 h 2500405"/>
                  <a:gd name="connsiteX5" fmla="*/ 1274240 w 1744661"/>
                  <a:gd name="connsiteY5" fmla="*/ 2432247 h 2500405"/>
                  <a:gd name="connsiteX6" fmla="*/ 400044 w 1744661"/>
                  <a:gd name="connsiteY6" fmla="*/ 2434760 h 2500405"/>
                  <a:gd name="connsiteX7" fmla="*/ 30185 w 1744661"/>
                  <a:gd name="connsiteY7" fmla="*/ 2006412 h 2500405"/>
                  <a:gd name="connsiteX8" fmla="*/ 240521 w 1744661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350 h 2500405"/>
                  <a:gd name="connsiteX1" fmla="*/ 1108886 w 1760177"/>
                  <a:gd name="connsiteY1" fmla="*/ 53300 h 2500405"/>
                  <a:gd name="connsiteX2" fmla="*/ 1507055 w 1760177"/>
                  <a:gd name="connsiteY2" fmla="*/ 614757 h 2500405"/>
                  <a:gd name="connsiteX3" fmla="*/ 1579907 w 1760177"/>
                  <a:gd name="connsiteY3" fmla="*/ 1198813 h 2500405"/>
                  <a:gd name="connsiteX4" fmla="*/ 1713047 w 1760177"/>
                  <a:gd name="connsiteY4" fmla="*/ 1510313 h 2500405"/>
                  <a:gd name="connsiteX5" fmla="*/ 1289756 w 1760177"/>
                  <a:gd name="connsiteY5" fmla="*/ 2432247 h 2500405"/>
                  <a:gd name="connsiteX6" fmla="*/ 415560 w 1760177"/>
                  <a:gd name="connsiteY6" fmla="*/ 2434760 h 2500405"/>
                  <a:gd name="connsiteX7" fmla="*/ 45701 w 1760177"/>
                  <a:gd name="connsiteY7" fmla="*/ 2006412 h 2500405"/>
                  <a:gd name="connsiteX8" fmla="*/ 256037 w 1760177"/>
                  <a:gd name="connsiteY8" fmla="*/ 426350 h 2500405"/>
                  <a:gd name="connsiteX0" fmla="*/ 256037 w 1760177"/>
                  <a:gd name="connsiteY0" fmla="*/ 426000 h 2500055"/>
                  <a:gd name="connsiteX1" fmla="*/ 1108886 w 1760177"/>
                  <a:gd name="connsiteY1" fmla="*/ 52950 h 2500055"/>
                  <a:gd name="connsiteX2" fmla="*/ 1507055 w 1760177"/>
                  <a:gd name="connsiteY2" fmla="*/ 614407 h 2500055"/>
                  <a:gd name="connsiteX3" fmla="*/ 1579907 w 1760177"/>
                  <a:gd name="connsiteY3" fmla="*/ 1198463 h 2500055"/>
                  <a:gd name="connsiteX4" fmla="*/ 1713047 w 1760177"/>
                  <a:gd name="connsiteY4" fmla="*/ 1509963 h 2500055"/>
                  <a:gd name="connsiteX5" fmla="*/ 1289756 w 1760177"/>
                  <a:gd name="connsiteY5" fmla="*/ 2431897 h 2500055"/>
                  <a:gd name="connsiteX6" fmla="*/ 415560 w 1760177"/>
                  <a:gd name="connsiteY6" fmla="*/ 2434410 h 2500055"/>
                  <a:gd name="connsiteX7" fmla="*/ 45701 w 1760177"/>
                  <a:gd name="connsiteY7" fmla="*/ 2006062 h 2500055"/>
                  <a:gd name="connsiteX8" fmla="*/ 256037 w 1760177"/>
                  <a:gd name="connsiteY8" fmla="*/ 426000 h 2500055"/>
                  <a:gd name="connsiteX0" fmla="*/ 256037 w 1760177"/>
                  <a:gd name="connsiteY0" fmla="*/ 420724 h 2494779"/>
                  <a:gd name="connsiteX1" fmla="*/ 1108886 w 1760177"/>
                  <a:gd name="connsiteY1" fmla="*/ 47674 h 2494779"/>
                  <a:gd name="connsiteX2" fmla="*/ 1507055 w 1760177"/>
                  <a:gd name="connsiteY2" fmla="*/ 609131 h 2494779"/>
                  <a:gd name="connsiteX3" fmla="*/ 1579907 w 1760177"/>
                  <a:gd name="connsiteY3" fmla="*/ 1193187 h 2494779"/>
                  <a:gd name="connsiteX4" fmla="*/ 1713047 w 1760177"/>
                  <a:gd name="connsiteY4" fmla="*/ 1504687 h 2494779"/>
                  <a:gd name="connsiteX5" fmla="*/ 1289756 w 1760177"/>
                  <a:gd name="connsiteY5" fmla="*/ 2426621 h 2494779"/>
                  <a:gd name="connsiteX6" fmla="*/ 415560 w 1760177"/>
                  <a:gd name="connsiteY6" fmla="*/ 2429134 h 2494779"/>
                  <a:gd name="connsiteX7" fmla="*/ 45701 w 1760177"/>
                  <a:gd name="connsiteY7" fmla="*/ 2000786 h 2494779"/>
                  <a:gd name="connsiteX8" fmla="*/ 256037 w 1760177"/>
                  <a:gd name="connsiteY8" fmla="*/ 420724 h 2494779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5635 h 2486890"/>
                  <a:gd name="connsiteX1" fmla="*/ 1126568 w 1777859"/>
                  <a:gd name="connsiteY1" fmla="*/ 39785 h 2486890"/>
                  <a:gd name="connsiteX2" fmla="*/ 1524737 w 1777859"/>
                  <a:gd name="connsiteY2" fmla="*/ 601242 h 2486890"/>
                  <a:gd name="connsiteX3" fmla="*/ 1597589 w 1777859"/>
                  <a:gd name="connsiteY3" fmla="*/ 1185298 h 2486890"/>
                  <a:gd name="connsiteX4" fmla="*/ 1730729 w 1777859"/>
                  <a:gd name="connsiteY4" fmla="*/ 1496798 h 2486890"/>
                  <a:gd name="connsiteX5" fmla="*/ 1307438 w 1777859"/>
                  <a:gd name="connsiteY5" fmla="*/ 2418732 h 2486890"/>
                  <a:gd name="connsiteX6" fmla="*/ 433242 w 1777859"/>
                  <a:gd name="connsiteY6" fmla="*/ 2421245 h 2486890"/>
                  <a:gd name="connsiteX7" fmla="*/ 63383 w 1777859"/>
                  <a:gd name="connsiteY7" fmla="*/ 1992897 h 2486890"/>
                  <a:gd name="connsiteX8" fmla="*/ 216119 w 1777859"/>
                  <a:gd name="connsiteY8" fmla="*/ 495635 h 2486890"/>
                  <a:gd name="connsiteX0" fmla="*/ 216119 w 1777859"/>
                  <a:gd name="connsiteY0" fmla="*/ 499166 h 2490421"/>
                  <a:gd name="connsiteX1" fmla="*/ 1126568 w 1777859"/>
                  <a:gd name="connsiteY1" fmla="*/ 43316 h 2490421"/>
                  <a:gd name="connsiteX2" fmla="*/ 1524737 w 1777859"/>
                  <a:gd name="connsiteY2" fmla="*/ 604773 h 2490421"/>
                  <a:gd name="connsiteX3" fmla="*/ 1597589 w 1777859"/>
                  <a:gd name="connsiteY3" fmla="*/ 1188829 h 2490421"/>
                  <a:gd name="connsiteX4" fmla="*/ 1730729 w 1777859"/>
                  <a:gd name="connsiteY4" fmla="*/ 1500329 h 2490421"/>
                  <a:gd name="connsiteX5" fmla="*/ 1307438 w 1777859"/>
                  <a:gd name="connsiteY5" fmla="*/ 2422263 h 2490421"/>
                  <a:gd name="connsiteX6" fmla="*/ 433242 w 1777859"/>
                  <a:gd name="connsiteY6" fmla="*/ 2424776 h 2490421"/>
                  <a:gd name="connsiteX7" fmla="*/ 63383 w 1777859"/>
                  <a:gd name="connsiteY7" fmla="*/ 1996428 h 2490421"/>
                  <a:gd name="connsiteX8" fmla="*/ 216119 w 1777859"/>
                  <a:gd name="connsiteY8" fmla="*/ 499166 h 2490421"/>
                  <a:gd name="connsiteX0" fmla="*/ 197159 w 1790685"/>
                  <a:gd name="connsiteY0" fmla="*/ 509997 h 2489332"/>
                  <a:gd name="connsiteX1" fmla="*/ 1139394 w 1790685"/>
                  <a:gd name="connsiteY1" fmla="*/ 42227 h 2489332"/>
                  <a:gd name="connsiteX2" fmla="*/ 1537563 w 1790685"/>
                  <a:gd name="connsiteY2" fmla="*/ 603684 h 2489332"/>
                  <a:gd name="connsiteX3" fmla="*/ 1610415 w 1790685"/>
                  <a:gd name="connsiteY3" fmla="*/ 1187740 h 2489332"/>
                  <a:gd name="connsiteX4" fmla="*/ 1743555 w 1790685"/>
                  <a:gd name="connsiteY4" fmla="*/ 1499240 h 2489332"/>
                  <a:gd name="connsiteX5" fmla="*/ 1320264 w 1790685"/>
                  <a:gd name="connsiteY5" fmla="*/ 2421174 h 2489332"/>
                  <a:gd name="connsiteX6" fmla="*/ 446068 w 1790685"/>
                  <a:gd name="connsiteY6" fmla="*/ 2423687 h 2489332"/>
                  <a:gd name="connsiteX7" fmla="*/ 76209 w 1790685"/>
                  <a:gd name="connsiteY7" fmla="*/ 1995339 h 2489332"/>
                  <a:gd name="connsiteX8" fmla="*/ 197159 w 1790685"/>
                  <a:gd name="connsiteY8" fmla="*/ 509997 h 2489332"/>
                  <a:gd name="connsiteX0" fmla="*/ 197159 w 1790685"/>
                  <a:gd name="connsiteY0" fmla="*/ 506906 h 2486241"/>
                  <a:gd name="connsiteX1" fmla="*/ 1139394 w 1790685"/>
                  <a:gd name="connsiteY1" fmla="*/ 39136 h 2486241"/>
                  <a:gd name="connsiteX2" fmla="*/ 1537563 w 1790685"/>
                  <a:gd name="connsiteY2" fmla="*/ 600593 h 2486241"/>
                  <a:gd name="connsiteX3" fmla="*/ 1610415 w 1790685"/>
                  <a:gd name="connsiteY3" fmla="*/ 1184649 h 2486241"/>
                  <a:gd name="connsiteX4" fmla="*/ 1743555 w 1790685"/>
                  <a:gd name="connsiteY4" fmla="*/ 1496149 h 2486241"/>
                  <a:gd name="connsiteX5" fmla="*/ 1320264 w 1790685"/>
                  <a:gd name="connsiteY5" fmla="*/ 2418083 h 2486241"/>
                  <a:gd name="connsiteX6" fmla="*/ 446068 w 1790685"/>
                  <a:gd name="connsiteY6" fmla="*/ 2420596 h 2486241"/>
                  <a:gd name="connsiteX7" fmla="*/ 76209 w 1790685"/>
                  <a:gd name="connsiteY7" fmla="*/ 1992248 h 2486241"/>
                  <a:gd name="connsiteX8" fmla="*/ 197159 w 1790685"/>
                  <a:gd name="connsiteY8" fmla="*/ 506906 h 2486241"/>
                  <a:gd name="connsiteX0" fmla="*/ 197159 w 1790685"/>
                  <a:gd name="connsiteY0" fmla="*/ 519336 h 2498671"/>
                  <a:gd name="connsiteX1" fmla="*/ 1139394 w 1790685"/>
                  <a:gd name="connsiteY1" fmla="*/ 51566 h 2498671"/>
                  <a:gd name="connsiteX2" fmla="*/ 1537563 w 1790685"/>
                  <a:gd name="connsiteY2" fmla="*/ 613023 h 2498671"/>
                  <a:gd name="connsiteX3" fmla="*/ 1610415 w 1790685"/>
                  <a:gd name="connsiteY3" fmla="*/ 1197079 h 2498671"/>
                  <a:gd name="connsiteX4" fmla="*/ 1743555 w 1790685"/>
                  <a:gd name="connsiteY4" fmla="*/ 1508579 h 2498671"/>
                  <a:gd name="connsiteX5" fmla="*/ 1320264 w 1790685"/>
                  <a:gd name="connsiteY5" fmla="*/ 2430513 h 2498671"/>
                  <a:gd name="connsiteX6" fmla="*/ 446068 w 1790685"/>
                  <a:gd name="connsiteY6" fmla="*/ 2433026 h 2498671"/>
                  <a:gd name="connsiteX7" fmla="*/ 76209 w 1790685"/>
                  <a:gd name="connsiteY7" fmla="*/ 2004678 h 2498671"/>
                  <a:gd name="connsiteX8" fmla="*/ 197159 w 1790685"/>
                  <a:gd name="connsiteY8" fmla="*/ 519336 h 2498671"/>
                  <a:gd name="connsiteX0" fmla="*/ 197159 w 1790685"/>
                  <a:gd name="connsiteY0" fmla="*/ 512058 h 2491393"/>
                  <a:gd name="connsiteX1" fmla="*/ 1139394 w 1790685"/>
                  <a:gd name="connsiteY1" fmla="*/ 44288 h 2491393"/>
                  <a:gd name="connsiteX2" fmla="*/ 1537563 w 1790685"/>
                  <a:gd name="connsiteY2" fmla="*/ 605745 h 2491393"/>
                  <a:gd name="connsiteX3" fmla="*/ 1610415 w 1790685"/>
                  <a:gd name="connsiteY3" fmla="*/ 1189801 h 2491393"/>
                  <a:gd name="connsiteX4" fmla="*/ 1743555 w 1790685"/>
                  <a:gd name="connsiteY4" fmla="*/ 1501301 h 2491393"/>
                  <a:gd name="connsiteX5" fmla="*/ 1320264 w 1790685"/>
                  <a:gd name="connsiteY5" fmla="*/ 2423235 h 2491393"/>
                  <a:gd name="connsiteX6" fmla="*/ 446068 w 1790685"/>
                  <a:gd name="connsiteY6" fmla="*/ 2425748 h 2491393"/>
                  <a:gd name="connsiteX7" fmla="*/ 76209 w 1790685"/>
                  <a:gd name="connsiteY7" fmla="*/ 1997400 h 2491393"/>
                  <a:gd name="connsiteX8" fmla="*/ 197159 w 1790685"/>
                  <a:gd name="connsiteY8" fmla="*/ 512058 h 2491393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37563 w 1790685"/>
                  <a:gd name="connsiteY2" fmla="*/ 605389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89216 w 1790685"/>
                  <a:gd name="connsiteY2" fmla="*/ 585524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577296 w 1790685"/>
                  <a:gd name="connsiteY2" fmla="*/ 47427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12116 w 1790685"/>
                  <a:gd name="connsiteY2" fmla="*/ 463826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71310 w 1790685"/>
                  <a:gd name="connsiteY2" fmla="*/ 526501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11702 h 2491037"/>
                  <a:gd name="connsiteX1" fmla="*/ 1139394 w 1790685"/>
                  <a:gd name="connsiteY1" fmla="*/ 43932 h 2491037"/>
                  <a:gd name="connsiteX2" fmla="*/ 1646935 w 1790685"/>
                  <a:gd name="connsiteY2" fmla="*/ 505610 h 2491037"/>
                  <a:gd name="connsiteX3" fmla="*/ 1610415 w 1790685"/>
                  <a:gd name="connsiteY3" fmla="*/ 1189445 h 2491037"/>
                  <a:gd name="connsiteX4" fmla="*/ 1743555 w 1790685"/>
                  <a:gd name="connsiteY4" fmla="*/ 1500945 h 2491037"/>
                  <a:gd name="connsiteX5" fmla="*/ 1320264 w 1790685"/>
                  <a:gd name="connsiteY5" fmla="*/ 2422879 h 2491037"/>
                  <a:gd name="connsiteX6" fmla="*/ 446068 w 1790685"/>
                  <a:gd name="connsiteY6" fmla="*/ 2425392 h 2491037"/>
                  <a:gd name="connsiteX7" fmla="*/ 76209 w 1790685"/>
                  <a:gd name="connsiteY7" fmla="*/ 1997044 h 2491037"/>
                  <a:gd name="connsiteX8" fmla="*/ 197159 w 1790685"/>
                  <a:gd name="connsiteY8" fmla="*/ 511702 h 2491037"/>
                  <a:gd name="connsiteX0" fmla="*/ 197159 w 1790685"/>
                  <a:gd name="connsiteY0" fmla="*/ 562622 h 2541957"/>
                  <a:gd name="connsiteX1" fmla="*/ 1198588 w 1790685"/>
                  <a:gd name="connsiteY1" fmla="*/ 39140 h 2541957"/>
                  <a:gd name="connsiteX2" fmla="*/ 1646935 w 1790685"/>
                  <a:gd name="connsiteY2" fmla="*/ 556530 h 2541957"/>
                  <a:gd name="connsiteX3" fmla="*/ 1610415 w 1790685"/>
                  <a:gd name="connsiteY3" fmla="*/ 1240365 h 2541957"/>
                  <a:gd name="connsiteX4" fmla="*/ 1743555 w 1790685"/>
                  <a:gd name="connsiteY4" fmla="*/ 1551865 h 2541957"/>
                  <a:gd name="connsiteX5" fmla="*/ 1320264 w 1790685"/>
                  <a:gd name="connsiteY5" fmla="*/ 2473799 h 2541957"/>
                  <a:gd name="connsiteX6" fmla="*/ 446068 w 1790685"/>
                  <a:gd name="connsiteY6" fmla="*/ 2476312 h 2541957"/>
                  <a:gd name="connsiteX7" fmla="*/ 76209 w 1790685"/>
                  <a:gd name="connsiteY7" fmla="*/ 2047964 h 2541957"/>
                  <a:gd name="connsiteX8" fmla="*/ 197159 w 1790685"/>
                  <a:gd name="connsiteY8" fmla="*/ 562622 h 2541957"/>
                  <a:gd name="connsiteX0" fmla="*/ 197159 w 1790685"/>
                  <a:gd name="connsiteY0" fmla="*/ 552999 h 2532334"/>
                  <a:gd name="connsiteX1" fmla="*/ 1149840 w 1790685"/>
                  <a:gd name="connsiteY1" fmla="*/ 39962 h 2532334"/>
                  <a:gd name="connsiteX2" fmla="*/ 1646935 w 1790685"/>
                  <a:gd name="connsiteY2" fmla="*/ 546907 h 2532334"/>
                  <a:gd name="connsiteX3" fmla="*/ 1610415 w 1790685"/>
                  <a:gd name="connsiteY3" fmla="*/ 1230742 h 2532334"/>
                  <a:gd name="connsiteX4" fmla="*/ 1743555 w 1790685"/>
                  <a:gd name="connsiteY4" fmla="*/ 1542242 h 2532334"/>
                  <a:gd name="connsiteX5" fmla="*/ 1320264 w 1790685"/>
                  <a:gd name="connsiteY5" fmla="*/ 2464176 h 2532334"/>
                  <a:gd name="connsiteX6" fmla="*/ 446068 w 1790685"/>
                  <a:gd name="connsiteY6" fmla="*/ 2466689 h 2532334"/>
                  <a:gd name="connsiteX7" fmla="*/ 76209 w 1790685"/>
                  <a:gd name="connsiteY7" fmla="*/ 2038341 h 2532334"/>
                  <a:gd name="connsiteX8" fmla="*/ 197159 w 1790685"/>
                  <a:gd name="connsiteY8" fmla="*/ 552999 h 2532334"/>
                  <a:gd name="connsiteX0" fmla="*/ 197159 w 1661714"/>
                  <a:gd name="connsiteY0" fmla="*/ 552999 h 2532334"/>
                  <a:gd name="connsiteX1" fmla="*/ 1149840 w 1661714"/>
                  <a:gd name="connsiteY1" fmla="*/ 39962 h 2532334"/>
                  <a:gd name="connsiteX2" fmla="*/ 1646935 w 1661714"/>
                  <a:gd name="connsiteY2" fmla="*/ 546907 h 2532334"/>
                  <a:gd name="connsiteX3" fmla="*/ 1610415 w 1661714"/>
                  <a:gd name="connsiteY3" fmla="*/ 1230742 h 2532334"/>
                  <a:gd name="connsiteX4" fmla="*/ 1320264 w 1661714"/>
                  <a:gd name="connsiteY4" fmla="*/ 2464176 h 2532334"/>
                  <a:gd name="connsiteX5" fmla="*/ 446068 w 1661714"/>
                  <a:gd name="connsiteY5" fmla="*/ 2466689 h 2532334"/>
                  <a:gd name="connsiteX6" fmla="*/ 76209 w 1661714"/>
                  <a:gd name="connsiteY6" fmla="*/ 2038341 h 2532334"/>
                  <a:gd name="connsiteX7" fmla="*/ 197159 w 1661714"/>
                  <a:gd name="connsiteY7" fmla="*/ 552999 h 2532334"/>
                  <a:gd name="connsiteX0" fmla="*/ 197159 w 1778610"/>
                  <a:gd name="connsiteY0" fmla="*/ 552999 h 2532334"/>
                  <a:gd name="connsiteX1" fmla="*/ 1149840 w 1778610"/>
                  <a:gd name="connsiteY1" fmla="*/ 39962 h 2532334"/>
                  <a:gd name="connsiteX2" fmla="*/ 1646935 w 1778610"/>
                  <a:gd name="connsiteY2" fmla="*/ 546907 h 2532334"/>
                  <a:gd name="connsiteX3" fmla="*/ 1610415 w 1778610"/>
                  <a:gd name="connsiteY3" fmla="*/ 1230742 h 2532334"/>
                  <a:gd name="connsiteX4" fmla="*/ 1320264 w 1778610"/>
                  <a:gd name="connsiteY4" fmla="*/ 2464176 h 2532334"/>
                  <a:gd name="connsiteX5" fmla="*/ 446068 w 1778610"/>
                  <a:gd name="connsiteY5" fmla="*/ 2466689 h 2532334"/>
                  <a:gd name="connsiteX6" fmla="*/ 76209 w 1778610"/>
                  <a:gd name="connsiteY6" fmla="*/ 2038341 h 2532334"/>
                  <a:gd name="connsiteX7" fmla="*/ 197159 w 1778610"/>
                  <a:gd name="connsiteY7" fmla="*/ 552999 h 2532334"/>
                  <a:gd name="connsiteX0" fmla="*/ 197159 w 1789246"/>
                  <a:gd name="connsiteY0" fmla="*/ 552999 h 2532334"/>
                  <a:gd name="connsiteX1" fmla="*/ 1149840 w 1789246"/>
                  <a:gd name="connsiteY1" fmla="*/ 39962 h 2532334"/>
                  <a:gd name="connsiteX2" fmla="*/ 1646935 w 1789246"/>
                  <a:gd name="connsiteY2" fmla="*/ 546907 h 2532334"/>
                  <a:gd name="connsiteX3" fmla="*/ 1610415 w 1789246"/>
                  <a:gd name="connsiteY3" fmla="*/ 1230742 h 2532334"/>
                  <a:gd name="connsiteX4" fmla="*/ 1320264 w 1789246"/>
                  <a:gd name="connsiteY4" fmla="*/ 2464176 h 2532334"/>
                  <a:gd name="connsiteX5" fmla="*/ 446068 w 1789246"/>
                  <a:gd name="connsiteY5" fmla="*/ 2466689 h 2532334"/>
                  <a:gd name="connsiteX6" fmla="*/ 76209 w 1789246"/>
                  <a:gd name="connsiteY6" fmla="*/ 2038341 h 2532334"/>
                  <a:gd name="connsiteX7" fmla="*/ 197159 w 1789246"/>
                  <a:gd name="connsiteY7" fmla="*/ 552999 h 2532334"/>
                  <a:gd name="connsiteX0" fmla="*/ 197159 w 1743136"/>
                  <a:gd name="connsiteY0" fmla="*/ 552999 h 2532334"/>
                  <a:gd name="connsiteX1" fmla="*/ 1149840 w 1743136"/>
                  <a:gd name="connsiteY1" fmla="*/ 39962 h 2532334"/>
                  <a:gd name="connsiteX2" fmla="*/ 1646935 w 1743136"/>
                  <a:gd name="connsiteY2" fmla="*/ 546907 h 2532334"/>
                  <a:gd name="connsiteX3" fmla="*/ 1610415 w 1743136"/>
                  <a:gd name="connsiteY3" fmla="*/ 1230742 h 2532334"/>
                  <a:gd name="connsiteX4" fmla="*/ 1320264 w 1743136"/>
                  <a:gd name="connsiteY4" fmla="*/ 2464176 h 2532334"/>
                  <a:gd name="connsiteX5" fmla="*/ 446068 w 1743136"/>
                  <a:gd name="connsiteY5" fmla="*/ 2466689 h 2532334"/>
                  <a:gd name="connsiteX6" fmla="*/ 76209 w 1743136"/>
                  <a:gd name="connsiteY6" fmla="*/ 2038341 h 2532334"/>
                  <a:gd name="connsiteX7" fmla="*/ 197159 w 1743136"/>
                  <a:gd name="connsiteY7" fmla="*/ 552999 h 2532334"/>
                  <a:gd name="connsiteX0" fmla="*/ 197159 w 1785595"/>
                  <a:gd name="connsiteY0" fmla="*/ 552999 h 2532334"/>
                  <a:gd name="connsiteX1" fmla="*/ 1149840 w 1785595"/>
                  <a:gd name="connsiteY1" fmla="*/ 39962 h 2532334"/>
                  <a:gd name="connsiteX2" fmla="*/ 1646935 w 1785595"/>
                  <a:gd name="connsiteY2" fmla="*/ 546907 h 2532334"/>
                  <a:gd name="connsiteX3" fmla="*/ 1610415 w 1785595"/>
                  <a:gd name="connsiteY3" fmla="*/ 1230742 h 2532334"/>
                  <a:gd name="connsiteX4" fmla="*/ 1320264 w 1785595"/>
                  <a:gd name="connsiteY4" fmla="*/ 2464176 h 2532334"/>
                  <a:gd name="connsiteX5" fmla="*/ 446068 w 1785595"/>
                  <a:gd name="connsiteY5" fmla="*/ 2466689 h 2532334"/>
                  <a:gd name="connsiteX6" fmla="*/ 76209 w 1785595"/>
                  <a:gd name="connsiteY6" fmla="*/ 2038341 h 2532334"/>
                  <a:gd name="connsiteX7" fmla="*/ 197159 w 1785595"/>
                  <a:gd name="connsiteY7" fmla="*/ 552999 h 253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595" h="2532334">
                    <a:moveTo>
                      <a:pt x="197159" y="552999"/>
                    </a:moveTo>
                    <a:cubicBezTo>
                      <a:pt x="186432" y="222560"/>
                      <a:pt x="595925" y="-118299"/>
                      <a:pt x="1149840" y="39962"/>
                    </a:cubicBezTo>
                    <a:cubicBezTo>
                      <a:pt x="1459046" y="213297"/>
                      <a:pt x="1581621" y="313064"/>
                      <a:pt x="1646935" y="546907"/>
                    </a:cubicBezTo>
                    <a:cubicBezTo>
                      <a:pt x="1701364" y="729031"/>
                      <a:pt x="1586131" y="1036057"/>
                      <a:pt x="1610415" y="1230742"/>
                    </a:cubicBezTo>
                    <a:cubicBezTo>
                      <a:pt x="2040326" y="2109371"/>
                      <a:pt x="1575213" y="2379966"/>
                      <a:pt x="1320264" y="2464176"/>
                    </a:cubicBezTo>
                    <a:cubicBezTo>
                      <a:pt x="1089156" y="2552937"/>
                      <a:pt x="747515" y="2556286"/>
                      <a:pt x="446068" y="2466689"/>
                    </a:cubicBezTo>
                    <a:cubicBezTo>
                      <a:pt x="176908" y="2265745"/>
                      <a:pt x="212751" y="2310417"/>
                      <a:pt x="76209" y="2038341"/>
                    </a:cubicBezTo>
                    <a:cubicBezTo>
                      <a:pt x="-12551" y="1731868"/>
                      <a:pt x="-76253" y="1669880"/>
                      <a:pt x="197159" y="55299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241300" dir="2580000">
                  <a:srgbClr val="3B82C5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F794C-0794-4C06-AAF2-28056B4CED2B}"/>
                  </a:ext>
                </a:extLst>
              </p:cNvPr>
              <p:cNvSpPr/>
              <p:nvPr/>
            </p:nvSpPr>
            <p:spPr>
              <a:xfrm>
                <a:off x="3934737" y="1787340"/>
                <a:ext cx="465764" cy="4244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28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6C6B981-910B-409A-AB00-1B54A4426430}"/>
                  </a:ext>
                </a:extLst>
              </p:cNvPr>
              <p:cNvGrpSpPr/>
              <p:nvPr/>
            </p:nvGrpSpPr>
            <p:grpSpPr>
              <a:xfrm>
                <a:off x="3636920" y="1868583"/>
                <a:ext cx="90206" cy="87162"/>
                <a:chOff x="5185896" y="3179661"/>
                <a:chExt cx="117851" cy="107408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51EA1F3-40DC-45A7-84E6-8D75B7D7F4D5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642A55-E332-4FEA-AD04-F5335FA1BFB3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A160B2E-357A-4C58-B6FB-2B916603EDA7}"/>
                  </a:ext>
                </a:extLst>
              </p:cNvPr>
              <p:cNvGrpSpPr/>
              <p:nvPr/>
            </p:nvGrpSpPr>
            <p:grpSpPr>
              <a:xfrm>
                <a:off x="4000853" y="1915993"/>
                <a:ext cx="115047" cy="104853"/>
                <a:chOff x="5185896" y="3179661"/>
                <a:chExt cx="117851" cy="10740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95B277-B869-4415-AE0E-4C2FF3F8E2CB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E740E0-1BA1-4BA6-BCE5-ABB428D2B3C4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EC650876-920D-42DA-83E0-DD0341DF27DB}"/>
                  </a:ext>
                </a:extLst>
              </p:cNvPr>
              <p:cNvSpPr/>
              <p:nvPr/>
            </p:nvSpPr>
            <p:spPr>
              <a:xfrm rot="5400000">
                <a:off x="4296222" y="3329537"/>
                <a:ext cx="251701" cy="126003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09D78452-3D22-423F-B5BF-FFB398B42D5B}"/>
                  </a:ext>
                </a:extLst>
              </p:cNvPr>
              <p:cNvSpPr/>
              <p:nvPr/>
            </p:nvSpPr>
            <p:spPr>
              <a:xfrm rot="4835063">
                <a:off x="4339852" y="2515453"/>
                <a:ext cx="295183" cy="12591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  <a:gd name="connsiteX0" fmla="*/ 340282 w 641411"/>
                  <a:gd name="connsiteY0" fmla="*/ 5179 h 369751"/>
                  <a:gd name="connsiteX1" fmla="*/ 639093 w 641411"/>
                  <a:gd name="connsiteY1" fmla="*/ 155061 h 369751"/>
                  <a:gd name="connsiteX2" fmla="*/ 463077 w 641411"/>
                  <a:gd name="connsiteY2" fmla="*/ 310870 h 369751"/>
                  <a:gd name="connsiteX3" fmla="*/ 178762 w 641411"/>
                  <a:gd name="connsiteY3" fmla="*/ 367303 h 369751"/>
                  <a:gd name="connsiteX4" fmla="*/ 83433 w 641411"/>
                  <a:gd name="connsiteY4" fmla="*/ 369606 h 369751"/>
                  <a:gd name="connsiteX5" fmla="*/ 60341 w 641411"/>
                  <a:gd name="connsiteY5" fmla="*/ 368304 h 369751"/>
                  <a:gd name="connsiteX6" fmla="*/ 2 w 641411"/>
                  <a:gd name="connsiteY6" fmla="*/ 181615 h 369751"/>
                  <a:gd name="connsiteX7" fmla="*/ 60341 w 641411"/>
                  <a:gd name="connsiteY7" fmla="*/ 12258 h 369751"/>
                  <a:gd name="connsiteX8" fmla="*/ 60846 w 641411"/>
                  <a:gd name="connsiteY8" fmla="*/ 12164 h 369751"/>
                  <a:gd name="connsiteX9" fmla="*/ 155708 w 641411"/>
                  <a:gd name="connsiteY9" fmla="*/ 2449 h 369751"/>
                  <a:gd name="connsiteX10" fmla="*/ 340282 w 641411"/>
                  <a:gd name="connsiteY10" fmla="*/ 5179 h 369751"/>
                  <a:gd name="connsiteX0" fmla="*/ 340282 w 639762"/>
                  <a:gd name="connsiteY0" fmla="*/ 5179 h 369751"/>
                  <a:gd name="connsiteX1" fmla="*/ 639093 w 639762"/>
                  <a:gd name="connsiteY1" fmla="*/ 155061 h 369751"/>
                  <a:gd name="connsiteX2" fmla="*/ 463077 w 639762"/>
                  <a:gd name="connsiteY2" fmla="*/ 310870 h 369751"/>
                  <a:gd name="connsiteX3" fmla="*/ 178762 w 639762"/>
                  <a:gd name="connsiteY3" fmla="*/ 367303 h 369751"/>
                  <a:gd name="connsiteX4" fmla="*/ 83433 w 639762"/>
                  <a:gd name="connsiteY4" fmla="*/ 369606 h 369751"/>
                  <a:gd name="connsiteX5" fmla="*/ 60341 w 639762"/>
                  <a:gd name="connsiteY5" fmla="*/ 368304 h 369751"/>
                  <a:gd name="connsiteX6" fmla="*/ 2 w 639762"/>
                  <a:gd name="connsiteY6" fmla="*/ 181615 h 369751"/>
                  <a:gd name="connsiteX7" fmla="*/ 60341 w 639762"/>
                  <a:gd name="connsiteY7" fmla="*/ 12258 h 369751"/>
                  <a:gd name="connsiteX8" fmla="*/ 60846 w 639762"/>
                  <a:gd name="connsiteY8" fmla="*/ 12164 h 369751"/>
                  <a:gd name="connsiteX9" fmla="*/ 155708 w 639762"/>
                  <a:gd name="connsiteY9" fmla="*/ 2449 h 369751"/>
                  <a:gd name="connsiteX10" fmla="*/ 340282 w 639762"/>
                  <a:gd name="connsiteY10" fmla="*/ 5179 h 369751"/>
                  <a:gd name="connsiteX0" fmla="*/ 340282 w 639760"/>
                  <a:gd name="connsiteY0" fmla="*/ 5179 h 369751"/>
                  <a:gd name="connsiteX1" fmla="*/ 639093 w 639760"/>
                  <a:gd name="connsiteY1" fmla="*/ 155061 h 369751"/>
                  <a:gd name="connsiteX2" fmla="*/ 463077 w 639760"/>
                  <a:gd name="connsiteY2" fmla="*/ 310870 h 369751"/>
                  <a:gd name="connsiteX3" fmla="*/ 178762 w 639760"/>
                  <a:gd name="connsiteY3" fmla="*/ 367303 h 369751"/>
                  <a:gd name="connsiteX4" fmla="*/ 83433 w 639760"/>
                  <a:gd name="connsiteY4" fmla="*/ 369606 h 369751"/>
                  <a:gd name="connsiteX5" fmla="*/ 60341 w 639760"/>
                  <a:gd name="connsiteY5" fmla="*/ 368304 h 369751"/>
                  <a:gd name="connsiteX6" fmla="*/ 2 w 639760"/>
                  <a:gd name="connsiteY6" fmla="*/ 181615 h 369751"/>
                  <a:gd name="connsiteX7" fmla="*/ 60341 w 639760"/>
                  <a:gd name="connsiteY7" fmla="*/ 12258 h 369751"/>
                  <a:gd name="connsiteX8" fmla="*/ 60846 w 639760"/>
                  <a:gd name="connsiteY8" fmla="*/ 12164 h 369751"/>
                  <a:gd name="connsiteX9" fmla="*/ 155708 w 639760"/>
                  <a:gd name="connsiteY9" fmla="*/ 2449 h 369751"/>
                  <a:gd name="connsiteX10" fmla="*/ 340282 w 639760"/>
                  <a:gd name="connsiteY10" fmla="*/ 5179 h 369751"/>
                  <a:gd name="connsiteX0" fmla="*/ 340282 w 644430"/>
                  <a:gd name="connsiteY0" fmla="*/ 5179 h 378314"/>
                  <a:gd name="connsiteX1" fmla="*/ 639093 w 644430"/>
                  <a:gd name="connsiteY1" fmla="*/ 155061 h 378314"/>
                  <a:gd name="connsiteX2" fmla="*/ 635552 w 644430"/>
                  <a:gd name="connsiteY2" fmla="*/ 231150 h 378314"/>
                  <a:gd name="connsiteX3" fmla="*/ 178762 w 644430"/>
                  <a:gd name="connsiteY3" fmla="*/ 367303 h 378314"/>
                  <a:gd name="connsiteX4" fmla="*/ 83433 w 644430"/>
                  <a:gd name="connsiteY4" fmla="*/ 369606 h 378314"/>
                  <a:gd name="connsiteX5" fmla="*/ 60341 w 644430"/>
                  <a:gd name="connsiteY5" fmla="*/ 368304 h 378314"/>
                  <a:gd name="connsiteX6" fmla="*/ 2 w 644430"/>
                  <a:gd name="connsiteY6" fmla="*/ 181615 h 378314"/>
                  <a:gd name="connsiteX7" fmla="*/ 60341 w 644430"/>
                  <a:gd name="connsiteY7" fmla="*/ 12258 h 378314"/>
                  <a:gd name="connsiteX8" fmla="*/ 60846 w 644430"/>
                  <a:gd name="connsiteY8" fmla="*/ 12164 h 378314"/>
                  <a:gd name="connsiteX9" fmla="*/ 155708 w 644430"/>
                  <a:gd name="connsiteY9" fmla="*/ 2449 h 378314"/>
                  <a:gd name="connsiteX10" fmla="*/ 340282 w 644430"/>
                  <a:gd name="connsiteY10" fmla="*/ 5179 h 378314"/>
                  <a:gd name="connsiteX0" fmla="*/ 340282 w 694950"/>
                  <a:gd name="connsiteY0" fmla="*/ 5179 h 378314"/>
                  <a:gd name="connsiteX1" fmla="*/ 690323 w 694950"/>
                  <a:gd name="connsiteY1" fmla="*/ 102832 h 378314"/>
                  <a:gd name="connsiteX2" fmla="*/ 635552 w 694950"/>
                  <a:gd name="connsiteY2" fmla="*/ 231150 h 378314"/>
                  <a:gd name="connsiteX3" fmla="*/ 178762 w 694950"/>
                  <a:gd name="connsiteY3" fmla="*/ 367303 h 378314"/>
                  <a:gd name="connsiteX4" fmla="*/ 83433 w 694950"/>
                  <a:gd name="connsiteY4" fmla="*/ 369606 h 378314"/>
                  <a:gd name="connsiteX5" fmla="*/ 60341 w 694950"/>
                  <a:gd name="connsiteY5" fmla="*/ 368304 h 378314"/>
                  <a:gd name="connsiteX6" fmla="*/ 2 w 694950"/>
                  <a:gd name="connsiteY6" fmla="*/ 181615 h 378314"/>
                  <a:gd name="connsiteX7" fmla="*/ 60341 w 694950"/>
                  <a:gd name="connsiteY7" fmla="*/ 12258 h 378314"/>
                  <a:gd name="connsiteX8" fmla="*/ 60846 w 694950"/>
                  <a:gd name="connsiteY8" fmla="*/ 12164 h 378314"/>
                  <a:gd name="connsiteX9" fmla="*/ 155708 w 694950"/>
                  <a:gd name="connsiteY9" fmla="*/ 2449 h 378314"/>
                  <a:gd name="connsiteX10" fmla="*/ 340282 w 694950"/>
                  <a:gd name="connsiteY10" fmla="*/ 5179 h 378314"/>
                  <a:gd name="connsiteX0" fmla="*/ 340282 w 697991"/>
                  <a:gd name="connsiteY0" fmla="*/ 5179 h 380949"/>
                  <a:gd name="connsiteX1" fmla="*/ 690323 w 697991"/>
                  <a:gd name="connsiteY1" fmla="*/ 102832 h 380949"/>
                  <a:gd name="connsiteX2" fmla="*/ 697032 w 697991"/>
                  <a:gd name="connsiteY2" fmla="*/ 195414 h 380949"/>
                  <a:gd name="connsiteX3" fmla="*/ 178762 w 697991"/>
                  <a:gd name="connsiteY3" fmla="*/ 367303 h 380949"/>
                  <a:gd name="connsiteX4" fmla="*/ 83433 w 697991"/>
                  <a:gd name="connsiteY4" fmla="*/ 369606 h 380949"/>
                  <a:gd name="connsiteX5" fmla="*/ 60341 w 697991"/>
                  <a:gd name="connsiteY5" fmla="*/ 368304 h 380949"/>
                  <a:gd name="connsiteX6" fmla="*/ 2 w 697991"/>
                  <a:gd name="connsiteY6" fmla="*/ 181615 h 380949"/>
                  <a:gd name="connsiteX7" fmla="*/ 60341 w 697991"/>
                  <a:gd name="connsiteY7" fmla="*/ 12258 h 380949"/>
                  <a:gd name="connsiteX8" fmla="*/ 60846 w 697991"/>
                  <a:gd name="connsiteY8" fmla="*/ 12164 h 380949"/>
                  <a:gd name="connsiteX9" fmla="*/ 155708 w 697991"/>
                  <a:gd name="connsiteY9" fmla="*/ 2449 h 380949"/>
                  <a:gd name="connsiteX10" fmla="*/ 340282 w 697991"/>
                  <a:gd name="connsiteY10" fmla="*/ 5179 h 380949"/>
                  <a:gd name="connsiteX0" fmla="*/ 340282 w 697032"/>
                  <a:gd name="connsiteY0" fmla="*/ 5179 h 380949"/>
                  <a:gd name="connsiteX1" fmla="*/ 690323 w 697032"/>
                  <a:gd name="connsiteY1" fmla="*/ 102832 h 380949"/>
                  <a:gd name="connsiteX2" fmla="*/ 697032 w 697032"/>
                  <a:gd name="connsiteY2" fmla="*/ 195414 h 380949"/>
                  <a:gd name="connsiteX3" fmla="*/ 178762 w 697032"/>
                  <a:gd name="connsiteY3" fmla="*/ 367303 h 380949"/>
                  <a:gd name="connsiteX4" fmla="*/ 83433 w 697032"/>
                  <a:gd name="connsiteY4" fmla="*/ 369606 h 380949"/>
                  <a:gd name="connsiteX5" fmla="*/ 60341 w 697032"/>
                  <a:gd name="connsiteY5" fmla="*/ 368304 h 380949"/>
                  <a:gd name="connsiteX6" fmla="*/ 2 w 697032"/>
                  <a:gd name="connsiteY6" fmla="*/ 181615 h 380949"/>
                  <a:gd name="connsiteX7" fmla="*/ 60341 w 697032"/>
                  <a:gd name="connsiteY7" fmla="*/ 12258 h 380949"/>
                  <a:gd name="connsiteX8" fmla="*/ 60846 w 697032"/>
                  <a:gd name="connsiteY8" fmla="*/ 12164 h 380949"/>
                  <a:gd name="connsiteX9" fmla="*/ 155708 w 697032"/>
                  <a:gd name="connsiteY9" fmla="*/ 2449 h 380949"/>
                  <a:gd name="connsiteX10" fmla="*/ 340282 w 697032"/>
                  <a:gd name="connsiteY10" fmla="*/ 5179 h 380949"/>
                  <a:gd name="connsiteX0" fmla="*/ 340282 w 709042"/>
                  <a:gd name="connsiteY0" fmla="*/ 5179 h 380949"/>
                  <a:gd name="connsiteX1" fmla="*/ 703989 w 709042"/>
                  <a:gd name="connsiteY1" fmla="*/ 163307 h 380949"/>
                  <a:gd name="connsiteX2" fmla="*/ 697032 w 709042"/>
                  <a:gd name="connsiteY2" fmla="*/ 195414 h 380949"/>
                  <a:gd name="connsiteX3" fmla="*/ 178762 w 709042"/>
                  <a:gd name="connsiteY3" fmla="*/ 367303 h 380949"/>
                  <a:gd name="connsiteX4" fmla="*/ 83433 w 709042"/>
                  <a:gd name="connsiteY4" fmla="*/ 369606 h 380949"/>
                  <a:gd name="connsiteX5" fmla="*/ 60341 w 709042"/>
                  <a:gd name="connsiteY5" fmla="*/ 368304 h 380949"/>
                  <a:gd name="connsiteX6" fmla="*/ 2 w 709042"/>
                  <a:gd name="connsiteY6" fmla="*/ 181615 h 380949"/>
                  <a:gd name="connsiteX7" fmla="*/ 60341 w 709042"/>
                  <a:gd name="connsiteY7" fmla="*/ 12258 h 380949"/>
                  <a:gd name="connsiteX8" fmla="*/ 60846 w 709042"/>
                  <a:gd name="connsiteY8" fmla="*/ 12164 h 380949"/>
                  <a:gd name="connsiteX9" fmla="*/ 155708 w 709042"/>
                  <a:gd name="connsiteY9" fmla="*/ 2449 h 380949"/>
                  <a:gd name="connsiteX10" fmla="*/ 340282 w 709042"/>
                  <a:gd name="connsiteY10" fmla="*/ 5179 h 380949"/>
                  <a:gd name="connsiteX0" fmla="*/ 340282 w 710693"/>
                  <a:gd name="connsiteY0" fmla="*/ 5179 h 385826"/>
                  <a:gd name="connsiteX1" fmla="*/ 703989 w 710693"/>
                  <a:gd name="connsiteY1" fmla="*/ 163307 h 385826"/>
                  <a:gd name="connsiteX2" fmla="*/ 710693 w 710693"/>
                  <a:gd name="connsiteY2" fmla="*/ 129441 h 385826"/>
                  <a:gd name="connsiteX3" fmla="*/ 178762 w 710693"/>
                  <a:gd name="connsiteY3" fmla="*/ 367303 h 385826"/>
                  <a:gd name="connsiteX4" fmla="*/ 83433 w 710693"/>
                  <a:gd name="connsiteY4" fmla="*/ 369606 h 385826"/>
                  <a:gd name="connsiteX5" fmla="*/ 60341 w 710693"/>
                  <a:gd name="connsiteY5" fmla="*/ 368304 h 385826"/>
                  <a:gd name="connsiteX6" fmla="*/ 2 w 710693"/>
                  <a:gd name="connsiteY6" fmla="*/ 181615 h 385826"/>
                  <a:gd name="connsiteX7" fmla="*/ 60341 w 710693"/>
                  <a:gd name="connsiteY7" fmla="*/ 12258 h 385826"/>
                  <a:gd name="connsiteX8" fmla="*/ 60846 w 710693"/>
                  <a:gd name="connsiteY8" fmla="*/ 12164 h 385826"/>
                  <a:gd name="connsiteX9" fmla="*/ 155708 w 710693"/>
                  <a:gd name="connsiteY9" fmla="*/ 2449 h 385826"/>
                  <a:gd name="connsiteX10" fmla="*/ 340282 w 710693"/>
                  <a:gd name="connsiteY10" fmla="*/ 5179 h 385826"/>
                  <a:gd name="connsiteX0" fmla="*/ 340282 w 732895"/>
                  <a:gd name="connsiteY0" fmla="*/ 5179 h 380138"/>
                  <a:gd name="connsiteX1" fmla="*/ 703989 w 732895"/>
                  <a:gd name="connsiteY1" fmla="*/ 163307 h 380138"/>
                  <a:gd name="connsiteX2" fmla="*/ 732896 w 732895"/>
                  <a:gd name="connsiteY2" fmla="*/ 206409 h 380138"/>
                  <a:gd name="connsiteX3" fmla="*/ 178762 w 732895"/>
                  <a:gd name="connsiteY3" fmla="*/ 367303 h 380138"/>
                  <a:gd name="connsiteX4" fmla="*/ 83433 w 732895"/>
                  <a:gd name="connsiteY4" fmla="*/ 369606 h 380138"/>
                  <a:gd name="connsiteX5" fmla="*/ 60341 w 732895"/>
                  <a:gd name="connsiteY5" fmla="*/ 368304 h 380138"/>
                  <a:gd name="connsiteX6" fmla="*/ 2 w 732895"/>
                  <a:gd name="connsiteY6" fmla="*/ 181615 h 380138"/>
                  <a:gd name="connsiteX7" fmla="*/ 60341 w 732895"/>
                  <a:gd name="connsiteY7" fmla="*/ 12258 h 380138"/>
                  <a:gd name="connsiteX8" fmla="*/ 60846 w 732895"/>
                  <a:gd name="connsiteY8" fmla="*/ 12164 h 380138"/>
                  <a:gd name="connsiteX9" fmla="*/ 155708 w 732895"/>
                  <a:gd name="connsiteY9" fmla="*/ 2449 h 380138"/>
                  <a:gd name="connsiteX10" fmla="*/ 340282 w 732895"/>
                  <a:gd name="connsiteY10" fmla="*/ 5179 h 380138"/>
                  <a:gd name="connsiteX0" fmla="*/ 340282 w 745864"/>
                  <a:gd name="connsiteY0" fmla="*/ 5179 h 380138"/>
                  <a:gd name="connsiteX1" fmla="*/ 739851 w 745864"/>
                  <a:gd name="connsiteY1" fmla="*/ 146815 h 380138"/>
                  <a:gd name="connsiteX2" fmla="*/ 732896 w 745864"/>
                  <a:gd name="connsiteY2" fmla="*/ 206409 h 380138"/>
                  <a:gd name="connsiteX3" fmla="*/ 178762 w 745864"/>
                  <a:gd name="connsiteY3" fmla="*/ 367303 h 380138"/>
                  <a:gd name="connsiteX4" fmla="*/ 83433 w 745864"/>
                  <a:gd name="connsiteY4" fmla="*/ 369606 h 380138"/>
                  <a:gd name="connsiteX5" fmla="*/ 60341 w 745864"/>
                  <a:gd name="connsiteY5" fmla="*/ 368304 h 380138"/>
                  <a:gd name="connsiteX6" fmla="*/ 2 w 745864"/>
                  <a:gd name="connsiteY6" fmla="*/ 181615 h 380138"/>
                  <a:gd name="connsiteX7" fmla="*/ 60341 w 745864"/>
                  <a:gd name="connsiteY7" fmla="*/ 12258 h 380138"/>
                  <a:gd name="connsiteX8" fmla="*/ 60846 w 745864"/>
                  <a:gd name="connsiteY8" fmla="*/ 12164 h 380138"/>
                  <a:gd name="connsiteX9" fmla="*/ 155708 w 745864"/>
                  <a:gd name="connsiteY9" fmla="*/ 2449 h 380138"/>
                  <a:gd name="connsiteX10" fmla="*/ 340282 w 745864"/>
                  <a:gd name="connsiteY10" fmla="*/ 5179 h 380138"/>
                  <a:gd name="connsiteX0" fmla="*/ 340282 w 754306"/>
                  <a:gd name="connsiteY0" fmla="*/ 5179 h 380138"/>
                  <a:gd name="connsiteX1" fmla="*/ 748388 w 754306"/>
                  <a:gd name="connsiteY1" fmla="*/ 152313 h 380138"/>
                  <a:gd name="connsiteX2" fmla="*/ 732896 w 754306"/>
                  <a:gd name="connsiteY2" fmla="*/ 206409 h 380138"/>
                  <a:gd name="connsiteX3" fmla="*/ 178762 w 754306"/>
                  <a:gd name="connsiteY3" fmla="*/ 367303 h 380138"/>
                  <a:gd name="connsiteX4" fmla="*/ 83433 w 754306"/>
                  <a:gd name="connsiteY4" fmla="*/ 369606 h 380138"/>
                  <a:gd name="connsiteX5" fmla="*/ 60341 w 754306"/>
                  <a:gd name="connsiteY5" fmla="*/ 368304 h 380138"/>
                  <a:gd name="connsiteX6" fmla="*/ 2 w 754306"/>
                  <a:gd name="connsiteY6" fmla="*/ 181615 h 380138"/>
                  <a:gd name="connsiteX7" fmla="*/ 60341 w 754306"/>
                  <a:gd name="connsiteY7" fmla="*/ 12258 h 380138"/>
                  <a:gd name="connsiteX8" fmla="*/ 60846 w 754306"/>
                  <a:gd name="connsiteY8" fmla="*/ 12164 h 380138"/>
                  <a:gd name="connsiteX9" fmla="*/ 155708 w 754306"/>
                  <a:gd name="connsiteY9" fmla="*/ 2449 h 380138"/>
                  <a:gd name="connsiteX10" fmla="*/ 340282 w 75430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  <a:gd name="connsiteX0" fmla="*/ 340282 w 749666"/>
                  <a:gd name="connsiteY0" fmla="*/ 5179 h 380138"/>
                  <a:gd name="connsiteX1" fmla="*/ 748388 w 749666"/>
                  <a:gd name="connsiteY1" fmla="*/ 152313 h 380138"/>
                  <a:gd name="connsiteX2" fmla="*/ 732896 w 749666"/>
                  <a:gd name="connsiteY2" fmla="*/ 206409 h 380138"/>
                  <a:gd name="connsiteX3" fmla="*/ 178762 w 749666"/>
                  <a:gd name="connsiteY3" fmla="*/ 367303 h 380138"/>
                  <a:gd name="connsiteX4" fmla="*/ 83433 w 749666"/>
                  <a:gd name="connsiteY4" fmla="*/ 369606 h 380138"/>
                  <a:gd name="connsiteX5" fmla="*/ 60341 w 749666"/>
                  <a:gd name="connsiteY5" fmla="*/ 368304 h 380138"/>
                  <a:gd name="connsiteX6" fmla="*/ 2 w 749666"/>
                  <a:gd name="connsiteY6" fmla="*/ 181615 h 380138"/>
                  <a:gd name="connsiteX7" fmla="*/ 60341 w 749666"/>
                  <a:gd name="connsiteY7" fmla="*/ 12258 h 380138"/>
                  <a:gd name="connsiteX8" fmla="*/ 60846 w 749666"/>
                  <a:gd name="connsiteY8" fmla="*/ 12164 h 380138"/>
                  <a:gd name="connsiteX9" fmla="*/ 155708 w 749666"/>
                  <a:gd name="connsiteY9" fmla="*/ 2449 h 380138"/>
                  <a:gd name="connsiteX10" fmla="*/ 340282 w 749666"/>
                  <a:gd name="connsiteY10" fmla="*/ 5179 h 380138"/>
                  <a:gd name="connsiteX0" fmla="*/ 340282 w 749664"/>
                  <a:gd name="connsiteY0" fmla="*/ 5179 h 380138"/>
                  <a:gd name="connsiteX1" fmla="*/ 748388 w 749664"/>
                  <a:gd name="connsiteY1" fmla="*/ 152313 h 380138"/>
                  <a:gd name="connsiteX2" fmla="*/ 732896 w 749664"/>
                  <a:gd name="connsiteY2" fmla="*/ 206409 h 380138"/>
                  <a:gd name="connsiteX3" fmla="*/ 178762 w 749664"/>
                  <a:gd name="connsiteY3" fmla="*/ 367303 h 380138"/>
                  <a:gd name="connsiteX4" fmla="*/ 83433 w 749664"/>
                  <a:gd name="connsiteY4" fmla="*/ 369606 h 380138"/>
                  <a:gd name="connsiteX5" fmla="*/ 60341 w 749664"/>
                  <a:gd name="connsiteY5" fmla="*/ 368304 h 380138"/>
                  <a:gd name="connsiteX6" fmla="*/ 2 w 749664"/>
                  <a:gd name="connsiteY6" fmla="*/ 181615 h 380138"/>
                  <a:gd name="connsiteX7" fmla="*/ 60341 w 749664"/>
                  <a:gd name="connsiteY7" fmla="*/ 12258 h 380138"/>
                  <a:gd name="connsiteX8" fmla="*/ 60846 w 749664"/>
                  <a:gd name="connsiteY8" fmla="*/ 12164 h 380138"/>
                  <a:gd name="connsiteX9" fmla="*/ 155708 w 749664"/>
                  <a:gd name="connsiteY9" fmla="*/ 2449 h 380138"/>
                  <a:gd name="connsiteX10" fmla="*/ 340282 w 749664"/>
                  <a:gd name="connsiteY10" fmla="*/ 5179 h 38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664" h="380138">
                    <a:moveTo>
                      <a:pt x="340282" y="5179"/>
                    </a:moveTo>
                    <a:cubicBezTo>
                      <a:pt x="511389" y="22172"/>
                      <a:pt x="770048" y="25309"/>
                      <a:pt x="748388" y="152313"/>
                    </a:cubicBezTo>
                    <a:cubicBezTo>
                      <a:pt x="736026" y="224796"/>
                      <a:pt x="485165" y="118802"/>
                      <a:pt x="732896" y="206409"/>
                    </a:cubicBezTo>
                    <a:cubicBezTo>
                      <a:pt x="804747" y="299508"/>
                      <a:pt x="287006" y="340104"/>
                      <a:pt x="178762" y="367303"/>
                    </a:cubicBezTo>
                    <a:cubicBezTo>
                      <a:pt x="70518" y="39450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1956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91">
                <a:extLst>
                  <a:ext uri="{FF2B5EF4-FFF2-40B4-BE49-F238E27FC236}">
                    <a16:creationId xmlns:a16="http://schemas.microsoft.com/office/drawing/2014/main" id="{92507F6F-AA55-4A57-819B-674DB90389E6}"/>
                  </a:ext>
                </a:extLst>
              </p:cNvPr>
              <p:cNvSpPr/>
              <p:nvPr/>
            </p:nvSpPr>
            <p:spPr>
              <a:xfrm rot="17773501">
                <a:off x="4340607" y="1540210"/>
                <a:ext cx="216220" cy="197606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272344-4EF4-4DFC-9087-C120B5FCD0CC}"/>
                  </a:ext>
                </a:extLst>
              </p:cNvPr>
              <p:cNvSpPr/>
              <p:nvPr/>
            </p:nvSpPr>
            <p:spPr>
              <a:xfrm rot="1379173">
                <a:off x="4303137" y="1680108"/>
                <a:ext cx="177674" cy="9711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D4347B-BE56-431A-9BEF-78470B5D1802}"/>
                  </a:ext>
                </a:extLst>
              </p:cNvPr>
              <p:cNvGrpSpPr/>
              <p:nvPr/>
            </p:nvGrpSpPr>
            <p:grpSpPr>
              <a:xfrm rot="406833">
                <a:off x="4371259" y="1590402"/>
                <a:ext cx="114766" cy="179531"/>
                <a:chOff x="5671683" y="2665312"/>
                <a:chExt cx="162573" cy="178916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6019F77-0998-448D-B240-8CE7D9D09D50}"/>
                    </a:ext>
                  </a:extLst>
                </p:cNvPr>
                <p:cNvSpPr/>
                <p:nvPr/>
              </p:nvSpPr>
              <p:spPr>
                <a:xfrm rot="1128580">
                  <a:off x="5671683" y="2665312"/>
                  <a:ext cx="82971" cy="155286"/>
                </a:xfrm>
                <a:prstGeom prst="arc">
                  <a:avLst/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9918C458-4973-471D-8A08-899DC513D001}"/>
                    </a:ext>
                  </a:extLst>
                </p:cNvPr>
                <p:cNvSpPr/>
                <p:nvPr/>
              </p:nvSpPr>
              <p:spPr>
                <a:xfrm rot="1128580" flipH="1">
                  <a:off x="5751285" y="2688942"/>
                  <a:ext cx="82971" cy="155286"/>
                </a:xfrm>
                <a:prstGeom prst="arc">
                  <a:avLst>
                    <a:gd name="adj1" fmla="val 16200000"/>
                    <a:gd name="adj2" fmla="val 20911871"/>
                  </a:avLst>
                </a:prstGeom>
                <a:noFill/>
                <a:ln w="25400" cap="rnd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99">
                <a:extLst>
                  <a:ext uri="{FF2B5EF4-FFF2-40B4-BE49-F238E27FC236}">
                    <a16:creationId xmlns:a16="http://schemas.microsoft.com/office/drawing/2014/main" id="{C9FCDF7F-64D5-4F41-A42A-C3EE64AA24F1}"/>
                  </a:ext>
                </a:extLst>
              </p:cNvPr>
              <p:cNvSpPr/>
              <p:nvPr/>
            </p:nvSpPr>
            <p:spPr>
              <a:xfrm>
                <a:off x="3641783" y="2381801"/>
                <a:ext cx="341341" cy="702591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94BEE4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00B711-F367-49D2-BA59-B275A8C19BDB}"/>
                  </a:ext>
                </a:extLst>
              </p:cNvPr>
              <p:cNvSpPr txBox="1"/>
              <p:nvPr/>
            </p:nvSpPr>
            <p:spPr>
              <a:xfrm rot="20772238">
                <a:off x="3615662" y="2653431"/>
                <a:ext cx="240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rush Script MT" panose="03060802040406070304" pitchFamily="66" charset="0"/>
                  </a:rPr>
                  <a:t>6</a:t>
                </a:r>
              </a:p>
            </p:txBody>
          </p:sp>
          <p:sp>
            <p:nvSpPr>
              <p:cNvPr id="53" name="Freeform 35">
                <a:extLst>
                  <a:ext uri="{FF2B5EF4-FFF2-40B4-BE49-F238E27FC236}">
                    <a16:creationId xmlns:a16="http://schemas.microsoft.com/office/drawing/2014/main" id="{2EE6BB29-D185-44AF-AB6D-BE3B5ED70066}"/>
                  </a:ext>
                </a:extLst>
              </p:cNvPr>
              <p:cNvSpPr/>
              <p:nvPr/>
            </p:nvSpPr>
            <p:spPr>
              <a:xfrm rot="10189397">
                <a:off x="4369916" y="2397412"/>
                <a:ext cx="189151" cy="139614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4A34E1AF-241E-444E-8D5B-AB0EB212F5A0}"/>
                  </a:ext>
                </a:extLst>
              </p:cNvPr>
              <p:cNvSpPr/>
              <p:nvPr/>
            </p:nvSpPr>
            <p:spPr>
              <a:xfrm rot="10800000">
                <a:off x="4312308" y="3195490"/>
                <a:ext cx="202899" cy="112612"/>
              </a:xfrm>
              <a:custGeom>
                <a:avLst/>
                <a:gdLst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89560 w 347472"/>
                  <a:gd name="connsiteY6" fmla="*/ 283464 h 283464"/>
                  <a:gd name="connsiteX7" fmla="*/ 231648 w 347472"/>
                  <a:gd name="connsiteY7" fmla="*/ 283464 h 283464"/>
                  <a:gd name="connsiteX8" fmla="*/ 115824 w 347472"/>
                  <a:gd name="connsiteY8" fmla="*/ 283464 h 283464"/>
                  <a:gd name="connsiteX9" fmla="*/ 57912 w 347472"/>
                  <a:gd name="connsiteY9" fmla="*/ 283464 h 283464"/>
                  <a:gd name="connsiteX10" fmla="*/ 0 w 347472"/>
                  <a:gd name="connsiteY10" fmla="*/ 283464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231648 w 347472"/>
                  <a:gd name="connsiteY6" fmla="*/ 283464 h 283464"/>
                  <a:gd name="connsiteX7" fmla="*/ 115824 w 347472"/>
                  <a:gd name="connsiteY7" fmla="*/ 283464 h 283464"/>
                  <a:gd name="connsiteX8" fmla="*/ 57912 w 347472"/>
                  <a:gd name="connsiteY8" fmla="*/ 283464 h 283464"/>
                  <a:gd name="connsiteX9" fmla="*/ 0 w 347472"/>
                  <a:gd name="connsiteY9" fmla="*/ 283464 h 283464"/>
                  <a:gd name="connsiteX10" fmla="*/ 115824 w 347472"/>
                  <a:gd name="connsiteY10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115824 w 347472"/>
                  <a:gd name="connsiteY6" fmla="*/ 283464 h 283464"/>
                  <a:gd name="connsiteX7" fmla="*/ 57912 w 347472"/>
                  <a:gd name="connsiteY7" fmla="*/ 283464 h 283464"/>
                  <a:gd name="connsiteX8" fmla="*/ 0 w 347472"/>
                  <a:gd name="connsiteY8" fmla="*/ 283464 h 283464"/>
                  <a:gd name="connsiteX9" fmla="*/ 115824 w 347472"/>
                  <a:gd name="connsiteY9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57912 w 347472"/>
                  <a:gd name="connsiteY6" fmla="*/ 283464 h 283464"/>
                  <a:gd name="connsiteX7" fmla="*/ 0 w 347472"/>
                  <a:gd name="connsiteY7" fmla="*/ 283464 h 283464"/>
                  <a:gd name="connsiteX8" fmla="*/ 115824 w 347472"/>
                  <a:gd name="connsiteY8" fmla="*/ 0 h 283464"/>
                  <a:gd name="connsiteX0" fmla="*/ 115824 w 347472"/>
                  <a:gd name="connsiteY0" fmla="*/ 0 h 283464"/>
                  <a:gd name="connsiteX1" fmla="*/ 144780 w 347472"/>
                  <a:gd name="connsiteY1" fmla="*/ 70866 h 283464"/>
                  <a:gd name="connsiteX2" fmla="*/ 173736 w 347472"/>
                  <a:gd name="connsiteY2" fmla="*/ 0 h 283464"/>
                  <a:gd name="connsiteX3" fmla="*/ 202692 w 347472"/>
                  <a:gd name="connsiteY3" fmla="*/ 70866 h 283464"/>
                  <a:gd name="connsiteX4" fmla="*/ 231648 w 347472"/>
                  <a:gd name="connsiteY4" fmla="*/ 0 h 283464"/>
                  <a:gd name="connsiteX5" fmla="*/ 347472 w 347472"/>
                  <a:gd name="connsiteY5" fmla="*/ 283464 h 283464"/>
                  <a:gd name="connsiteX6" fmla="*/ 0 w 347472"/>
                  <a:gd name="connsiteY6" fmla="*/ 283464 h 283464"/>
                  <a:gd name="connsiteX7" fmla="*/ 115824 w 347472"/>
                  <a:gd name="connsiteY7" fmla="*/ 0 h 283464"/>
                  <a:gd name="connsiteX0" fmla="*/ 65422 w 297070"/>
                  <a:gd name="connsiteY0" fmla="*/ 0 h 283464"/>
                  <a:gd name="connsiteX1" fmla="*/ 94378 w 297070"/>
                  <a:gd name="connsiteY1" fmla="*/ 70866 h 283464"/>
                  <a:gd name="connsiteX2" fmla="*/ 123334 w 297070"/>
                  <a:gd name="connsiteY2" fmla="*/ 0 h 283464"/>
                  <a:gd name="connsiteX3" fmla="*/ 152290 w 297070"/>
                  <a:gd name="connsiteY3" fmla="*/ 70866 h 283464"/>
                  <a:gd name="connsiteX4" fmla="*/ 181246 w 297070"/>
                  <a:gd name="connsiteY4" fmla="*/ 0 h 283464"/>
                  <a:gd name="connsiteX5" fmla="*/ 297070 w 297070"/>
                  <a:gd name="connsiteY5" fmla="*/ 283464 h 283464"/>
                  <a:gd name="connsiteX6" fmla="*/ 0 w 297070"/>
                  <a:gd name="connsiteY6" fmla="*/ 275256 h 283464"/>
                  <a:gd name="connsiteX7" fmla="*/ 65422 w 297070"/>
                  <a:gd name="connsiteY7" fmla="*/ 0 h 283464"/>
                  <a:gd name="connsiteX0" fmla="*/ 65422 w 267290"/>
                  <a:gd name="connsiteY0" fmla="*/ 0 h 275255"/>
                  <a:gd name="connsiteX1" fmla="*/ 94378 w 267290"/>
                  <a:gd name="connsiteY1" fmla="*/ 70866 h 275255"/>
                  <a:gd name="connsiteX2" fmla="*/ 123334 w 267290"/>
                  <a:gd name="connsiteY2" fmla="*/ 0 h 275255"/>
                  <a:gd name="connsiteX3" fmla="*/ 152290 w 267290"/>
                  <a:gd name="connsiteY3" fmla="*/ 70866 h 275255"/>
                  <a:gd name="connsiteX4" fmla="*/ 181246 w 267290"/>
                  <a:gd name="connsiteY4" fmla="*/ 0 h 275255"/>
                  <a:gd name="connsiteX5" fmla="*/ 267290 w 267290"/>
                  <a:gd name="connsiteY5" fmla="*/ 256409 h 275255"/>
                  <a:gd name="connsiteX6" fmla="*/ 0 w 267290"/>
                  <a:gd name="connsiteY6" fmla="*/ 275256 h 275255"/>
                  <a:gd name="connsiteX7" fmla="*/ 65422 w 267290"/>
                  <a:gd name="connsiteY7" fmla="*/ 0 h 275255"/>
                  <a:gd name="connsiteX0" fmla="*/ 65422 w 267290"/>
                  <a:gd name="connsiteY0" fmla="*/ 0 h 275257"/>
                  <a:gd name="connsiteX1" fmla="*/ 94378 w 267290"/>
                  <a:gd name="connsiteY1" fmla="*/ 70866 h 275257"/>
                  <a:gd name="connsiteX2" fmla="*/ 123334 w 267290"/>
                  <a:gd name="connsiteY2" fmla="*/ 0 h 275257"/>
                  <a:gd name="connsiteX3" fmla="*/ 152290 w 267290"/>
                  <a:gd name="connsiteY3" fmla="*/ 70866 h 275257"/>
                  <a:gd name="connsiteX4" fmla="*/ 181246 w 267290"/>
                  <a:gd name="connsiteY4" fmla="*/ 0 h 275257"/>
                  <a:gd name="connsiteX5" fmla="*/ 267290 w 267290"/>
                  <a:gd name="connsiteY5" fmla="*/ 256409 h 275257"/>
                  <a:gd name="connsiteX6" fmla="*/ 0 w 267290"/>
                  <a:gd name="connsiteY6" fmla="*/ 275256 h 275257"/>
                  <a:gd name="connsiteX7" fmla="*/ 65422 w 267290"/>
                  <a:gd name="connsiteY7" fmla="*/ 0 h 275257"/>
                  <a:gd name="connsiteX0" fmla="*/ 65459 w 267327"/>
                  <a:gd name="connsiteY0" fmla="*/ 0 h 275255"/>
                  <a:gd name="connsiteX1" fmla="*/ 94415 w 267327"/>
                  <a:gd name="connsiteY1" fmla="*/ 70866 h 275255"/>
                  <a:gd name="connsiteX2" fmla="*/ 123371 w 267327"/>
                  <a:gd name="connsiteY2" fmla="*/ 0 h 275255"/>
                  <a:gd name="connsiteX3" fmla="*/ 152327 w 267327"/>
                  <a:gd name="connsiteY3" fmla="*/ 70866 h 275255"/>
                  <a:gd name="connsiteX4" fmla="*/ 181283 w 267327"/>
                  <a:gd name="connsiteY4" fmla="*/ 0 h 275255"/>
                  <a:gd name="connsiteX5" fmla="*/ 267327 w 267327"/>
                  <a:gd name="connsiteY5" fmla="*/ 256409 h 275255"/>
                  <a:gd name="connsiteX6" fmla="*/ 37 w 267327"/>
                  <a:gd name="connsiteY6" fmla="*/ 275256 h 275255"/>
                  <a:gd name="connsiteX7" fmla="*/ 65459 w 267327"/>
                  <a:gd name="connsiteY7" fmla="*/ 0 h 275255"/>
                  <a:gd name="connsiteX0" fmla="*/ 37 w 267327"/>
                  <a:gd name="connsiteY0" fmla="*/ 275256 h 414978"/>
                  <a:gd name="connsiteX1" fmla="*/ 65459 w 267327"/>
                  <a:gd name="connsiteY1" fmla="*/ 0 h 414978"/>
                  <a:gd name="connsiteX2" fmla="*/ 94415 w 267327"/>
                  <a:gd name="connsiteY2" fmla="*/ 70866 h 414978"/>
                  <a:gd name="connsiteX3" fmla="*/ 123371 w 267327"/>
                  <a:gd name="connsiteY3" fmla="*/ 0 h 414978"/>
                  <a:gd name="connsiteX4" fmla="*/ 152327 w 267327"/>
                  <a:gd name="connsiteY4" fmla="*/ 70866 h 414978"/>
                  <a:gd name="connsiteX5" fmla="*/ 181283 w 267327"/>
                  <a:gd name="connsiteY5" fmla="*/ 0 h 414978"/>
                  <a:gd name="connsiteX6" fmla="*/ 267327 w 267327"/>
                  <a:gd name="connsiteY6" fmla="*/ 256409 h 414978"/>
                  <a:gd name="connsiteX7" fmla="*/ 91477 w 267327"/>
                  <a:gd name="connsiteY7" fmla="*/ 414978 h 414978"/>
                  <a:gd name="connsiteX0" fmla="*/ 37 w 267327"/>
                  <a:gd name="connsiteY0" fmla="*/ 275256 h 275256"/>
                  <a:gd name="connsiteX1" fmla="*/ 65459 w 267327"/>
                  <a:gd name="connsiteY1" fmla="*/ 0 h 275256"/>
                  <a:gd name="connsiteX2" fmla="*/ 94415 w 267327"/>
                  <a:gd name="connsiteY2" fmla="*/ 70866 h 275256"/>
                  <a:gd name="connsiteX3" fmla="*/ 123371 w 267327"/>
                  <a:gd name="connsiteY3" fmla="*/ 0 h 275256"/>
                  <a:gd name="connsiteX4" fmla="*/ 152327 w 267327"/>
                  <a:gd name="connsiteY4" fmla="*/ 70866 h 275256"/>
                  <a:gd name="connsiteX5" fmla="*/ 181283 w 267327"/>
                  <a:gd name="connsiteY5" fmla="*/ 0 h 275256"/>
                  <a:gd name="connsiteX6" fmla="*/ 267327 w 267327"/>
                  <a:gd name="connsiteY6" fmla="*/ 256409 h 275256"/>
                  <a:gd name="connsiteX0" fmla="*/ 43 w 262368"/>
                  <a:gd name="connsiteY0" fmla="*/ 197928 h 256410"/>
                  <a:gd name="connsiteX1" fmla="*/ 60500 w 262368"/>
                  <a:gd name="connsiteY1" fmla="*/ 0 h 256410"/>
                  <a:gd name="connsiteX2" fmla="*/ 89456 w 262368"/>
                  <a:gd name="connsiteY2" fmla="*/ 70866 h 256410"/>
                  <a:gd name="connsiteX3" fmla="*/ 118412 w 262368"/>
                  <a:gd name="connsiteY3" fmla="*/ 0 h 256410"/>
                  <a:gd name="connsiteX4" fmla="*/ 147368 w 262368"/>
                  <a:gd name="connsiteY4" fmla="*/ 70866 h 256410"/>
                  <a:gd name="connsiteX5" fmla="*/ 176324 w 262368"/>
                  <a:gd name="connsiteY5" fmla="*/ 0 h 256410"/>
                  <a:gd name="connsiteX6" fmla="*/ 262368 w 262368"/>
                  <a:gd name="connsiteY6" fmla="*/ 256409 h 256410"/>
                  <a:gd name="connsiteX0" fmla="*/ 43 w 207106"/>
                  <a:gd name="connsiteY0" fmla="*/ 197928 h 197928"/>
                  <a:gd name="connsiteX1" fmla="*/ 60500 w 207106"/>
                  <a:gd name="connsiteY1" fmla="*/ 0 h 197928"/>
                  <a:gd name="connsiteX2" fmla="*/ 89456 w 207106"/>
                  <a:gd name="connsiteY2" fmla="*/ 70866 h 197928"/>
                  <a:gd name="connsiteX3" fmla="*/ 118412 w 207106"/>
                  <a:gd name="connsiteY3" fmla="*/ 0 h 197928"/>
                  <a:gd name="connsiteX4" fmla="*/ 147368 w 207106"/>
                  <a:gd name="connsiteY4" fmla="*/ 70866 h 197928"/>
                  <a:gd name="connsiteX5" fmla="*/ 176324 w 207106"/>
                  <a:gd name="connsiteY5" fmla="*/ 0 h 197928"/>
                  <a:gd name="connsiteX6" fmla="*/ 207106 w 207106"/>
                  <a:gd name="connsiteY6" fmla="*/ 165709 h 197928"/>
                  <a:gd name="connsiteX0" fmla="*/ 202 w 174057"/>
                  <a:gd name="connsiteY0" fmla="*/ 213332 h 213332"/>
                  <a:gd name="connsiteX1" fmla="*/ 27451 w 174057"/>
                  <a:gd name="connsiteY1" fmla="*/ 0 h 213332"/>
                  <a:gd name="connsiteX2" fmla="*/ 56407 w 174057"/>
                  <a:gd name="connsiteY2" fmla="*/ 70866 h 213332"/>
                  <a:gd name="connsiteX3" fmla="*/ 85363 w 174057"/>
                  <a:gd name="connsiteY3" fmla="*/ 0 h 213332"/>
                  <a:gd name="connsiteX4" fmla="*/ 114319 w 174057"/>
                  <a:gd name="connsiteY4" fmla="*/ 70866 h 213332"/>
                  <a:gd name="connsiteX5" fmla="*/ 143275 w 174057"/>
                  <a:gd name="connsiteY5" fmla="*/ 0 h 213332"/>
                  <a:gd name="connsiteX6" fmla="*/ 174057 w 174057"/>
                  <a:gd name="connsiteY6" fmla="*/ 165709 h 213332"/>
                  <a:gd name="connsiteX0" fmla="*/ 202 w 189151"/>
                  <a:gd name="connsiteY0" fmla="*/ 213332 h 213332"/>
                  <a:gd name="connsiteX1" fmla="*/ 27451 w 189151"/>
                  <a:gd name="connsiteY1" fmla="*/ 0 h 213332"/>
                  <a:gd name="connsiteX2" fmla="*/ 56407 w 189151"/>
                  <a:gd name="connsiteY2" fmla="*/ 70866 h 213332"/>
                  <a:gd name="connsiteX3" fmla="*/ 85363 w 189151"/>
                  <a:gd name="connsiteY3" fmla="*/ 0 h 213332"/>
                  <a:gd name="connsiteX4" fmla="*/ 114319 w 189151"/>
                  <a:gd name="connsiteY4" fmla="*/ 70866 h 213332"/>
                  <a:gd name="connsiteX5" fmla="*/ 143275 w 189151"/>
                  <a:gd name="connsiteY5" fmla="*/ 0 h 213332"/>
                  <a:gd name="connsiteX6" fmla="*/ 189151 w 189151"/>
                  <a:gd name="connsiteY6" fmla="*/ 195028 h 21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151" h="213332">
                    <a:moveTo>
                      <a:pt x="202" y="213332"/>
                    </a:moveTo>
                    <a:cubicBezTo>
                      <a:pt x="-1323" y="39640"/>
                      <a:pt x="5644" y="91752"/>
                      <a:pt x="27451" y="0"/>
                    </a:cubicBezTo>
                    <a:lnTo>
                      <a:pt x="56407" y="70866"/>
                    </a:lnTo>
                    <a:lnTo>
                      <a:pt x="85363" y="0"/>
                    </a:lnTo>
                    <a:lnTo>
                      <a:pt x="114319" y="70866"/>
                    </a:lnTo>
                    <a:lnTo>
                      <a:pt x="143275" y="0"/>
                    </a:lnTo>
                    <a:cubicBezTo>
                      <a:pt x="171956" y="85470"/>
                      <a:pt x="170142" y="27227"/>
                      <a:pt x="189151" y="195028"/>
                    </a:cubicBezTo>
                  </a:path>
                </a:pathLst>
              </a:custGeom>
              <a:solidFill>
                <a:srgbClr val="3B82C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ounded Rectangle 25">
                <a:extLst>
                  <a:ext uri="{FF2B5EF4-FFF2-40B4-BE49-F238E27FC236}">
                    <a16:creationId xmlns:a16="http://schemas.microsoft.com/office/drawing/2014/main" id="{5B222F23-74DD-4C76-BDCC-83471C0CCF9A}"/>
                  </a:ext>
                </a:extLst>
              </p:cNvPr>
              <p:cNvSpPr/>
              <p:nvPr/>
            </p:nvSpPr>
            <p:spPr>
              <a:xfrm>
                <a:off x="3696495" y="2096098"/>
                <a:ext cx="129422" cy="209091"/>
              </a:xfrm>
              <a:custGeom>
                <a:avLst/>
                <a:gdLst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18601 w 111605"/>
                  <a:gd name="connsiteY6" fmla="*/ 197167 h 197167"/>
                  <a:gd name="connsiteX7" fmla="*/ 0 w 111605"/>
                  <a:gd name="connsiteY7" fmla="*/ 178566 h 197167"/>
                  <a:gd name="connsiteX8" fmla="*/ 0 w 111605"/>
                  <a:gd name="connsiteY8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2550 w 111605"/>
                  <a:gd name="connsiteY6" fmla="*/ 19716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197167"/>
                  <a:gd name="connsiteX1" fmla="*/ 18601 w 111605"/>
                  <a:gd name="connsiteY1" fmla="*/ 0 h 197167"/>
                  <a:gd name="connsiteX2" fmla="*/ 93004 w 111605"/>
                  <a:gd name="connsiteY2" fmla="*/ 0 h 197167"/>
                  <a:gd name="connsiteX3" fmla="*/ 111605 w 111605"/>
                  <a:gd name="connsiteY3" fmla="*/ 18601 h 197167"/>
                  <a:gd name="connsiteX4" fmla="*/ 111605 w 111605"/>
                  <a:gd name="connsiteY4" fmla="*/ 178566 h 197167"/>
                  <a:gd name="connsiteX5" fmla="*/ 93004 w 111605"/>
                  <a:gd name="connsiteY5" fmla="*/ 197167 h 197167"/>
                  <a:gd name="connsiteX6" fmla="*/ 53503 w 111605"/>
                  <a:gd name="connsiteY6" fmla="*/ 79057 h 197167"/>
                  <a:gd name="connsiteX7" fmla="*/ 18601 w 111605"/>
                  <a:gd name="connsiteY7" fmla="*/ 197167 h 197167"/>
                  <a:gd name="connsiteX8" fmla="*/ 0 w 111605"/>
                  <a:gd name="connsiteY8" fmla="*/ 178566 h 197167"/>
                  <a:gd name="connsiteX9" fmla="*/ 0 w 111605"/>
                  <a:gd name="connsiteY9" fmla="*/ 18601 h 197167"/>
                  <a:gd name="connsiteX0" fmla="*/ 0 w 111605"/>
                  <a:gd name="connsiteY0" fmla="*/ 18601 h 210937"/>
                  <a:gd name="connsiteX1" fmla="*/ 18601 w 111605"/>
                  <a:gd name="connsiteY1" fmla="*/ 0 h 210937"/>
                  <a:gd name="connsiteX2" fmla="*/ 93004 w 111605"/>
                  <a:gd name="connsiteY2" fmla="*/ 0 h 210937"/>
                  <a:gd name="connsiteX3" fmla="*/ 111605 w 111605"/>
                  <a:gd name="connsiteY3" fmla="*/ 18601 h 210937"/>
                  <a:gd name="connsiteX4" fmla="*/ 111605 w 111605"/>
                  <a:gd name="connsiteY4" fmla="*/ 178566 h 210937"/>
                  <a:gd name="connsiteX5" fmla="*/ 93004 w 111605"/>
                  <a:gd name="connsiteY5" fmla="*/ 197167 h 210937"/>
                  <a:gd name="connsiteX6" fmla="*/ 53503 w 111605"/>
                  <a:gd name="connsiteY6" fmla="*/ 79057 h 210937"/>
                  <a:gd name="connsiteX7" fmla="*/ 18601 w 111605"/>
                  <a:gd name="connsiteY7" fmla="*/ 197167 h 210937"/>
                  <a:gd name="connsiteX8" fmla="*/ 0 w 111605"/>
                  <a:gd name="connsiteY8" fmla="*/ 178566 h 210937"/>
                  <a:gd name="connsiteX9" fmla="*/ 0 w 111605"/>
                  <a:gd name="connsiteY9" fmla="*/ 18601 h 210937"/>
                  <a:gd name="connsiteX0" fmla="*/ 0 w 114129"/>
                  <a:gd name="connsiteY0" fmla="*/ 18601 h 210937"/>
                  <a:gd name="connsiteX1" fmla="*/ 18601 w 114129"/>
                  <a:gd name="connsiteY1" fmla="*/ 0 h 210937"/>
                  <a:gd name="connsiteX2" fmla="*/ 93004 w 114129"/>
                  <a:gd name="connsiteY2" fmla="*/ 0 h 210937"/>
                  <a:gd name="connsiteX3" fmla="*/ 111605 w 114129"/>
                  <a:gd name="connsiteY3" fmla="*/ 18601 h 210937"/>
                  <a:gd name="connsiteX4" fmla="*/ 111605 w 114129"/>
                  <a:gd name="connsiteY4" fmla="*/ 178566 h 210937"/>
                  <a:gd name="connsiteX5" fmla="*/ 93004 w 114129"/>
                  <a:gd name="connsiteY5" fmla="*/ 197167 h 210937"/>
                  <a:gd name="connsiteX6" fmla="*/ 53503 w 114129"/>
                  <a:gd name="connsiteY6" fmla="*/ 79057 h 210937"/>
                  <a:gd name="connsiteX7" fmla="*/ 18601 w 114129"/>
                  <a:gd name="connsiteY7" fmla="*/ 197167 h 210937"/>
                  <a:gd name="connsiteX8" fmla="*/ 0 w 114129"/>
                  <a:gd name="connsiteY8" fmla="*/ 178566 h 210937"/>
                  <a:gd name="connsiteX9" fmla="*/ 0 w 114129"/>
                  <a:gd name="connsiteY9" fmla="*/ 18601 h 210937"/>
                  <a:gd name="connsiteX0" fmla="*/ 0 w 134465"/>
                  <a:gd name="connsiteY0" fmla="*/ 18601 h 210937"/>
                  <a:gd name="connsiteX1" fmla="*/ 18601 w 134465"/>
                  <a:gd name="connsiteY1" fmla="*/ 0 h 210937"/>
                  <a:gd name="connsiteX2" fmla="*/ 93004 w 134465"/>
                  <a:gd name="connsiteY2" fmla="*/ 0 h 210937"/>
                  <a:gd name="connsiteX3" fmla="*/ 111605 w 134465"/>
                  <a:gd name="connsiteY3" fmla="*/ 18601 h 210937"/>
                  <a:gd name="connsiteX4" fmla="*/ 134465 w 134465"/>
                  <a:gd name="connsiteY4" fmla="*/ 181423 h 210937"/>
                  <a:gd name="connsiteX5" fmla="*/ 93004 w 134465"/>
                  <a:gd name="connsiteY5" fmla="*/ 197167 h 210937"/>
                  <a:gd name="connsiteX6" fmla="*/ 53503 w 134465"/>
                  <a:gd name="connsiteY6" fmla="*/ 79057 h 210937"/>
                  <a:gd name="connsiteX7" fmla="*/ 18601 w 134465"/>
                  <a:gd name="connsiteY7" fmla="*/ 197167 h 210937"/>
                  <a:gd name="connsiteX8" fmla="*/ 0 w 134465"/>
                  <a:gd name="connsiteY8" fmla="*/ 178566 h 210937"/>
                  <a:gd name="connsiteX9" fmla="*/ 0 w 134465"/>
                  <a:gd name="connsiteY9" fmla="*/ 18601 h 210937"/>
                  <a:gd name="connsiteX0" fmla="*/ 0 w 134465"/>
                  <a:gd name="connsiteY0" fmla="*/ 18601 h 201220"/>
                  <a:gd name="connsiteX1" fmla="*/ 18601 w 134465"/>
                  <a:gd name="connsiteY1" fmla="*/ 0 h 201220"/>
                  <a:gd name="connsiteX2" fmla="*/ 93004 w 134465"/>
                  <a:gd name="connsiteY2" fmla="*/ 0 h 201220"/>
                  <a:gd name="connsiteX3" fmla="*/ 111605 w 134465"/>
                  <a:gd name="connsiteY3" fmla="*/ 18601 h 201220"/>
                  <a:gd name="connsiteX4" fmla="*/ 134465 w 134465"/>
                  <a:gd name="connsiteY4" fmla="*/ 181423 h 201220"/>
                  <a:gd name="connsiteX5" fmla="*/ 93004 w 134465"/>
                  <a:gd name="connsiteY5" fmla="*/ 197167 h 201220"/>
                  <a:gd name="connsiteX6" fmla="*/ 53503 w 134465"/>
                  <a:gd name="connsiteY6" fmla="*/ 79057 h 201220"/>
                  <a:gd name="connsiteX7" fmla="*/ 18601 w 134465"/>
                  <a:gd name="connsiteY7" fmla="*/ 197167 h 201220"/>
                  <a:gd name="connsiteX8" fmla="*/ 0 w 134465"/>
                  <a:gd name="connsiteY8" fmla="*/ 178566 h 201220"/>
                  <a:gd name="connsiteX9" fmla="*/ 0 w 134465"/>
                  <a:gd name="connsiteY9" fmla="*/ 18601 h 201220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93004 w 134465"/>
                  <a:gd name="connsiteY5" fmla="*/ 197167 h 197167"/>
                  <a:gd name="connsiteX6" fmla="*/ 53503 w 134465"/>
                  <a:gd name="connsiteY6" fmla="*/ 79057 h 197167"/>
                  <a:gd name="connsiteX7" fmla="*/ 18601 w 134465"/>
                  <a:gd name="connsiteY7" fmla="*/ 197167 h 197167"/>
                  <a:gd name="connsiteX8" fmla="*/ 0 w 134465"/>
                  <a:gd name="connsiteY8" fmla="*/ 178566 h 197167"/>
                  <a:gd name="connsiteX9" fmla="*/ 0 w 134465"/>
                  <a:gd name="connsiteY9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197167"/>
                  <a:gd name="connsiteX1" fmla="*/ 18601 w 134465"/>
                  <a:gd name="connsiteY1" fmla="*/ 0 h 197167"/>
                  <a:gd name="connsiteX2" fmla="*/ 93004 w 134465"/>
                  <a:gd name="connsiteY2" fmla="*/ 0 h 197167"/>
                  <a:gd name="connsiteX3" fmla="*/ 111605 w 134465"/>
                  <a:gd name="connsiteY3" fmla="*/ 18601 h 197167"/>
                  <a:gd name="connsiteX4" fmla="*/ 134465 w 134465"/>
                  <a:gd name="connsiteY4" fmla="*/ 181423 h 197167"/>
                  <a:gd name="connsiteX5" fmla="*/ 53503 w 134465"/>
                  <a:gd name="connsiteY5" fmla="*/ 79057 h 197167"/>
                  <a:gd name="connsiteX6" fmla="*/ 18601 w 134465"/>
                  <a:gd name="connsiteY6" fmla="*/ 197167 h 197167"/>
                  <a:gd name="connsiteX7" fmla="*/ 0 w 134465"/>
                  <a:gd name="connsiteY7" fmla="*/ 178566 h 197167"/>
                  <a:gd name="connsiteX8" fmla="*/ 0 w 134465"/>
                  <a:gd name="connsiteY8" fmla="*/ 18601 h 197167"/>
                  <a:gd name="connsiteX0" fmla="*/ 0 w 134465"/>
                  <a:gd name="connsiteY0" fmla="*/ 18601 h 208789"/>
                  <a:gd name="connsiteX1" fmla="*/ 18601 w 134465"/>
                  <a:gd name="connsiteY1" fmla="*/ 0 h 208789"/>
                  <a:gd name="connsiteX2" fmla="*/ 93004 w 134465"/>
                  <a:gd name="connsiteY2" fmla="*/ 0 h 208789"/>
                  <a:gd name="connsiteX3" fmla="*/ 111605 w 134465"/>
                  <a:gd name="connsiteY3" fmla="*/ 18601 h 208789"/>
                  <a:gd name="connsiteX4" fmla="*/ 134465 w 134465"/>
                  <a:gd name="connsiteY4" fmla="*/ 181423 h 208789"/>
                  <a:gd name="connsiteX5" fmla="*/ 53503 w 134465"/>
                  <a:gd name="connsiteY5" fmla="*/ 79057 h 208789"/>
                  <a:gd name="connsiteX6" fmla="*/ 18601 w 134465"/>
                  <a:gd name="connsiteY6" fmla="*/ 197167 h 208789"/>
                  <a:gd name="connsiteX7" fmla="*/ 0 w 134465"/>
                  <a:gd name="connsiteY7" fmla="*/ 178566 h 208789"/>
                  <a:gd name="connsiteX8" fmla="*/ 0 w 134465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18601 w 134767"/>
                  <a:gd name="connsiteY6" fmla="*/ 197167 h 208789"/>
                  <a:gd name="connsiteX7" fmla="*/ 0 w 134767"/>
                  <a:gd name="connsiteY7" fmla="*/ 178566 h 208789"/>
                  <a:gd name="connsiteX8" fmla="*/ 0 w 134767"/>
                  <a:gd name="connsiteY8" fmla="*/ 18601 h 208789"/>
                  <a:gd name="connsiteX0" fmla="*/ 0 w 134767"/>
                  <a:gd name="connsiteY0" fmla="*/ 18601 h 208789"/>
                  <a:gd name="connsiteX1" fmla="*/ 18601 w 134767"/>
                  <a:gd name="connsiteY1" fmla="*/ 0 h 208789"/>
                  <a:gd name="connsiteX2" fmla="*/ 93004 w 134767"/>
                  <a:gd name="connsiteY2" fmla="*/ 0 h 208789"/>
                  <a:gd name="connsiteX3" fmla="*/ 111605 w 134767"/>
                  <a:gd name="connsiteY3" fmla="*/ 18601 h 208789"/>
                  <a:gd name="connsiteX4" fmla="*/ 134465 w 134767"/>
                  <a:gd name="connsiteY4" fmla="*/ 181423 h 208789"/>
                  <a:gd name="connsiteX5" fmla="*/ 53503 w 134767"/>
                  <a:gd name="connsiteY5" fmla="*/ 79057 h 208789"/>
                  <a:gd name="connsiteX6" fmla="*/ 0 w 134767"/>
                  <a:gd name="connsiteY6" fmla="*/ 178566 h 208789"/>
                  <a:gd name="connsiteX7" fmla="*/ 0 w 134767"/>
                  <a:gd name="connsiteY7" fmla="*/ 18601 h 208789"/>
                  <a:gd name="connsiteX0" fmla="*/ 0 w 134767"/>
                  <a:gd name="connsiteY0" fmla="*/ 18601 h 223428"/>
                  <a:gd name="connsiteX1" fmla="*/ 18601 w 134767"/>
                  <a:gd name="connsiteY1" fmla="*/ 0 h 223428"/>
                  <a:gd name="connsiteX2" fmla="*/ 93004 w 134767"/>
                  <a:gd name="connsiteY2" fmla="*/ 0 h 223428"/>
                  <a:gd name="connsiteX3" fmla="*/ 111605 w 134767"/>
                  <a:gd name="connsiteY3" fmla="*/ 18601 h 223428"/>
                  <a:gd name="connsiteX4" fmla="*/ 134465 w 134767"/>
                  <a:gd name="connsiteY4" fmla="*/ 181423 h 223428"/>
                  <a:gd name="connsiteX5" fmla="*/ 53503 w 134767"/>
                  <a:gd name="connsiteY5" fmla="*/ 79057 h 223428"/>
                  <a:gd name="connsiteX6" fmla="*/ 0 w 134767"/>
                  <a:gd name="connsiteY6" fmla="*/ 178566 h 223428"/>
                  <a:gd name="connsiteX7" fmla="*/ 0 w 134767"/>
                  <a:gd name="connsiteY7" fmla="*/ 18601 h 223428"/>
                  <a:gd name="connsiteX0" fmla="*/ 0 w 134767"/>
                  <a:gd name="connsiteY0" fmla="*/ 18601 h 222934"/>
                  <a:gd name="connsiteX1" fmla="*/ 18601 w 134767"/>
                  <a:gd name="connsiteY1" fmla="*/ 0 h 222934"/>
                  <a:gd name="connsiteX2" fmla="*/ 93004 w 134767"/>
                  <a:gd name="connsiteY2" fmla="*/ 0 h 222934"/>
                  <a:gd name="connsiteX3" fmla="*/ 111605 w 134767"/>
                  <a:gd name="connsiteY3" fmla="*/ 18601 h 222934"/>
                  <a:gd name="connsiteX4" fmla="*/ 134465 w 134767"/>
                  <a:gd name="connsiteY4" fmla="*/ 181423 h 222934"/>
                  <a:gd name="connsiteX5" fmla="*/ 73506 w 134767"/>
                  <a:gd name="connsiteY5" fmla="*/ 75247 h 222934"/>
                  <a:gd name="connsiteX6" fmla="*/ 0 w 134767"/>
                  <a:gd name="connsiteY6" fmla="*/ 178566 h 222934"/>
                  <a:gd name="connsiteX7" fmla="*/ 0 w 134767"/>
                  <a:gd name="connsiteY7" fmla="*/ 18601 h 222934"/>
                  <a:gd name="connsiteX0" fmla="*/ 0 w 134767"/>
                  <a:gd name="connsiteY0" fmla="*/ 18601 h 242608"/>
                  <a:gd name="connsiteX1" fmla="*/ 18601 w 134767"/>
                  <a:gd name="connsiteY1" fmla="*/ 0 h 242608"/>
                  <a:gd name="connsiteX2" fmla="*/ 93004 w 134767"/>
                  <a:gd name="connsiteY2" fmla="*/ 0 h 242608"/>
                  <a:gd name="connsiteX3" fmla="*/ 111605 w 134767"/>
                  <a:gd name="connsiteY3" fmla="*/ 18601 h 242608"/>
                  <a:gd name="connsiteX4" fmla="*/ 134465 w 134767"/>
                  <a:gd name="connsiteY4" fmla="*/ 181423 h 242608"/>
                  <a:gd name="connsiteX5" fmla="*/ 73506 w 134767"/>
                  <a:gd name="connsiteY5" fmla="*/ 75247 h 242608"/>
                  <a:gd name="connsiteX6" fmla="*/ 0 w 134767"/>
                  <a:gd name="connsiteY6" fmla="*/ 178566 h 242608"/>
                  <a:gd name="connsiteX7" fmla="*/ 0 w 134767"/>
                  <a:gd name="connsiteY7" fmla="*/ 18601 h 242608"/>
                  <a:gd name="connsiteX0" fmla="*/ 0 w 134767"/>
                  <a:gd name="connsiteY0" fmla="*/ 18601 h 244982"/>
                  <a:gd name="connsiteX1" fmla="*/ 18601 w 134767"/>
                  <a:gd name="connsiteY1" fmla="*/ 0 h 244982"/>
                  <a:gd name="connsiteX2" fmla="*/ 93004 w 134767"/>
                  <a:gd name="connsiteY2" fmla="*/ 0 h 244982"/>
                  <a:gd name="connsiteX3" fmla="*/ 111605 w 134767"/>
                  <a:gd name="connsiteY3" fmla="*/ 18601 h 244982"/>
                  <a:gd name="connsiteX4" fmla="*/ 134465 w 134767"/>
                  <a:gd name="connsiteY4" fmla="*/ 181423 h 244982"/>
                  <a:gd name="connsiteX5" fmla="*/ 67791 w 134767"/>
                  <a:gd name="connsiteY5" fmla="*/ 84772 h 244982"/>
                  <a:gd name="connsiteX6" fmla="*/ 0 w 134767"/>
                  <a:gd name="connsiteY6" fmla="*/ 178566 h 244982"/>
                  <a:gd name="connsiteX7" fmla="*/ 0 w 134767"/>
                  <a:gd name="connsiteY7" fmla="*/ 18601 h 244982"/>
                  <a:gd name="connsiteX0" fmla="*/ 0 w 134767"/>
                  <a:gd name="connsiteY0" fmla="*/ 18601 h 246258"/>
                  <a:gd name="connsiteX1" fmla="*/ 18601 w 134767"/>
                  <a:gd name="connsiteY1" fmla="*/ 0 h 246258"/>
                  <a:gd name="connsiteX2" fmla="*/ 93004 w 134767"/>
                  <a:gd name="connsiteY2" fmla="*/ 0 h 246258"/>
                  <a:gd name="connsiteX3" fmla="*/ 111605 w 134767"/>
                  <a:gd name="connsiteY3" fmla="*/ 18601 h 246258"/>
                  <a:gd name="connsiteX4" fmla="*/ 134465 w 134767"/>
                  <a:gd name="connsiteY4" fmla="*/ 181423 h 246258"/>
                  <a:gd name="connsiteX5" fmla="*/ 67791 w 134767"/>
                  <a:gd name="connsiteY5" fmla="*/ 84772 h 246258"/>
                  <a:gd name="connsiteX6" fmla="*/ 0 w 134767"/>
                  <a:gd name="connsiteY6" fmla="*/ 178566 h 246258"/>
                  <a:gd name="connsiteX7" fmla="*/ 0 w 134767"/>
                  <a:gd name="connsiteY7" fmla="*/ 18601 h 246258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81423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34767"/>
                  <a:gd name="connsiteY0" fmla="*/ 18601 h 245830"/>
                  <a:gd name="connsiteX1" fmla="*/ 18601 w 134767"/>
                  <a:gd name="connsiteY1" fmla="*/ 0 h 245830"/>
                  <a:gd name="connsiteX2" fmla="*/ 93004 w 134767"/>
                  <a:gd name="connsiteY2" fmla="*/ 0 h 245830"/>
                  <a:gd name="connsiteX3" fmla="*/ 111605 w 134767"/>
                  <a:gd name="connsiteY3" fmla="*/ 18601 h 245830"/>
                  <a:gd name="connsiteX4" fmla="*/ 134465 w 134767"/>
                  <a:gd name="connsiteY4" fmla="*/ 164278 h 245830"/>
                  <a:gd name="connsiteX5" fmla="*/ 67791 w 134767"/>
                  <a:gd name="connsiteY5" fmla="*/ 84772 h 245830"/>
                  <a:gd name="connsiteX6" fmla="*/ 0 w 134767"/>
                  <a:gd name="connsiteY6" fmla="*/ 178566 h 245830"/>
                  <a:gd name="connsiteX7" fmla="*/ 0 w 134767"/>
                  <a:gd name="connsiteY7" fmla="*/ 18601 h 245830"/>
                  <a:gd name="connsiteX0" fmla="*/ 0 w 140529"/>
                  <a:gd name="connsiteY0" fmla="*/ 18601 h 245830"/>
                  <a:gd name="connsiteX1" fmla="*/ 18601 w 140529"/>
                  <a:gd name="connsiteY1" fmla="*/ 0 h 245830"/>
                  <a:gd name="connsiteX2" fmla="*/ 93004 w 140529"/>
                  <a:gd name="connsiteY2" fmla="*/ 0 h 245830"/>
                  <a:gd name="connsiteX3" fmla="*/ 111605 w 140529"/>
                  <a:gd name="connsiteY3" fmla="*/ 18601 h 245830"/>
                  <a:gd name="connsiteX4" fmla="*/ 134465 w 140529"/>
                  <a:gd name="connsiteY4" fmla="*/ 164278 h 245830"/>
                  <a:gd name="connsiteX5" fmla="*/ 67791 w 140529"/>
                  <a:gd name="connsiteY5" fmla="*/ 84772 h 245830"/>
                  <a:gd name="connsiteX6" fmla="*/ 0 w 140529"/>
                  <a:gd name="connsiteY6" fmla="*/ 178566 h 245830"/>
                  <a:gd name="connsiteX7" fmla="*/ 0 w 140529"/>
                  <a:gd name="connsiteY7" fmla="*/ 18601 h 245830"/>
                  <a:gd name="connsiteX0" fmla="*/ 0 w 135998"/>
                  <a:gd name="connsiteY0" fmla="*/ 18601 h 245830"/>
                  <a:gd name="connsiteX1" fmla="*/ 18601 w 135998"/>
                  <a:gd name="connsiteY1" fmla="*/ 0 h 245830"/>
                  <a:gd name="connsiteX2" fmla="*/ 93004 w 135998"/>
                  <a:gd name="connsiteY2" fmla="*/ 0 h 245830"/>
                  <a:gd name="connsiteX3" fmla="*/ 111605 w 135998"/>
                  <a:gd name="connsiteY3" fmla="*/ 18601 h 245830"/>
                  <a:gd name="connsiteX4" fmla="*/ 134465 w 135998"/>
                  <a:gd name="connsiteY4" fmla="*/ 164278 h 245830"/>
                  <a:gd name="connsiteX5" fmla="*/ 67791 w 135998"/>
                  <a:gd name="connsiteY5" fmla="*/ 84772 h 245830"/>
                  <a:gd name="connsiteX6" fmla="*/ 0 w 135998"/>
                  <a:gd name="connsiteY6" fmla="*/ 178566 h 245830"/>
                  <a:gd name="connsiteX7" fmla="*/ 0 w 135998"/>
                  <a:gd name="connsiteY7" fmla="*/ 18601 h 245830"/>
                  <a:gd name="connsiteX0" fmla="*/ 0 w 135998"/>
                  <a:gd name="connsiteY0" fmla="*/ 18601 h 242343"/>
                  <a:gd name="connsiteX1" fmla="*/ 18601 w 135998"/>
                  <a:gd name="connsiteY1" fmla="*/ 0 h 242343"/>
                  <a:gd name="connsiteX2" fmla="*/ 93004 w 135998"/>
                  <a:gd name="connsiteY2" fmla="*/ 0 h 242343"/>
                  <a:gd name="connsiteX3" fmla="*/ 111605 w 135998"/>
                  <a:gd name="connsiteY3" fmla="*/ 18601 h 242343"/>
                  <a:gd name="connsiteX4" fmla="*/ 134465 w 135998"/>
                  <a:gd name="connsiteY4" fmla="*/ 164278 h 242343"/>
                  <a:gd name="connsiteX5" fmla="*/ 67791 w 135998"/>
                  <a:gd name="connsiteY5" fmla="*/ 84772 h 242343"/>
                  <a:gd name="connsiteX6" fmla="*/ 1905 w 135998"/>
                  <a:gd name="connsiteY6" fmla="*/ 157611 h 242343"/>
                  <a:gd name="connsiteX7" fmla="*/ 0 w 135998"/>
                  <a:gd name="connsiteY7" fmla="*/ 18601 h 242343"/>
                  <a:gd name="connsiteX0" fmla="*/ 12709 w 148707"/>
                  <a:gd name="connsiteY0" fmla="*/ 18601 h 242343"/>
                  <a:gd name="connsiteX1" fmla="*/ 31310 w 148707"/>
                  <a:gd name="connsiteY1" fmla="*/ 0 h 242343"/>
                  <a:gd name="connsiteX2" fmla="*/ 105713 w 148707"/>
                  <a:gd name="connsiteY2" fmla="*/ 0 h 242343"/>
                  <a:gd name="connsiteX3" fmla="*/ 124314 w 148707"/>
                  <a:gd name="connsiteY3" fmla="*/ 18601 h 242343"/>
                  <a:gd name="connsiteX4" fmla="*/ 147174 w 148707"/>
                  <a:gd name="connsiteY4" fmla="*/ 164278 h 242343"/>
                  <a:gd name="connsiteX5" fmla="*/ 80500 w 148707"/>
                  <a:gd name="connsiteY5" fmla="*/ 84772 h 242343"/>
                  <a:gd name="connsiteX6" fmla="*/ 14614 w 148707"/>
                  <a:gd name="connsiteY6" fmla="*/ 157611 h 242343"/>
                  <a:gd name="connsiteX7" fmla="*/ 12709 w 148707"/>
                  <a:gd name="connsiteY7" fmla="*/ 18601 h 242343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62029"/>
                  <a:gd name="connsiteX1" fmla="*/ 31310 w 148707"/>
                  <a:gd name="connsiteY1" fmla="*/ 0 h 262029"/>
                  <a:gd name="connsiteX2" fmla="*/ 105713 w 148707"/>
                  <a:gd name="connsiteY2" fmla="*/ 0 h 262029"/>
                  <a:gd name="connsiteX3" fmla="*/ 124314 w 148707"/>
                  <a:gd name="connsiteY3" fmla="*/ 18601 h 262029"/>
                  <a:gd name="connsiteX4" fmla="*/ 147174 w 148707"/>
                  <a:gd name="connsiteY4" fmla="*/ 164278 h 262029"/>
                  <a:gd name="connsiteX5" fmla="*/ 83358 w 148707"/>
                  <a:gd name="connsiteY5" fmla="*/ 139064 h 262029"/>
                  <a:gd name="connsiteX6" fmla="*/ 14614 w 148707"/>
                  <a:gd name="connsiteY6" fmla="*/ 157611 h 262029"/>
                  <a:gd name="connsiteX7" fmla="*/ 12709 w 148707"/>
                  <a:gd name="connsiteY7" fmla="*/ 18601 h 262029"/>
                  <a:gd name="connsiteX0" fmla="*/ 12709 w 148707"/>
                  <a:gd name="connsiteY0" fmla="*/ 18601 h 242168"/>
                  <a:gd name="connsiteX1" fmla="*/ 31310 w 148707"/>
                  <a:gd name="connsiteY1" fmla="*/ 0 h 242168"/>
                  <a:gd name="connsiteX2" fmla="*/ 105713 w 148707"/>
                  <a:gd name="connsiteY2" fmla="*/ 0 h 242168"/>
                  <a:gd name="connsiteX3" fmla="*/ 124314 w 148707"/>
                  <a:gd name="connsiteY3" fmla="*/ 18601 h 242168"/>
                  <a:gd name="connsiteX4" fmla="*/ 147174 w 148707"/>
                  <a:gd name="connsiteY4" fmla="*/ 164278 h 242168"/>
                  <a:gd name="connsiteX5" fmla="*/ 83358 w 148707"/>
                  <a:gd name="connsiteY5" fmla="*/ 139064 h 242168"/>
                  <a:gd name="connsiteX6" fmla="*/ 14614 w 148707"/>
                  <a:gd name="connsiteY6" fmla="*/ 157611 h 242168"/>
                  <a:gd name="connsiteX7" fmla="*/ 12709 w 148707"/>
                  <a:gd name="connsiteY7" fmla="*/ 18601 h 242168"/>
                  <a:gd name="connsiteX0" fmla="*/ 12709 w 187818"/>
                  <a:gd name="connsiteY0" fmla="*/ 18601 h 256843"/>
                  <a:gd name="connsiteX1" fmla="*/ 31310 w 187818"/>
                  <a:gd name="connsiteY1" fmla="*/ 0 h 256843"/>
                  <a:gd name="connsiteX2" fmla="*/ 105713 w 187818"/>
                  <a:gd name="connsiteY2" fmla="*/ 0 h 256843"/>
                  <a:gd name="connsiteX3" fmla="*/ 124314 w 187818"/>
                  <a:gd name="connsiteY3" fmla="*/ 18601 h 256843"/>
                  <a:gd name="connsiteX4" fmla="*/ 187179 w 187818"/>
                  <a:gd name="connsiteY4" fmla="*/ 185233 h 256843"/>
                  <a:gd name="connsiteX5" fmla="*/ 83358 w 187818"/>
                  <a:gd name="connsiteY5" fmla="*/ 139064 h 256843"/>
                  <a:gd name="connsiteX6" fmla="*/ 14614 w 187818"/>
                  <a:gd name="connsiteY6" fmla="*/ 157611 h 256843"/>
                  <a:gd name="connsiteX7" fmla="*/ 12709 w 187818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4155"/>
                  <a:gd name="connsiteY0" fmla="*/ 18601 h 256843"/>
                  <a:gd name="connsiteX1" fmla="*/ 67647 w 224155"/>
                  <a:gd name="connsiteY1" fmla="*/ 0 h 256843"/>
                  <a:gd name="connsiteX2" fmla="*/ 142050 w 224155"/>
                  <a:gd name="connsiteY2" fmla="*/ 0 h 256843"/>
                  <a:gd name="connsiteX3" fmla="*/ 160651 w 224155"/>
                  <a:gd name="connsiteY3" fmla="*/ 18601 h 256843"/>
                  <a:gd name="connsiteX4" fmla="*/ 223516 w 224155"/>
                  <a:gd name="connsiteY4" fmla="*/ 185233 h 256843"/>
                  <a:gd name="connsiteX5" fmla="*/ 119695 w 224155"/>
                  <a:gd name="connsiteY5" fmla="*/ 139064 h 256843"/>
                  <a:gd name="connsiteX6" fmla="*/ 8089 w 224155"/>
                  <a:gd name="connsiteY6" fmla="*/ 174756 h 256843"/>
                  <a:gd name="connsiteX7" fmla="*/ 49046 w 224155"/>
                  <a:gd name="connsiteY7" fmla="*/ 18601 h 256843"/>
                  <a:gd name="connsiteX0" fmla="*/ 49046 w 226042"/>
                  <a:gd name="connsiteY0" fmla="*/ 18601 h 246737"/>
                  <a:gd name="connsiteX1" fmla="*/ 67647 w 226042"/>
                  <a:gd name="connsiteY1" fmla="*/ 0 h 246737"/>
                  <a:gd name="connsiteX2" fmla="*/ 142050 w 226042"/>
                  <a:gd name="connsiteY2" fmla="*/ 0 h 246737"/>
                  <a:gd name="connsiteX3" fmla="*/ 160651 w 226042"/>
                  <a:gd name="connsiteY3" fmla="*/ 18601 h 246737"/>
                  <a:gd name="connsiteX4" fmla="*/ 225421 w 226042"/>
                  <a:gd name="connsiteY4" fmla="*/ 170946 h 246737"/>
                  <a:gd name="connsiteX5" fmla="*/ 119695 w 226042"/>
                  <a:gd name="connsiteY5" fmla="*/ 139064 h 246737"/>
                  <a:gd name="connsiteX6" fmla="*/ 8089 w 226042"/>
                  <a:gd name="connsiteY6" fmla="*/ 174756 h 246737"/>
                  <a:gd name="connsiteX7" fmla="*/ 49046 w 226042"/>
                  <a:gd name="connsiteY7" fmla="*/ 18601 h 246737"/>
                  <a:gd name="connsiteX0" fmla="*/ 49046 w 226042"/>
                  <a:gd name="connsiteY0" fmla="*/ 18601 h 211009"/>
                  <a:gd name="connsiteX1" fmla="*/ 67647 w 226042"/>
                  <a:gd name="connsiteY1" fmla="*/ 0 h 211009"/>
                  <a:gd name="connsiteX2" fmla="*/ 142050 w 226042"/>
                  <a:gd name="connsiteY2" fmla="*/ 0 h 211009"/>
                  <a:gd name="connsiteX3" fmla="*/ 160651 w 226042"/>
                  <a:gd name="connsiteY3" fmla="*/ 18601 h 211009"/>
                  <a:gd name="connsiteX4" fmla="*/ 225421 w 226042"/>
                  <a:gd name="connsiteY4" fmla="*/ 170946 h 211009"/>
                  <a:gd name="connsiteX5" fmla="*/ 119695 w 226042"/>
                  <a:gd name="connsiteY5" fmla="*/ 139064 h 211009"/>
                  <a:gd name="connsiteX6" fmla="*/ 8089 w 226042"/>
                  <a:gd name="connsiteY6" fmla="*/ 174756 h 211009"/>
                  <a:gd name="connsiteX7" fmla="*/ 49046 w 226042"/>
                  <a:gd name="connsiteY7" fmla="*/ 18601 h 211009"/>
                  <a:gd name="connsiteX0" fmla="*/ 49046 w 226042"/>
                  <a:gd name="connsiteY0" fmla="*/ 18601 h 201989"/>
                  <a:gd name="connsiteX1" fmla="*/ 67647 w 226042"/>
                  <a:gd name="connsiteY1" fmla="*/ 0 h 201989"/>
                  <a:gd name="connsiteX2" fmla="*/ 142050 w 226042"/>
                  <a:gd name="connsiteY2" fmla="*/ 0 h 201989"/>
                  <a:gd name="connsiteX3" fmla="*/ 160651 w 226042"/>
                  <a:gd name="connsiteY3" fmla="*/ 18601 h 201989"/>
                  <a:gd name="connsiteX4" fmla="*/ 225421 w 226042"/>
                  <a:gd name="connsiteY4" fmla="*/ 170946 h 201989"/>
                  <a:gd name="connsiteX5" fmla="*/ 119695 w 226042"/>
                  <a:gd name="connsiteY5" fmla="*/ 139064 h 201989"/>
                  <a:gd name="connsiteX6" fmla="*/ 8089 w 226042"/>
                  <a:gd name="connsiteY6" fmla="*/ 174756 h 201989"/>
                  <a:gd name="connsiteX7" fmla="*/ 49046 w 226042"/>
                  <a:gd name="connsiteY7" fmla="*/ 18601 h 20198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229"/>
                  <a:gd name="connsiteX1" fmla="*/ 67647 w 226042"/>
                  <a:gd name="connsiteY1" fmla="*/ 0 h 197229"/>
                  <a:gd name="connsiteX2" fmla="*/ 142050 w 226042"/>
                  <a:gd name="connsiteY2" fmla="*/ 0 h 197229"/>
                  <a:gd name="connsiteX3" fmla="*/ 160651 w 226042"/>
                  <a:gd name="connsiteY3" fmla="*/ 18601 h 197229"/>
                  <a:gd name="connsiteX4" fmla="*/ 225421 w 226042"/>
                  <a:gd name="connsiteY4" fmla="*/ 170946 h 197229"/>
                  <a:gd name="connsiteX5" fmla="*/ 119695 w 226042"/>
                  <a:gd name="connsiteY5" fmla="*/ 139064 h 197229"/>
                  <a:gd name="connsiteX6" fmla="*/ 8089 w 226042"/>
                  <a:gd name="connsiteY6" fmla="*/ 174756 h 197229"/>
                  <a:gd name="connsiteX7" fmla="*/ 49046 w 226042"/>
                  <a:gd name="connsiteY7" fmla="*/ 18601 h 197229"/>
                  <a:gd name="connsiteX0" fmla="*/ 49046 w 226042"/>
                  <a:gd name="connsiteY0" fmla="*/ 18601 h 197861"/>
                  <a:gd name="connsiteX1" fmla="*/ 67647 w 226042"/>
                  <a:gd name="connsiteY1" fmla="*/ 0 h 197861"/>
                  <a:gd name="connsiteX2" fmla="*/ 142050 w 226042"/>
                  <a:gd name="connsiteY2" fmla="*/ 0 h 197861"/>
                  <a:gd name="connsiteX3" fmla="*/ 160651 w 226042"/>
                  <a:gd name="connsiteY3" fmla="*/ 18601 h 197861"/>
                  <a:gd name="connsiteX4" fmla="*/ 225421 w 226042"/>
                  <a:gd name="connsiteY4" fmla="*/ 170946 h 197861"/>
                  <a:gd name="connsiteX5" fmla="*/ 119695 w 226042"/>
                  <a:gd name="connsiteY5" fmla="*/ 139064 h 197861"/>
                  <a:gd name="connsiteX6" fmla="*/ 8089 w 226042"/>
                  <a:gd name="connsiteY6" fmla="*/ 174756 h 197861"/>
                  <a:gd name="connsiteX7" fmla="*/ 49046 w 226042"/>
                  <a:gd name="connsiteY7" fmla="*/ 18601 h 197861"/>
                  <a:gd name="connsiteX0" fmla="*/ 49046 w 226042"/>
                  <a:gd name="connsiteY0" fmla="*/ 18601 h 190704"/>
                  <a:gd name="connsiteX1" fmla="*/ 67647 w 226042"/>
                  <a:gd name="connsiteY1" fmla="*/ 0 h 190704"/>
                  <a:gd name="connsiteX2" fmla="*/ 142050 w 226042"/>
                  <a:gd name="connsiteY2" fmla="*/ 0 h 190704"/>
                  <a:gd name="connsiteX3" fmla="*/ 160651 w 226042"/>
                  <a:gd name="connsiteY3" fmla="*/ 18601 h 190704"/>
                  <a:gd name="connsiteX4" fmla="*/ 225421 w 226042"/>
                  <a:gd name="connsiteY4" fmla="*/ 170946 h 190704"/>
                  <a:gd name="connsiteX5" fmla="*/ 114933 w 226042"/>
                  <a:gd name="connsiteY5" fmla="*/ 119061 h 190704"/>
                  <a:gd name="connsiteX6" fmla="*/ 8089 w 226042"/>
                  <a:gd name="connsiteY6" fmla="*/ 174756 h 190704"/>
                  <a:gd name="connsiteX7" fmla="*/ 49046 w 226042"/>
                  <a:gd name="connsiteY7" fmla="*/ 18601 h 190704"/>
                  <a:gd name="connsiteX0" fmla="*/ 49046 w 226042"/>
                  <a:gd name="connsiteY0" fmla="*/ 18601 h 200032"/>
                  <a:gd name="connsiteX1" fmla="*/ 67647 w 226042"/>
                  <a:gd name="connsiteY1" fmla="*/ 0 h 200032"/>
                  <a:gd name="connsiteX2" fmla="*/ 142050 w 226042"/>
                  <a:gd name="connsiteY2" fmla="*/ 0 h 200032"/>
                  <a:gd name="connsiteX3" fmla="*/ 160651 w 226042"/>
                  <a:gd name="connsiteY3" fmla="*/ 18601 h 200032"/>
                  <a:gd name="connsiteX4" fmla="*/ 225421 w 226042"/>
                  <a:gd name="connsiteY4" fmla="*/ 170946 h 200032"/>
                  <a:gd name="connsiteX5" fmla="*/ 119831 w 226042"/>
                  <a:gd name="connsiteY5" fmla="*/ 143981 h 200032"/>
                  <a:gd name="connsiteX6" fmla="*/ 8089 w 226042"/>
                  <a:gd name="connsiteY6" fmla="*/ 174756 h 200032"/>
                  <a:gd name="connsiteX7" fmla="*/ 49046 w 226042"/>
                  <a:gd name="connsiteY7" fmla="*/ 18601 h 200032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25077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09377"/>
                  <a:gd name="connsiteX1" fmla="*/ 67647 w 226042"/>
                  <a:gd name="connsiteY1" fmla="*/ 0 h 209377"/>
                  <a:gd name="connsiteX2" fmla="*/ 142050 w 226042"/>
                  <a:gd name="connsiteY2" fmla="*/ 0 h 209377"/>
                  <a:gd name="connsiteX3" fmla="*/ 160651 w 226042"/>
                  <a:gd name="connsiteY3" fmla="*/ 18601 h 209377"/>
                  <a:gd name="connsiteX4" fmla="*/ 225421 w 226042"/>
                  <a:gd name="connsiteY4" fmla="*/ 170946 h 209377"/>
                  <a:gd name="connsiteX5" fmla="*/ 119829 w 226042"/>
                  <a:gd name="connsiteY5" fmla="*/ 162021 h 209377"/>
                  <a:gd name="connsiteX6" fmla="*/ 8089 w 226042"/>
                  <a:gd name="connsiteY6" fmla="*/ 174756 h 209377"/>
                  <a:gd name="connsiteX7" fmla="*/ 49046 w 226042"/>
                  <a:gd name="connsiteY7" fmla="*/ 18601 h 209377"/>
                  <a:gd name="connsiteX0" fmla="*/ 49046 w 226042"/>
                  <a:gd name="connsiteY0" fmla="*/ 18601 h 212029"/>
                  <a:gd name="connsiteX1" fmla="*/ 67647 w 226042"/>
                  <a:gd name="connsiteY1" fmla="*/ 0 h 212029"/>
                  <a:gd name="connsiteX2" fmla="*/ 142050 w 226042"/>
                  <a:gd name="connsiteY2" fmla="*/ 0 h 212029"/>
                  <a:gd name="connsiteX3" fmla="*/ 160651 w 226042"/>
                  <a:gd name="connsiteY3" fmla="*/ 18601 h 212029"/>
                  <a:gd name="connsiteX4" fmla="*/ 225421 w 226042"/>
                  <a:gd name="connsiteY4" fmla="*/ 170946 h 212029"/>
                  <a:gd name="connsiteX5" fmla="*/ 119829 w 226042"/>
                  <a:gd name="connsiteY5" fmla="*/ 166531 h 212029"/>
                  <a:gd name="connsiteX6" fmla="*/ 8089 w 226042"/>
                  <a:gd name="connsiteY6" fmla="*/ 174756 h 212029"/>
                  <a:gd name="connsiteX7" fmla="*/ 49046 w 226042"/>
                  <a:gd name="connsiteY7" fmla="*/ 18601 h 212029"/>
                  <a:gd name="connsiteX0" fmla="*/ 49046 w 226042"/>
                  <a:gd name="connsiteY0" fmla="*/ 18601 h 208032"/>
                  <a:gd name="connsiteX1" fmla="*/ 67647 w 226042"/>
                  <a:gd name="connsiteY1" fmla="*/ 0 h 208032"/>
                  <a:gd name="connsiteX2" fmla="*/ 142050 w 226042"/>
                  <a:gd name="connsiteY2" fmla="*/ 0 h 208032"/>
                  <a:gd name="connsiteX3" fmla="*/ 160651 w 226042"/>
                  <a:gd name="connsiteY3" fmla="*/ 18601 h 208032"/>
                  <a:gd name="connsiteX4" fmla="*/ 225421 w 226042"/>
                  <a:gd name="connsiteY4" fmla="*/ 170946 h 208032"/>
                  <a:gd name="connsiteX5" fmla="*/ 119829 w 226042"/>
                  <a:gd name="connsiteY5" fmla="*/ 166531 h 208032"/>
                  <a:gd name="connsiteX6" fmla="*/ 8089 w 226042"/>
                  <a:gd name="connsiteY6" fmla="*/ 174756 h 208032"/>
                  <a:gd name="connsiteX7" fmla="*/ 49046 w 226042"/>
                  <a:gd name="connsiteY7" fmla="*/ 18601 h 208032"/>
                  <a:gd name="connsiteX0" fmla="*/ 49046 w 226042"/>
                  <a:gd name="connsiteY0" fmla="*/ 18601 h 198079"/>
                  <a:gd name="connsiteX1" fmla="*/ 67647 w 226042"/>
                  <a:gd name="connsiteY1" fmla="*/ 0 h 198079"/>
                  <a:gd name="connsiteX2" fmla="*/ 142050 w 226042"/>
                  <a:gd name="connsiteY2" fmla="*/ 0 h 198079"/>
                  <a:gd name="connsiteX3" fmla="*/ 160651 w 226042"/>
                  <a:gd name="connsiteY3" fmla="*/ 18601 h 198079"/>
                  <a:gd name="connsiteX4" fmla="*/ 225421 w 226042"/>
                  <a:gd name="connsiteY4" fmla="*/ 170946 h 198079"/>
                  <a:gd name="connsiteX5" fmla="*/ 119829 w 226042"/>
                  <a:gd name="connsiteY5" fmla="*/ 166531 h 198079"/>
                  <a:gd name="connsiteX6" fmla="*/ 8089 w 226042"/>
                  <a:gd name="connsiteY6" fmla="*/ 174756 h 198079"/>
                  <a:gd name="connsiteX7" fmla="*/ 49046 w 226042"/>
                  <a:gd name="connsiteY7" fmla="*/ 18601 h 198079"/>
                  <a:gd name="connsiteX0" fmla="*/ 49046 w 226042"/>
                  <a:gd name="connsiteY0" fmla="*/ 18601 h 189846"/>
                  <a:gd name="connsiteX1" fmla="*/ 67647 w 226042"/>
                  <a:gd name="connsiteY1" fmla="*/ 0 h 189846"/>
                  <a:gd name="connsiteX2" fmla="*/ 142050 w 226042"/>
                  <a:gd name="connsiteY2" fmla="*/ 0 h 189846"/>
                  <a:gd name="connsiteX3" fmla="*/ 160651 w 226042"/>
                  <a:gd name="connsiteY3" fmla="*/ 18601 h 189846"/>
                  <a:gd name="connsiteX4" fmla="*/ 225421 w 226042"/>
                  <a:gd name="connsiteY4" fmla="*/ 170946 h 189846"/>
                  <a:gd name="connsiteX5" fmla="*/ 112440 w 226042"/>
                  <a:gd name="connsiteY5" fmla="*/ 145576 h 189846"/>
                  <a:gd name="connsiteX6" fmla="*/ 8089 w 226042"/>
                  <a:gd name="connsiteY6" fmla="*/ 174756 h 189846"/>
                  <a:gd name="connsiteX7" fmla="*/ 49046 w 226042"/>
                  <a:gd name="connsiteY7" fmla="*/ 18601 h 189846"/>
                  <a:gd name="connsiteX0" fmla="*/ 49046 w 226042"/>
                  <a:gd name="connsiteY0" fmla="*/ 18601 h 194233"/>
                  <a:gd name="connsiteX1" fmla="*/ 67647 w 226042"/>
                  <a:gd name="connsiteY1" fmla="*/ 0 h 194233"/>
                  <a:gd name="connsiteX2" fmla="*/ 142050 w 226042"/>
                  <a:gd name="connsiteY2" fmla="*/ 0 h 194233"/>
                  <a:gd name="connsiteX3" fmla="*/ 160651 w 226042"/>
                  <a:gd name="connsiteY3" fmla="*/ 18601 h 194233"/>
                  <a:gd name="connsiteX4" fmla="*/ 225421 w 226042"/>
                  <a:gd name="connsiteY4" fmla="*/ 170946 h 194233"/>
                  <a:gd name="connsiteX5" fmla="*/ 112440 w 226042"/>
                  <a:gd name="connsiteY5" fmla="*/ 157958 h 194233"/>
                  <a:gd name="connsiteX6" fmla="*/ 8089 w 226042"/>
                  <a:gd name="connsiteY6" fmla="*/ 174756 h 194233"/>
                  <a:gd name="connsiteX7" fmla="*/ 49046 w 226042"/>
                  <a:gd name="connsiteY7" fmla="*/ 18601 h 194233"/>
                  <a:gd name="connsiteX0" fmla="*/ 49046 w 226042"/>
                  <a:gd name="connsiteY0" fmla="*/ 18601 h 197461"/>
                  <a:gd name="connsiteX1" fmla="*/ 67647 w 226042"/>
                  <a:gd name="connsiteY1" fmla="*/ 0 h 197461"/>
                  <a:gd name="connsiteX2" fmla="*/ 142050 w 226042"/>
                  <a:gd name="connsiteY2" fmla="*/ 0 h 197461"/>
                  <a:gd name="connsiteX3" fmla="*/ 160651 w 226042"/>
                  <a:gd name="connsiteY3" fmla="*/ 18601 h 197461"/>
                  <a:gd name="connsiteX4" fmla="*/ 225421 w 226042"/>
                  <a:gd name="connsiteY4" fmla="*/ 170946 h 197461"/>
                  <a:gd name="connsiteX5" fmla="*/ 112440 w 226042"/>
                  <a:gd name="connsiteY5" fmla="*/ 157958 h 197461"/>
                  <a:gd name="connsiteX6" fmla="*/ 8089 w 226042"/>
                  <a:gd name="connsiteY6" fmla="*/ 174756 h 197461"/>
                  <a:gd name="connsiteX7" fmla="*/ 49046 w 226042"/>
                  <a:gd name="connsiteY7" fmla="*/ 18601 h 197461"/>
                  <a:gd name="connsiteX0" fmla="*/ 49046 w 226042"/>
                  <a:gd name="connsiteY0" fmla="*/ 18601 h 199629"/>
                  <a:gd name="connsiteX1" fmla="*/ 67647 w 226042"/>
                  <a:gd name="connsiteY1" fmla="*/ 0 h 199629"/>
                  <a:gd name="connsiteX2" fmla="*/ 142050 w 226042"/>
                  <a:gd name="connsiteY2" fmla="*/ 0 h 199629"/>
                  <a:gd name="connsiteX3" fmla="*/ 160651 w 226042"/>
                  <a:gd name="connsiteY3" fmla="*/ 18601 h 199629"/>
                  <a:gd name="connsiteX4" fmla="*/ 225421 w 226042"/>
                  <a:gd name="connsiteY4" fmla="*/ 170946 h 199629"/>
                  <a:gd name="connsiteX5" fmla="*/ 112440 w 226042"/>
                  <a:gd name="connsiteY5" fmla="*/ 157958 h 199629"/>
                  <a:gd name="connsiteX6" fmla="*/ 8089 w 226042"/>
                  <a:gd name="connsiteY6" fmla="*/ 174756 h 199629"/>
                  <a:gd name="connsiteX7" fmla="*/ 49046 w 226042"/>
                  <a:gd name="connsiteY7" fmla="*/ 18601 h 199629"/>
                  <a:gd name="connsiteX0" fmla="*/ 49046 w 226042"/>
                  <a:gd name="connsiteY0" fmla="*/ 18601 h 203835"/>
                  <a:gd name="connsiteX1" fmla="*/ 67647 w 226042"/>
                  <a:gd name="connsiteY1" fmla="*/ 0 h 203835"/>
                  <a:gd name="connsiteX2" fmla="*/ 142050 w 226042"/>
                  <a:gd name="connsiteY2" fmla="*/ 0 h 203835"/>
                  <a:gd name="connsiteX3" fmla="*/ 160651 w 226042"/>
                  <a:gd name="connsiteY3" fmla="*/ 18601 h 203835"/>
                  <a:gd name="connsiteX4" fmla="*/ 225421 w 226042"/>
                  <a:gd name="connsiteY4" fmla="*/ 170946 h 203835"/>
                  <a:gd name="connsiteX5" fmla="*/ 112440 w 226042"/>
                  <a:gd name="connsiteY5" fmla="*/ 157958 h 203835"/>
                  <a:gd name="connsiteX6" fmla="*/ 8089 w 226042"/>
                  <a:gd name="connsiteY6" fmla="*/ 174756 h 203835"/>
                  <a:gd name="connsiteX7" fmla="*/ 49046 w 226042"/>
                  <a:gd name="connsiteY7" fmla="*/ 18601 h 203835"/>
                  <a:gd name="connsiteX0" fmla="*/ 49046 w 226042"/>
                  <a:gd name="connsiteY0" fmla="*/ 18601 h 200930"/>
                  <a:gd name="connsiteX1" fmla="*/ 67647 w 226042"/>
                  <a:gd name="connsiteY1" fmla="*/ 0 h 200930"/>
                  <a:gd name="connsiteX2" fmla="*/ 142050 w 226042"/>
                  <a:gd name="connsiteY2" fmla="*/ 0 h 200930"/>
                  <a:gd name="connsiteX3" fmla="*/ 160651 w 226042"/>
                  <a:gd name="connsiteY3" fmla="*/ 18601 h 200930"/>
                  <a:gd name="connsiteX4" fmla="*/ 225421 w 226042"/>
                  <a:gd name="connsiteY4" fmla="*/ 170946 h 200930"/>
                  <a:gd name="connsiteX5" fmla="*/ 112440 w 226042"/>
                  <a:gd name="connsiteY5" fmla="*/ 157958 h 200930"/>
                  <a:gd name="connsiteX6" fmla="*/ 8089 w 226042"/>
                  <a:gd name="connsiteY6" fmla="*/ 174756 h 200930"/>
                  <a:gd name="connsiteX7" fmla="*/ 49046 w 226042"/>
                  <a:gd name="connsiteY7" fmla="*/ 18601 h 200930"/>
                  <a:gd name="connsiteX0" fmla="*/ 49046 w 226042"/>
                  <a:gd name="connsiteY0" fmla="*/ 18601 h 200347"/>
                  <a:gd name="connsiteX1" fmla="*/ 67647 w 226042"/>
                  <a:gd name="connsiteY1" fmla="*/ 0 h 200347"/>
                  <a:gd name="connsiteX2" fmla="*/ 142050 w 226042"/>
                  <a:gd name="connsiteY2" fmla="*/ 0 h 200347"/>
                  <a:gd name="connsiteX3" fmla="*/ 160651 w 226042"/>
                  <a:gd name="connsiteY3" fmla="*/ 18601 h 200347"/>
                  <a:gd name="connsiteX4" fmla="*/ 225421 w 226042"/>
                  <a:gd name="connsiteY4" fmla="*/ 170946 h 200347"/>
                  <a:gd name="connsiteX5" fmla="*/ 94136 w 226042"/>
                  <a:gd name="connsiteY5" fmla="*/ 156778 h 200347"/>
                  <a:gd name="connsiteX6" fmla="*/ 8089 w 226042"/>
                  <a:gd name="connsiteY6" fmla="*/ 174756 h 200347"/>
                  <a:gd name="connsiteX7" fmla="*/ 49046 w 226042"/>
                  <a:gd name="connsiteY7" fmla="*/ 18601 h 200347"/>
                  <a:gd name="connsiteX0" fmla="*/ 49046 w 200776"/>
                  <a:gd name="connsiteY0" fmla="*/ 18601 h 209091"/>
                  <a:gd name="connsiteX1" fmla="*/ 67647 w 200776"/>
                  <a:gd name="connsiteY1" fmla="*/ 0 h 209091"/>
                  <a:gd name="connsiteX2" fmla="*/ 142050 w 200776"/>
                  <a:gd name="connsiteY2" fmla="*/ 0 h 209091"/>
                  <a:gd name="connsiteX3" fmla="*/ 160651 w 200776"/>
                  <a:gd name="connsiteY3" fmla="*/ 18601 h 209091"/>
                  <a:gd name="connsiteX4" fmla="*/ 199797 w 200776"/>
                  <a:gd name="connsiteY4" fmla="*/ 186285 h 209091"/>
                  <a:gd name="connsiteX5" fmla="*/ 94136 w 200776"/>
                  <a:gd name="connsiteY5" fmla="*/ 156778 h 209091"/>
                  <a:gd name="connsiteX6" fmla="*/ 8089 w 200776"/>
                  <a:gd name="connsiteY6" fmla="*/ 174756 h 209091"/>
                  <a:gd name="connsiteX7" fmla="*/ 49046 w 200776"/>
                  <a:gd name="connsiteY7" fmla="*/ 18601 h 20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209091">
                    <a:moveTo>
                      <a:pt x="49046" y="18601"/>
                    </a:moveTo>
                    <a:cubicBezTo>
                      <a:pt x="49046" y="8328"/>
                      <a:pt x="57374" y="0"/>
                      <a:pt x="67647" y="0"/>
                    </a:cubicBezTo>
                    <a:lnTo>
                      <a:pt x="142050" y="0"/>
                    </a:lnTo>
                    <a:cubicBezTo>
                      <a:pt x="152323" y="0"/>
                      <a:pt x="160651" y="8328"/>
                      <a:pt x="160651" y="18601"/>
                    </a:cubicBezTo>
                    <a:cubicBezTo>
                      <a:pt x="168271" y="72875"/>
                      <a:pt x="207417" y="39619"/>
                      <a:pt x="199797" y="186285"/>
                    </a:cubicBezTo>
                    <a:cubicBezTo>
                      <a:pt x="124390" y="222078"/>
                      <a:pt x="119531" y="218261"/>
                      <a:pt x="94136" y="156778"/>
                    </a:cubicBezTo>
                    <a:cubicBezTo>
                      <a:pt x="63311" y="221032"/>
                      <a:pt x="69394" y="199119"/>
                      <a:pt x="8089" y="174756"/>
                    </a:cubicBezTo>
                    <a:cubicBezTo>
                      <a:pt x="-23978" y="61744"/>
                      <a:pt x="49681" y="64938"/>
                      <a:pt x="49046" y="1860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38100" dir="420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9">
                <a:extLst>
                  <a:ext uri="{FF2B5EF4-FFF2-40B4-BE49-F238E27FC236}">
                    <a16:creationId xmlns:a16="http://schemas.microsoft.com/office/drawing/2014/main" id="{2FAF4E04-EAC9-485C-A531-FBC083EF39DF}"/>
                  </a:ext>
                </a:extLst>
              </p:cNvPr>
              <p:cNvSpPr/>
              <p:nvPr/>
            </p:nvSpPr>
            <p:spPr>
              <a:xfrm rot="557714">
                <a:off x="3671539" y="2050896"/>
                <a:ext cx="233532" cy="128016"/>
              </a:xfrm>
              <a:custGeom>
                <a:avLst/>
                <a:gdLst>
                  <a:gd name="connsiteX0" fmla="*/ 0 w 349435"/>
                  <a:gd name="connsiteY0" fmla="*/ 134080 h 268160"/>
                  <a:gd name="connsiteX1" fmla="*/ 174718 w 349435"/>
                  <a:gd name="connsiteY1" fmla="*/ 0 h 268160"/>
                  <a:gd name="connsiteX2" fmla="*/ 349436 w 349435"/>
                  <a:gd name="connsiteY2" fmla="*/ 134080 h 268160"/>
                  <a:gd name="connsiteX3" fmla="*/ 174718 w 349435"/>
                  <a:gd name="connsiteY3" fmla="*/ 268160 h 268160"/>
                  <a:gd name="connsiteX4" fmla="*/ 0 w 349435"/>
                  <a:gd name="connsiteY4" fmla="*/ 134080 h 268160"/>
                  <a:gd name="connsiteX0" fmla="*/ 5141 w 354577"/>
                  <a:gd name="connsiteY0" fmla="*/ 136350 h 272700"/>
                  <a:gd name="connsiteX1" fmla="*/ 179859 w 354577"/>
                  <a:gd name="connsiteY1" fmla="*/ 2270 h 272700"/>
                  <a:gd name="connsiteX2" fmla="*/ 354577 w 354577"/>
                  <a:gd name="connsiteY2" fmla="*/ 136350 h 272700"/>
                  <a:gd name="connsiteX3" fmla="*/ 179859 w 354577"/>
                  <a:gd name="connsiteY3" fmla="*/ 270430 h 272700"/>
                  <a:gd name="connsiteX4" fmla="*/ 5141 w 354577"/>
                  <a:gd name="connsiteY4" fmla="*/ 136350 h 272700"/>
                  <a:gd name="connsiteX0" fmla="*/ 4294 w 353730"/>
                  <a:gd name="connsiteY0" fmla="*/ 136631 h 273262"/>
                  <a:gd name="connsiteX1" fmla="*/ 179012 w 353730"/>
                  <a:gd name="connsiteY1" fmla="*/ 2551 h 273262"/>
                  <a:gd name="connsiteX2" fmla="*/ 353730 w 353730"/>
                  <a:gd name="connsiteY2" fmla="*/ 136631 h 273262"/>
                  <a:gd name="connsiteX3" fmla="*/ 179012 w 353730"/>
                  <a:gd name="connsiteY3" fmla="*/ 270711 h 273262"/>
                  <a:gd name="connsiteX4" fmla="*/ 4294 w 353730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4294 w 362757"/>
                  <a:gd name="connsiteY0" fmla="*/ 136631 h 273262"/>
                  <a:gd name="connsiteX1" fmla="*/ 179012 w 362757"/>
                  <a:gd name="connsiteY1" fmla="*/ 2551 h 273262"/>
                  <a:gd name="connsiteX2" fmla="*/ 353730 w 362757"/>
                  <a:gd name="connsiteY2" fmla="*/ 136631 h 273262"/>
                  <a:gd name="connsiteX3" fmla="*/ 179012 w 362757"/>
                  <a:gd name="connsiteY3" fmla="*/ 270711 h 273262"/>
                  <a:gd name="connsiteX4" fmla="*/ 4294 w 362757"/>
                  <a:gd name="connsiteY4" fmla="*/ 136631 h 273262"/>
                  <a:gd name="connsiteX0" fmla="*/ 6031 w 364494"/>
                  <a:gd name="connsiteY0" fmla="*/ 135553 h 269633"/>
                  <a:gd name="connsiteX1" fmla="*/ 180749 w 364494"/>
                  <a:gd name="connsiteY1" fmla="*/ 1473 h 269633"/>
                  <a:gd name="connsiteX2" fmla="*/ 355467 w 364494"/>
                  <a:gd name="connsiteY2" fmla="*/ 135553 h 269633"/>
                  <a:gd name="connsiteX3" fmla="*/ 180749 w 364494"/>
                  <a:gd name="connsiteY3" fmla="*/ 269633 h 269633"/>
                  <a:gd name="connsiteX4" fmla="*/ 6031 w 364494"/>
                  <a:gd name="connsiteY4" fmla="*/ 135553 h 269633"/>
                  <a:gd name="connsiteX0" fmla="*/ 6459 w 364922"/>
                  <a:gd name="connsiteY0" fmla="*/ 154211 h 308422"/>
                  <a:gd name="connsiteX1" fmla="*/ 181177 w 364922"/>
                  <a:gd name="connsiteY1" fmla="*/ 20131 h 308422"/>
                  <a:gd name="connsiteX2" fmla="*/ 355895 w 364922"/>
                  <a:gd name="connsiteY2" fmla="*/ 154211 h 308422"/>
                  <a:gd name="connsiteX3" fmla="*/ 181177 w 364922"/>
                  <a:gd name="connsiteY3" fmla="*/ 288291 h 308422"/>
                  <a:gd name="connsiteX4" fmla="*/ 6459 w 364922"/>
                  <a:gd name="connsiteY4" fmla="*/ 154211 h 308422"/>
                  <a:gd name="connsiteX0" fmla="*/ 21455 w 379918"/>
                  <a:gd name="connsiteY0" fmla="*/ 135553 h 269969"/>
                  <a:gd name="connsiteX1" fmla="*/ 196173 w 379918"/>
                  <a:gd name="connsiteY1" fmla="*/ 1473 h 269969"/>
                  <a:gd name="connsiteX2" fmla="*/ 370891 w 379918"/>
                  <a:gd name="connsiteY2" fmla="*/ 135553 h 269969"/>
                  <a:gd name="connsiteX3" fmla="*/ 196173 w 379918"/>
                  <a:gd name="connsiteY3" fmla="*/ 269633 h 269969"/>
                  <a:gd name="connsiteX4" fmla="*/ 21455 w 379918"/>
                  <a:gd name="connsiteY4" fmla="*/ 135553 h 269969"/>
                  <a:gd name="connsiteX0" fmla="*/ 1025 w 359488"/>
                  <a:gd name="connsiteY0" fmla="*/ 135553 h 270505"/>
                  <a:gd name="connsiteX1" fmla="*/ 175743 w 359488"/>
                  <a:gd name="connsiteY1" fmla="*/ 1473 h 270505"/>
                  <a:gd name="connsiteX2" fmla="*/ 350461 w 359488"/>
                  <a:gd name="connsiteY2" fmla="*/ 135553 h 270505"/>
                  <a:gd name="connsiteX3" fmla="*/ 175743 w 359488"/>
                  <a:gd name="connsiteY3" fmla="*/ 269633 h 270505"/>
                  <a:gd name="connsiteX4" fmla="*/ 1025 w 359488"/>
                  <a:gd name="connsiteY4" fmla="*/ 135553 h 270505"/>
                  <a:gd name="connsiteX0" fmla="*/ 1994 w 360457"/>
                  <a:gd name="connsiteY0" fmla="*/ 135553 h 269633"/>
                  <a:gd name="connsiteX1" fmla="*/ 176712 w 360457"/>
                  <a:gd name="connsiteY1" fmla="*/ 1473 h 269633"/>
                  <a:gd name="connsiteX2" fmla="*/ 351430 w 360457"/>
                  <a:gd name="connsiteY2" fmla="*/ 135553 h 269633"/>
                  <a:gd name="connsiteX3" fmla="*/ 176712 w 360457"/>
                  <a:gd name="connsiteY3" fmla="*/ 269633 h 269633"/>
                  <a:gd name="connsiteX4" fmla="*/ 1994 w 360457"/>
                  <a:gd name="connsiteY4" fmla="*/ 135553 h 269633"/>
                  <a:gd name="connsiteX0" fmla="*/ 1036 w 359499"/>
                  <a:gd name="connsiteY0" fmla="*/ 135553 h 269633"/>
                  <a:gd name="connsiteX1" fmla="*/ 175754 w 359499"/>
                  <a:gd name="connsiteY1" fmla="*/ 1473 h 269633"/>
                  <a:gd name="connsiteX2" fmla="*/ 350472 w 359499"/>
                  <a:gd name="connsiteY2" fmla="*/ 135553 h 269633"/>
                  <a:gd name="connsiteX3" fmla="*/ 175754 w 359499"/>
                  <a:gd name="connsiteY3" fmla="*/ 269633 h 269633"/>
                  <a:gd name="connsiteX4" fmla="*/ 1036 w 359499"/>
                  <a:gd name="connsiteY4" fmla="*/ 135553 h 269633"/>
                  <a:gd name="connsiteX0" fmla="*/ 1764 w 360227"/>
                  <a:gd name="connsiteY0" fmla="*/ 135553 h 269633"/>
                  <a:gd name="connsiteX1" fmla="*/ 176482 w 360227"/>
                  <a:gd name="connsiteY1" fmla="*/ 1473 h 269633"/>
                  <a:gd name="connsiteX2" fmla="*/ 351200 w 360227"/>
                  <a:gd name="connsiteY2" fmla="*/ 135553 h 269633"/>
                  <a:gd name="connsiteX3" fmla="*/ 176482 w 360227"/>
                  <a:gd name="connsiteY3" fmla="*/ 269633 h 269633"/>
                  <a:gd name="connsiteX4" fmla="*/ 1764 w 360227"/>
                  <a:gd name="connsiteY4" fmla="*/ 135553 h 26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227" h="269633">
                    <a:moveTo>
                      <a:pt x="1764" y="135553"/>
                    </a:moveTo>
                    <a:cubicBezTo>
                      <a:pt x="17657" y="9348"/>
                      <a:pt x="79988" y="1473"/>
                      <a:pt x="176482" y="1473"/>
                    </a:cubicBezTo>
                    <a:cubicBezTo>
                      <a:pt x="272976" y="1473"/>
                      <a:pt x="264482" y="-23853"/>
                      <a:pt x="351200" y="135553"/>
                    </a:cubicBezTo>
                    <a:cubicBezTo>
                      <a:pt x="394526" y="263772"/>
                      <a:pt x="272976" y="269633"/>
                      <a:pt x="176482" y="269633"/>
                    </a:cubicBezTo>
                    <a:cubicBezTo>
                      <a:pt x="79988" y="269633"/>
                      <a:pt x="-14129" y="261758"/>
                      <a:pt x="1764" y="13555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048D8A-11E9-4A1A-BB29-D4E8C8E17B3D}"/>
                  </a:ext>
                </a:extLst>
              </p:cNvPr>
              <p:cNvGrpSpPr/>
              <p:nvPr/>
            </p:nvGrpSpPr>
            <p:grpSpPr>
              <a:xfrm rot="927184">
                <a:off x="3733055" y="2024275"/>
                <a:ext cx="79620" cy="54924"/>
                <a:chOff x="5185896" y="3179661"/>
                <a:chExt cx="117851" cy="107408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E958ECB-C755-484C-BCEE-C4CD5174D86A}"/>
                    </a:ext>
                  </a:extLst>
                </p:cNvPr>
                <p:cNvSpPr/>
                <p:nvPr/>
              </p:nvSpPr>
              <p:spPr>
                <a:xfrm rot="20790704">
                  <a:off x="5185896" y="3179661"/>
                  <a:ext cx="117851" cy="10740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6AD2B4D-3AEE-4FBF-91C3-410AB77B7A50}"/>
                    </a:ext>
                  </a:extLst>
                </p:cNvPr>
                <p:cNvSpPr/>
                <p:nvPr/>
              </p:nvSpPr>
              <p:spPr>
                <a:xfrm rot="20790704">
                  <a:off x="5198152" y="3203186"/>
                  <a:ext cx="59674" cy="5438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14BA6F0-01B4-4E0A-9EF2-ED2839CC6D09}"/>
                </a:ext>
              </a:extLst>
            </p:cNvPr>
            <p:cNvGrpSpPr/>
            <p:nvPr/>
          </p:nvGrpSpPr>
          <p:grpSpPr>
            <a:xfrm>
              <a:off x="5839148" y="2076281"/>
              <a:ext cx="3971136" cy="1620290"/>
              <a:chOff x="5839148" y="2076281"/>
              <a:chExt cx="3971136" cy="162029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638B32-E678-46DD-B036-1F847EB35D07}"/>
                  </a:ext>
                </a:extLst>
              </p:cNvPr>
              <p:cNvSpPr/>
              <p:nvPr/>
            </p:nvSpPr>
            <p:spPr>
              <a:xfrm>
                <a:off x="5839148" y="2076281"/>
                <a:ext cx="3971136" cy="1437875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600" b="1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Actor Model, Scalability, Distributed Systems, C#, Go, Kotlin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6E5F97C-5F69-4D9C-BEB7-8E18E3B56F14}"/>
                  </a:ext>
                </a:extLst>
              </p:cNvPr>
              <p:cNvSpPr/>
              <p:nvPr/>
            </p:nvSpPr>
            <p:spPr>
              <a:xfrm>
                <a:off x="8487608" y="3268476"/>
                <a:ext cx="391547" cy="251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EAA6F0E-B5CB-483E-958B-77BDDB7B7D81}"/>
                  </a:ext>
                </a:extLst>
              </p:cNvPr>
              <p:cNvSpPr/>
              <p:nvPr/>
            </p:nvSpPr>
            <p:spPr>
              <a:xfrm>
                <a:off x="8810644" y="3537695"/>
                <a:ext cx="247608" cy="158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3317-9861-48F2-889F-8AD174DC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9D3B-4D25-4EBD-9146-8DE55466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90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Microservices done right</a:t>
            </a:r>
          </a:p>
        </p:txBody>
      </p:sp>
    </p:spTree>
    <p:extLst>
      <p:ext uri="{BB962C8B-B14F-4D97-AF65-F5344CB8AC3E}">
        <p14:creationId xmlns:p14="http://schemas.microsoft.com/office/powerpoint/2010/main" val="292072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EDB02-5740-430D-9545-7CB3FFA49C83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A5A6B-6C12-4D71-A55D-79FE94D4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405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B5F409-9935-4669-8A6E-8AF3EF17D71B}"/>
              </a:ext>
            </a:extLst>
          </p:cNvPr>
          <p:cNvSpPr/>
          <p:nvPr/>
        </p:nvSpPr>
        <p:spPr>
          <a:xfrm>
            <a:off x="4683995" y="3455887"/>
            <a:ext cx="2841610" cy="2554115"/>
          </a:xfrm>
          <a:prstGeom prst="rect">
            <a:avLst/>
          </a:prstGeom>
          <a:solidFill>
            <a:srgbClr val="05C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C73A854D-58C0-469F-97D8-A8A9F0871D01}"/>
              </a:ext>
            </a:extLst>
          </p:cNvPr>
          <p:cNvSpPr/>
          <p:nvPr/>
        </p:nvSpPr>
        <p:spPr>
          <a:xfrm>
            <a:off x="5110441" y="3924190"/>
            <a:ext cx="1988717" cy="581463"/>
          </a:xfrm>
          <a:prstGeom prst="roundRect">
            <a:avLst>
              <a:gd name="adj" fmla="val 0"/>
            </a:avLst>
          </a:prstGeom>
          <a:solidFill>
            <a:srgbClr val="1944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</a:p>
        </p:txBody>
      </p:sp>
      <p:sp>
        <p:nvSpPr>
          <p:cNvPr id="15" name="Rounded Rectangle 44">
            <a:extLst>
              <a:ext uri="{FF2B5EF4-FFF2-40B4-BE49-F238E27FC236}">
                <a16:creationId xmlns:a16="http://schemas.microsoft.com/office/drawing/2014/main" id="{B66E798F-9433-4043-BB6D-4C4D62268096}"/>
              </a:ext>
            </a:extLst>
          </p:cNvPr>
          <p:cNvSpPr/>
          <p:nvPr/>
        </p:nvSpPr>
        <p:spPr>
          <a:xfrm>
            <a:off x="5110441" y="4594439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45">
            <a:extLst>
              <a:ext uri="{FF2B5EF4-FFF2-40B4-BE49-F238E27FC236}">
                <a16:creationId xmlns:a16="http://schemas.microsoft.com/office/drawing/2014/main" id="{935FED11-F6D6-4D7D-9C05-4A9A682B8F75}"/>
              </a:ext>
            </a:extLst>
          </p:cNvPr>
          <p:cNvSpPr/>
          <p:nvPr/>
        </p:nvSpPr>
        <p:spPr>
          <a:xfrm>
            <a:off x="5110440" y="5264688"/>
            <a:ext cx="1988717" cy="581463"/>
          </a:xfrm>
          <a:prstGeom prst="roundRect">
            <a:avLst>
              <a:gd name="adj" fmla="val 0"/>
            </a:avLst>
          </a:prstGeom>
          <a:solidFill>
            <a:srgbClr val="0B75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93C939-8754-49B3-8F7C-66EF5B059B95}"/>
              </a:ext>
            </a:extLst>
          </p:cNvPr>
          <p:cNvGrpSpPr/>
          <p:nvPr/>
        </p:nvGrpSpPr>
        <p:grpSpPr>
          <a:xfrm>
            <a:off x="7099158" y="2843836"/>
            <a:ext cx="3693507" cy="2742170"/>
            <a:chOff x="3823298" y="3288145"/>
            <a:chExt cx="3693507" cy="2742170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6A443C5-E733-40DD-87CB-B88EA923F461}"/>
                </a:ext>
              </a:extLst>
            </p:cNvPr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91823"/>
            </a:solidFill>
            <a:ln w="12700" cap="rnd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E07DC0-1F4E-49A0-9AAD-7DB5A391E8EC}"/>
                </a:ext>
              </a:extLst>
            </p:cNvPr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C71537-77A0-433D-B5CA-6455CCAED51E}"/>
                  </a:ext>
                </a:extLst>
              </p:cNvPr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9446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Bounded Contexts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0A45F8D-37ED-4DEE-8B09-D816A33062D9}"/>
                  </a:ext>
                </a:extLst>
              </p:cNvPr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28" name="Rounded Rectangle 15">
                  <a:extLst>
                    <a:ext uri="{FF2B5EF4-FFF2-40B4-BE49-F238E27FC236}">
                      <a16:creationId xmlns:a16="http://schemas.microsoft.com/office/drawing/2014/main" id="{5E78FF34-6BC5-4432-BD2D-4D01682BFB21}"/>
                    </a:ext>
                  </a:extLst>
                </p:cNvPr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Login</a:t>
                  </a:r>
                </a:p>
              </p:txBody>
            </p:sp>
            <p:sp>
              <p:nvSpPr>
                <p:cNvPr id="29" name="Freeform 66">
                  <a:extLst>
                    <a:ext uri="{FF2B5EF4-FFF2-40B4-BE49-F238E27FC236}">
                      <a16:creationId xmlns:a16="http://schemas.microsoft.com/office/drawing/2014/main" id="{C644D363-ACB5-42B7-8BD7-7ED570806659}"/>
                    </a:ext>
                  </a:extLst>
                </p:cNvPr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rgbClr val="F0B4CE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B34D1E-F359-438F-9CC1-4DC06B9E2C60}"/>
                  </a:ext>
                </a:extLst>
              </p:cNvPr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26" name="Rounded Rectangle 16">
                  <a:extLst>
                    <a:ext uri="{FF2B5EF4-FFF2-40B4-BE49-F238E27FC236}">
                      <a16:creationId xmlns:a16="http://schemas.microsoft.com/office/drawing/2014/main" id="{6D8CAF86-C00F-400A-B94B-AD0B5C9E7E00}"/>
                    </a:ext>
                  </a:extLst>
                </p:cNvPr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Registration</a:t>
                  </a:r>
                </a:p>
              </p:txBody>
            </p:sp>
            <p:sp>
              <p:nvSpPr>
                <p:cNvPr id="27" name="Freeform 74">
                  <a:extLst>
                    <a:ext uri="{FF2B5EF4-FFF2-40B4-BE49-F238E27FC236}">
                      <a16:creationId xmlns:a16="http://schemas.microsoft.com/office/drawing/2014/main" id="{EFD46885-6DA8-4585-95EB-82F394E54F8A}"/>
                    </a:ext>
                  </a:extLst>
                </p:cNvPr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rgbClr val="A8DEE2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527EFB-6E6B-4C51-8D83-67C26EB61730}"/>
                  </a:ext>
                </a:extLst>
              </p:cNvPr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24" name="Rounded Rectangle 17">
                  <a:extLst>
                    <a:ext uri="{FF2B5EF4-FFF2-40B4-BE49-F238E27FC236}">
                      <a16:creationId xmlns:a16="http://schemas.microsoft.com/office/drawing/2014/main" id="{32F793B4-4994-490B-A9A9-1ABFC0D28BFC}"/>
                    </a:ext>
                  </a:extLst>
                </p:cNvPr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Customer Data</a:t>
                  </a:r>
                </a:p>
              </p:txBody>
            </p:sp>
            <p:sp>
              <p:nvSpPr>
                <p:cNvPr id="25" name="Freeform 72">
                  <a:extLst>
                    <a:ext uri="{FF2B5EF4-FFF2-40B4-BE49-F238E27FC236}">
                      <a16:creationId xmlns:a16="http://schemas.microsoft.com/office/drawing/2014/main" id="{C357E284-5A57-4158-97E0-2202E5DFD181}"/>
                    </a:ext>
                  </a:extLst>
                </p:cNvPr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D4B4"/>
                </a:solidFill>
                <a:ln w="19050" cap="flat" cmpd="sng" algn="ctr">
                  <a:solidFill>
                    <a:sysClr val="window" lastClr="FFFFFF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9D57FA-114A-4511-B8DD-248D007B681A}"/>
              </a:ext>
            </a:extLst>
          </p:cNvPr>
          <p:cNvGrpSpPr/>
          <p:nvPr/>
        </p:nvGrpSpPr>
        <p:grpSpPr>
          <a:xfrm>
            <a:off x="6419923" y="4050321"/>
            <a:ext cx="452823" cy="329198"/>
            <a:chOff x="8281429" y="3923410"/>
            <a:chExt cx="614916" cy="447038"/>
          </a:xfrm>
        </p:grpSpPr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1233A58-EAB6-430C-AAE4-CC4D5C59DE2F}"/>
                </a:ext>
              </a:extLst>
            </p:cNvPr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586DB541-9BC8-4AEB-B0B5-BFF15F227A99}"/>
                </a:ext>
              </a:extLst>
            </p:cNvPr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31611F5-9848-4AE1-96DD-A8452952E8B1}"/>
                </a:ext>
              </a:extLst>
            </p:cNvPr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6D7BD6-B2F5-4AC8-A3AF-9946BEAE482C}"/>
              </a:ext>
            </a:extLst>
          </p:cNvPr>
          <p:cNvGrpSpPr/>
          <p:nvPr/>
        </p:nvGrpSpPr>
        <p:grpSpPr>
          <a:xfrm>
            <a:off x="5181755" y="254728"/>
            <a:ext cx="1988717" cy="2765061"/>
            <a:chOff x="5101641" y="3322548"/>
            <a:chExt cx="1988717" cy="2765061"/>
          </a:xfrm>
        </p:grpSpPr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63490DA2-C4EF-412E-84F3-878080171A9E}"/>
                </a:ext>
              </a:extLst>
            </p:cNvPr>
            <p:cNvSpPr/>
            <p:nvPr/>
          </p:nvSpPr>
          <p:spPr>
            <a:xfrm>
              <a:off x="5101641" y="3322548"/>
              <a:ext cx="1988717" cy="2765061"/>
            </a:xfrm>
            <a:prstGeom prst="roundRect">
              <a:avLst>
                <a:gd name="adj" fmla="val 0"/>
              </a:avLst>
            </a:prstGeom>
            <a:solidFill>
              <a:srgbClr val="0918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dirty="0"/>
                <a:t>Micro-Services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030408-E4CE-49F2-9C50-55884A1E5AFF}"/>
                </a:ext>
              </a:extLst>
            </p:cNvPr>
            <p:cNvGrpSpPr/>
            <p:nvPr/>
          </p:nvGrpSpPr>
          <p:grpSpPr>
            <a:xfrm>
              <a:off x="5413636" y="3847697"/>
              <a:ext cx="1343577" cy="1766292"/>
              <a:chOff x="8868391" y="3495373"/>
              <a:chExt cx="1069005" cy="1405335"/>
            </a:xfrm>
          </p:grpSpPr>
          <p:sp>
            <p:nvSpPr>
              <p:cNvPr id="37" name="Isosceles Triangle 2">
                <a:extLst>
                  <a:ext uri="{FF2B5EF4-FFF2-40B4-BE49-F238E27FC236}">
                    <a16:creationId xmlns:a16="http://schemas.microsoft.com/office/drawing/2014/main" id="{9A46A545-5839-4BC5-BC21-76D8590CEBC9}"/>
                  </a:ext>
                </a:extLst>
              </p:cNvPr>
              <p:cNvSpPr/>
              <p:nvPr/>
            </p:nvSpPr>
            <p:spPr>
              <a:xfrm rot="10299074">
                <a:off x="9474712" y="4519110"/>
                <a:ext cx="418266" cy="381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20D1141A-8F38-4B51-B5F5-DA3C2023B781}"/>
                  </a:ext>
                </a:extLst>
              </p:cNvPr>
              <p:cNvSpPr/>
              <p:nvPr/>
            </p:nvSpPr>
            <p:spPr>
              <a:xfrm rot="18900000">
                <a:off x="9571264" y="3986139"/>
                <a:ext cx="366132" cy="374657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3DB5B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>
                <a:extLst>
                  <a:ext uri="{FF2B5EF4-FFF2-40B4-BE49-F238E27FC236}">
                    <a16:creationId xmlns:a16="http://schemas.microsoft.com/office/drawing/2014/main" id="{9FF915F6-B61B-47FC-A611-6B589AF71916}"/>
                  </a:ext>
                </a:extLst>
              </p:cNvPr>
              <p:cNvSpPr/>
              <p:nvPr/>
            </p:nvSpPr>
            <p:spPr>
              <a:xfrm rot="16200000">
                <a:off x="8938908" y="3848781"/>
                <a:ext cx="335070" cy="47610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46EE4F04-64DA-40E0-9923-BD8D79908AB9}"/>
                  </a:ext>
                </a:extLst>
              </p:cNvPr>
              <p:cNvSpPr/>
              <p:nvPr/>
            </p:nvSpPr>
            <p:spPr>
              <a:xfrm rot="2188284">
                <a:off x="8911286" y="4525212"/>
                <a:ext cx="423967" cy="369394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9E254E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Heart 11">
                <a:extLst>
                  <a:ext uri="{FF2B5EF4-FFF2-40B4-BE49-F238E27FC236}">
                    <a16:creationId xmlns:a16="http://schemas.microsoft.com/office/drawing/2014/main" id="{739A2472-42F7-4BD4-8F08-6D480169C462}"/>
                  </a:ext>
                </a:extLst>
              </p:cNvPr>
              <p:cNvSpPr/>
              <p:nvPr/>
            </p:nvSpPr>
            <p:spPr>
              <a:xfrm rot="14287302">
                <a:off x="9313115" y="3542654"/>
                <a:ext cx="404969" cy="310408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F28B5-0AC1-4BC8-96BD-D0C44AC3A20D}"/>
              </a:ext>
            </a:extLst>
          </p:cNvPr>
          <p:cNvSpPr txBox="1"/>
          <p:nvPr/>
        </p:nvSpPr>
        <p:spPr>
          <a:xfrm>
            <a:off x="619125" y="720155"/>
            <a:ext cx="30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Reusable graphics, ignore this..</a:t>
            </a:r>
          </a:p>
          <a:p>
            <a:endParaRPr lang="sv-SE" dirty="0"/>
          </a:p>
          <a:p>
            <a:endParaRPr lang="sv-SE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D99C84-32FE-4A5F-B138-CEEF57EF06E7}"/>
              </a:ext>
            </a:extLst>
          </p:cNvPr>
          <p:cNvGrpSpPr/>
          <p:nvPr/>
        </p:nvGrpSpPr>
        <p:grpSpPr>
          <a:xfrm>
            <a:off x="1154015" y="3875958"/>
            <a:ext cx="1378939" cy="1780276"/>
            <a:chOff x="1154015" y="3875958"/>
            <a:chExt cx="1378939" cy="17802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218803C6-0CFF-4133-9BF5-ECC5C89B24AB}"/>
                </a:ext>
              </a:extLst>
            </p:cNvPr>
            <p:cNvSpPr/>
            <p:nvPr/>
          </p:nvSpPr>
          <p:spPr>
            <a:xfrm>
              <a:off x="1613670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" name="Rounded Rectangle 16">
              <a:extLst>
                <a:ext uri="{FF2B5EF4-FFF2-40B4-BE49-F238E27FC236}">
                  <a16:creationId xmlns:a16="http://schemas.microsoft.com/office/drawing/2014/main" id="{54FDB45C-C15F-4034-AC34-11EF35275110}"/>
                </a:ext>
              </a:extLst>
            </p:cNvPr>
            <p:cNvSpPr/>
            <p:nvPr/>
          </p:nvSpPr>
          <p:spPr>
            <a:xfrm>
              <a:off x="1613670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4B0088D5-298C-46EB-A8AA-8D6BB45DAA19}"/>
                </a:ext>
              </a:extLst>
            </p:cNvPr>
            <p:cNvSpPr/>
            <p:nvPr/>
          </p:nvSpPr>
          <p:spPr>
            <a:xfrm>
              <a:off x="1613670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4E3E4A-F2CA-4C05-B32D-BD39B1C9B77A}"/>
                </a:ext>
              </a:extLst>
            </p:cNvPr>
            <p:cNvSpPr/>
            <p:nvPr/>
          </p:nvSpPr>
          <p:spPr>
            <a:xfrm>
              <a:off x="1613670" y="4294051"/>
              <a:ext cx="459249" cy="335769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2482B-B243-48EB-9EF8-13C3E7D54A35}"/>
                </a:ext>
              </a:extLst>
            </p:cNvPr>
            <p:cNvSpPr/>
            <p:nvPr/>
          </p:nvSpPr>
          <p:spPr>
            <a:xfrm>
              <a:off x="1610051" y="3875958"/>
              <a:ext cx="459249" cy="335769"/>
            </a:xfrm>
            <a:prstGeom prst="rect">
              <a:avLst/>
            </a:prstGeom>
            <a:solidFill>
              <a:srgbClr val="1944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69AD1522-2217-4CA2-AEF5-ECC271069D55}"/>
                </a:ext>
              </a:extLst>
            </p:cNvPr>
            <p:cNvSpPr/>
            <p:nvPr/>
          </p:nvSpPr>
          <p:spPr>
            <a:xfrm>
              <a:off x="2073705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F0B4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DED313BF-E91D-4C22-8FAE-1DD7DB0C5E4A}"/>
                </a:ext>
              </a:extLst>
            </p:cNvPr>
            <p:cNvSpPr/>
            <p:nvPr/>
          </p:nvSpPr>
          <p:spPr>
            <a:xfrm>
              <a:off x="2073705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A8DEE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4" name="Rounded Rectangle 17">
              <a:extLst>
                <a:ext uri="{FF2B5EF4-FFF2-40B4-BE49-F238E27FC236}">
                  <a16:creationId xmlns:a16="http://schemas.microsoft.com/office/drawing/2014/main" id="{147BE314-D80A-47C8-84E3-3E2C496439D7}"/>
                </a:ext>
              </a:extLst>
            </p:cNvPr>
            <p:cNvSpPr/>
            <p:nvPr/>
          </p:nvSpPr>
          <p:spPr>
            <a:xfrm>
              <a:off x="2073705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9D4B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7AD460-ACA1-407E-9454-726B27118C7C}"/>
                </a:ext>
              </a:extLst>
            </p:cNvPr>
            <p:cNvSpPr/>
            <p:nvPr/>
          </p:nvSpPr>
          <p:spPr>
            <a:xfrm>
              <a:off x="2073705" y="4294051"/>
              <a:ext cx="459249" cy="335769"/>
            </a:xfrm>
            <a:prstGeom prst="rect">
              <a:avLst/>
            </a:prstGeom>
            <a:solidFill>
              <a:srgbClr val="8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D12DD3DE-A51E-4D4B-A4F7-841F0FA9DBCE}"/>
                </a:ext>
              </a:extLst>
            </p:cNvPr>
            <p:cNvSpPr/>
            <p:nvPr/>
          </p:nvSpPr>
          <p:spPr>
            <a:xfrm>
              <a:off x="1154028" y="4636189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9E254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8" name="Rounded Rectangle 16">
              <a:extLst>
                <a:ext uri="{FF2B5EF4-FFF2-40B4-BE49-F238E27FC236}">
                  <a16:creationId xmlns:a16="http://schemas.microsoft.com/office/drawing/2014/main" id="{9A49CB7A-9FCE-49A9-9785-1389459CD7EC}"/>
                </a:ext>
              </a:extLst>
            </p:cNvPr>
            <p:cNvSpPr/>
            <p:nvPr/>
          </p:nvSpPr>
          <p:spPr>
            <a:xfrm>
              <a:off x="1154028" y="4978327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256A7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49" name="Rounded Rectangle 17">
              <a:extLst>
                <a:ext uri="{FF2B5EF4-FFF2-40B4-BE49-F238E27FC236}">
                  <a16:creationId xmlns:a16="http://schemas.microsoft.com/office/drawing/2014/main" id="{9DEBC807-1286-4056-B481-102832E4A956}"/>
                </a:ext>
              </a:extLst>
            </p:cNvPr>
            <p:cNvSpPr/>
            <p:nvPr/>
          </p:nvSpPr>
          <p:spPr>
            <a:xfrm>
              <a:off x="1154028" y="5320465"/>
              <a:ext cx="459249" cy="335769"/>
            </a:xfrm>
            <a:prstGeom prst="roundRect">
              <a:avLst>
                <a:gd name="adj" fmla="val 0"/>
              </a:avLst>
            </a:prstGeom>
            <a:solidFill>
              <a:srgbClr val="16604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68FD0A-40C2-4B98-B94F-545AC4492265}"/>
                </a:ext>
              </a:extLst>
            </p:cNvPr>
            <p:cNvSpPr/>
            <p:nvPr/>
          </p:nvSpPr>
          <p:spPr>
            <a:xfrm>
              <a:off x="1154028" y="4294051"/>
              <a:ext cx="459249" cy="335769"/>
            </a:xfrm>
            <a:prstGeom prst="rect">
              <a:avLst/>
            </a:prstGeom>
            <a:solidFill>
              <a:srgbClr val="0B7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0C2B2A-C715-4648-AD71-E354BC066980}"/>
                </a:ext>
              </a:extLst>
            </p:cNvPr>
            <p:cNvSpPr/>
            <p:nvPr/>
          </p:nvSpPr>
          <p:spPr>
            <a:xfrm>
              <a:off x="1154015" y="3882327"/>
              <a:ext cx="459249" cy="335769"/>
            </a:xfrm>
            <a:prstGeom prst="rect">
              <a:avLst/>
            </a:prstGeom>
            <a:solidFill>
              <a:srgbClr val="09182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6F4910-7EB5-4FC9-9E8B-1E04EDBE2187}"/>
                </a:ext>
              </a:extLst>
            </p:cNvPr>
            <p:cNvSpPr/>
            <p:nvPr/>
          </p:nvSpPr>
          <p:spPr>
            <a:xfrm>
              <a:off x="2073705" y="3875958"/>
              <a:ext cx="459249" cy="335769"/>
            </a:xfrm>
            <a:prstGeom prst="rect">
              <a:avLst/>
            </a:prstGeom>
            <a:solidFill>
              <a:srgbClr val="FF43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" rtlCol="0" anchor="b"/>
            <a:lstStyle/>
            <a:p>
              <a:pPr algn="ctr"/>
              <a:endParaRPr lang="sv-SE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6DCB663-183B-4B38-B1D2-17D5DDC82CBB}"/>
              </a:ext>
            </a:extLst>
          </p:cNvPr>
          <p:cNvSpPr/>
          <p:nvPr/>
        </p:nvSpPr>
        <p:spPr>
          <a:xfrm>
            <a:off x="2069300" y="3455223"/>
            <a:ext cx="459249" cy="335769"/>
          </a:xfrm>
          <a:prstGeom prst="rect">
            <a:avLst/>
          </a:prstGeom>
          <a:solidFill>
            <a:srgbClr val="E8874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8610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11F-DDDA-42C7-9596-E7B1405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14F0-D00D-4B59-8CC6-CD43DC3D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Setting the stage - Why we need in memory computing:</a:t>
            </a:r>
          </a:p>
          <a:p>
            <a:r>
              <a:rPr lang="sv-SE" dirty="0"/>
              <a:t>Application Platform</a:t>
            </a:r>
          </a:p>
          <a:p>
            <a:r>
              <a:rPr lang="sv-SE" dirty="0"/>
              <a:t>Micro-Apps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/>
              <a:t>The Starcounter information operating system:</a:t>
            </a:r>
          </a:p>
          <a:p>
            <a:r>
              <a:rPr lang="sv-SE" dirty="0"/>
              <a:t>Our approach to in memory computing</a:t>
            </a:r>
          </a:p>
          <a:p>
            <a:r>
              <a:rPr lang="sv-SE" dirty="0"/>
              <a:t>The future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6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1296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BCED6BE-3358-4311-93BB-E81313E205B9}"/>
              </a:ext>
            </a:extLst>
          </p:cNvPr>
          <p:cNvSpPr/>
          <p:nvPr/>
        </p:nvSpPr>
        <p:spPr>
          <a:xfrm>
            <a:off x="3962399" y="2555791"/>
            <a:ext cx="4267201" cy="3587834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0F907-E0EF-4A94-AE60-AAE0C26C8AA7}"/>
              </a:ext>
            </a:extLst>
          </p:cNvPr>
          <p:cNvGrpSpPr/>
          <p:nvPr/>
        </p:nvGrpSpPr>
        <p:grpSpPr>
          <a:xfrm>
            <a:off x="4276726" y="1548258"/>
            <a:ext cx="3638548" cy="3887341"/>
            <a:chOff x="3685119" y="1538733"/>
            <a:chExt cx="3638548" cy="3887341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B42D8361-E693-400D-98AC-10C4E0C6B632}"/>
                </a:ext>
              </a:extLst>
            </p:cNvPr>
            <p:cNvSpPr/>
            <p:nvPr/>
          </p:nvSpPr>
          <p:spPr>
            <a:xfrm>
              <a:off x="3685119" y="2546266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Communication</a:t>
              </a:r>
              <a:br>
                <a:rPr lang="sv-SE" b="1" dirty="0"/>
              </a:br>
              <a:r>
                <a:rPr lang="sv-SE" dirty="0"/>
                <a:t>Palindrom - REST, Web Sockets</a:t>
              </a:r>
            </a:p>
          </p:txBody>
        </p:sp>
        <p:sp>
          <p:nvSpPr>
            <p:cNvPr id="12" name="Rounded Rectangle 17">
              <a:extLst>
                <a:ext uri="{FF2B5EF4-FFF2-40B4-BE49-F238E27FC236}">
                  <a16:creationId xmlns:a16="http://schemas.microsoft.com/office/drawing/2014/main" id="{CECD1383-D962-431D-BE01-658B2DF8D677}"/>
                </a:ext>
              </a:extLst>
            </p:cNvPr>
            <p:cNvSpPr/>
            <p:nvPr/>
          </p:nvSpPr>
          <p:spPr>
            <a:xfrm>
              <a:off x="3685119" y="1538733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Front-end Framework</a:t>
              </a:r>
              <a:br>
                <a:rPr lang="sv-SE" b="1" dirty="0"/>
              </a:br>
              <a:r>
                <a:rPr lang="sv-SE" dirty="0"/>
                <a:t>React, Polymer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39790D43-A79B-4BC1-A6F0-5B9734705242}"/>
                </a:ext>
              </a:extLst>
            </p:cNvPr>
            <p:cNvSpPr/>
            <p:nvPr/>
          </p:nvSpPr>
          <p:spPr>
            <a:xfrm>
              <a:off x="3685119" y="3553799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Application</a:t>
              </a:r>
              <a:br>
                <a:rPr lang="sv-SE" b="1" dirty="0"/>
              </a:br>
              <a:r>
                <a:rPr lang="sv-SE" dirty="0"/>
                <a:t>View Models, Entities, App Logic</a:t>
              </a:r>
            </a:p>
          </p:txBody>
        </p:sp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CF97119C-40D4-41FA-B7F6-9A0DA530A733}"/>
                </a:ext>
              </a:extLst>
            </p:cNvPr>
            <p:cNvSpPr/>
            <p:nvPr/>
          </p:nvSpPr>
          <p:spPr>
            <a:xfrm>
              <a:off x="3685119" y="4561332"/>
              <a:ext cx="3638548" cy="864742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Database</a:t>
              </a:r>
              <a:br>
                <a:rPr lang="sv-SE" b="1" dirty="0"/>
              </a:br>
              <a:r>
                <a:rPr lang="sv-SE" dirty="0"/>
                <a:t>Mapping, Persistence, Queries</a:t>
              </a:r>
            </a:p>
          </p:txBody>
        </p:sp>
      </p:grp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9E500F50-5C38-4BF7-967F-3F85379E8BE7}"/>
              </a:ext>
            </a:extLst>
          </p:cNvPr>
          <p:cNvSpPr/>
          <p:nvPr/>
        </p:nvSpPr>
        <p:spPr>
          <a:xfrm>
            <a:off x="8133480" y="4240170"/>
            <a:ext cx="3258419" cy="1229881"/>
          </a:xfrm>
          <a:prstGeom prst="wedgeRoundRectCallout">
            <a:avLst>
              <a:gd name="adj1" fmla="val -64437"/>
              <a:gd name="adj2" fmla="val 22359"/>
              <a:gd name="adj3" fmla="val 16667"/>
            </a:avLst>
          </a:prstGeom>
          <a:solidFill>
            <a:schemeClr val="tx1"/>
          </a:solidFill>
          <a:ln w="38100">
            <a:solidFill>
              <a:srgbClr val="102B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Why would an Application Platform need a custom database?</a:t>
            </a:r>
          </a:p>
        </p:txBody>
      </p:sp>
    </p:spTree>
    <p:extLst>
      <p:ext uri="{BB962C8B-B14F-4D97-AF65-F5344CB8AC3E}">
        <p14:creationId xmlns:p14="http://schemas.microsoft.com/office/powerpoint/2010/main" val="16781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E07D48-560F-43AF-8679-0A220F37DAD9}"/>
              </a:ext>
            </a:extLst>
          </p:cNvPr>
          <p:cNvSpPr/>
          <p:nvPr/>
        </p:nvSpPr>
        <p:spPr>
          <a:xfrm>
            <a:off x="0" y="2497160"/>
            <a:ext cx="12192000" cy="1846556"/>
          </a:xfrm>
          <a:prstGeom prst="rect">
            <a:avLst/>
          </a:prstGeom>
          <a:solidFill>
            <a:srgbClr val="194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E3E29-3130-44AF-A361-9BEFE9C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i="1" dirty="0">
                <a:latin typeface="Lobster Two" panose="02000506000000020003" pitchFamily="50" charset="0"/>
              </a:rPr>
              <a:t>Micro-Applications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624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553200"/>
            <a:ext cx="6372225" cy="29641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</p:spTree>
    <p:extLst>
      <p:ext uri="{BB962C8B-B14F-4D97-AF65-F5344CB8AC3E}">
        <p14:creationId xmlns:p14="http://schemas.microsoft.com/office/powerpoint/2010/main" val="270220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201DD9-0693-4AFD-B19B-215D34CC4F0E}"/>
              </a:ext>
            </a:extLst>
          </p:cNvPr>
          <p:cNvSpPr/>
          <p:nvPr/>
        </p:nvSpPr>
        <p:spPr>
          <a:xfrm>
            <a:off x="2643188" y="3553200"/>
            <a:ext cx="6372225" cy="2964103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b"/>
          <a:lstStyle/>
          <a:p>
            <a:pPr algn="ctr"/>
            <a:r>
              <a:rPr lang="sv-SE" b="1" dirty="0"/>
              <a:t>Starcounter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D653542-4467-4C9D-819C-AC1E6D22DB48}"/>
              </a:ext>
            </a:extLst>
          </p:cNvPr>
          <p:cNvSpPr/>
          <p:nvPr/>
        </p:nvSpPr>
        <p:spPr>
          <a:xfrm>
            <a:off x="2838452" y="464705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A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34E9047C-ED3E-458D-A3AF-7A806E9B6FD9}"/>
              </a:ext>
            </a:extLst>
          </p:cNvPr>
          <p:cNvSpPr/>
          <p:nvPr/>
        </p:nvSpPr>
        <p:spPr>
          <a:xfrm>
            <a:off x="6942669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2D3E87-80C9-416F-89AB-E56203146686}"/>
              </a:ext>
            </a:extLst>
          </p:cNvPr>
          <p:cNvSpPr/>
          <p:nvPr/>
        </p:nvSpPr>
        <p:spPr>
          <a:xfrm>
            <a:off x="4890560" y="464705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Model B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B42D8361-E693-400D-98AC-10C4E0C6B632}"/>
              </a:ext>
            </a:extLst>
          </p:cNvPr>
          <p:cNvSpPr/>
          <p:nvPr/>
        </p:nvSpPr>
        <p:spPr>
          <a:xfrm>
            <a:off x="2838452" y="3893524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A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7C3FD13-9E00-4449-9544-424348FDF8F5}"/>
              </a:ext>
            </a:extLst>
          </p:cNvPr>
          <p:cNvSpPr/>
          <p:nvPr/>
        </p:nvSpPr>
        <p:spPr>
          <a:xfrm>
            <a:off x="6942669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C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86B34A51-230A-4A34-AD45-07C57AF72274}"/>
              </a:ext>
            </a:extLst>
          </p:cNvPr>
          <p:cNvSpPr/>
          <p:nvPr/>
        </p:nvSpPr>
        <p:spPr>
          <a:xfrm>
            <a:off x="4890560" y="3893523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App B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2D03762-C051-4E37-9B29-5C5F66F61F5C}"/>
              </a:ext>
            </a:extLst>
          </p:cNvPr>
          <p:cNvSpPr/>
          <p:nvPr/>
        </p:nvSpPr>
        <p:spPr>
          <a:xfrm>
            <a:off x="2838452" y="3139989"/>
            <a:ext cx="1877482" cy="581463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E0EA655-93B7-4E77-A674-5D0E11CCB5D6}"/>
              </a:ext>
            </a:extLst>
          </p:cNvPr>
          <p:cNvSpPr/>
          <p:nvPr/>
        </p:nvSpPr>
        <p:spPr>
          <a:xfrm>
            <a:off x="6942669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4715D5-D511-402A-971F-6514F5EDFF89}"/>
              </a:ext>
            </a:extLst>
          </p:cNvPr>
          <p:cNvSpPr/>
          <p:nvPr/>
        </p:nvSpPr>
        <p:spPr>
          <a:xfrm>
            <a:off x="4890560" y="3139988"/>
            <a:ext cx="1877482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8C2CC-10BD-4F67-A4A4-26D068B35479}"/>
              </a:ext>
            </a:extLst>
          </p:cNvPr>
          <p:cNvSpPr/>
          <p:nvPr/>
        </p:nvSpPr>
        <p:spPr>
          <a:xfrm>
            <a:off x="2643188" y="514350"/>
            <a:ext cx="6372225" cy="2240770"/>
          </a:xfrm>
          <a:prstGeom prst="rect">
            <a:avLst/>
          </a:prstGeom>
          <a:solidFill>
            <a:srgbClr val="1944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800" rtlCol="0" anchor="t"/>
          <a:lstStyle/>
          <a:p>
            <a:pPr algn="ctr"/>
            <a:r>
              <a:rPr lang="sv-SE" b="1" dirty="0"/>
              <a:t>Client Side Blending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BE88D3B-F312-4165-A190-9E1DA315ED59}"/>
              </a:ext>
            </a:extLst>
          </p:cNvPr>
          <p:cNvSpPr/>
          <p:nvPr/>
        </p:nvSpPr>
        <p:spPr>
          <a:xfrm>
            <a:off x="2838451" y="920664"/>
            <a:ext cx="1877482" cy="1565361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A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C6D505F1-74D1-4775-BF19-4D9CF3BBF100}"/>
              </a:ext>
            </a:extLst>
          </p:cNvPr>
          <p:cNvSpPr/>
          <p:nvPr/>
        </p:nvSpPr>
        <p:spPr>
          <a:xfrm>
            <a:off x="4911196" y="912859"/>
            <a:ext cx="3908955" cy="581463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B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82546E4D-C407-4A42-83A6-8B93683FB578}"/>
              </a:ext>
            </a:extLst>
          </p:cNvPr>
          <p:cNvSpPr/>
          <p:nvPr/>
        </p:nvSpPr>
        <p:spPr>
          <a:xfrm>
            <a:off x="4911195" y="1666393"/>
            <a:ext cx="3908955" cy="81963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UI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2FA10-D8FC-4DB6-95DB-6962A3A141DC}"/>
              </a:ext>
            </a:extLst>
          </p:cNvPr>
          <p:cNvSpPr/>
          <p:nvPr/>
        </p:nvSpPr>
        <p:spPr>
          <a:xfrm>
            <a:off x="1390650" y="2892339"/>
            <a:ext cx="9296400" cy="3781425"/>
          </a:xfrm>
          <a:prstGeom prst="rect">
            <a:avLst/>
          </a:prstGeom>
          <a:solidFill>
            <a:srgbClr val="102B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FEF-30F9-4C3F-AC3C-1E9ABC2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/>
              <a:t>Demo People App</a:t>
            </a:r>
          </a:p>
        </p:txBody>
      </p:sp>
    </p:spTree>
    <p:extLst>
      <p:ext uri="{BB962C8B-B14F-4D97-AF65-F5344CB8AC3E}">
        <p14:creationId xmlns:p14="http://schemas.microsoft.com/office/powerpoint/2010/main" val="70525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423</Words>
  <Application>Microsoft Office PowerPoint</Application>
  <PresentationFormat>Widescreen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Brush Script MT</vt:lpstr>
      <vt:lpstr>Calibri</vt:lpstr>
      <vt:lpstr>Cambria</vt:lpstr>
      <vt:lpstr>Comic Sans MS</vt:lpstr>
      <vt:lpstr>Consolas</vt:lpstr>
      <vt:lpstr>Lobster Two</vt:lpstr>
      <vt:lpstr>Office Theme</vt:lpstr>
      <vt:lpstr>PowerPoint Presentation</vt:lpstr>
      <vt:lpstr>Who am I?</vt:lpstr>
      <vt:lpstr>Agenda</vt:lpstr>
      <vt:lpstr>Application Platform</vt:lpstr>
      <vt:lpstr>PowerPoint Presentation</vt:lpstr>
      <vt:lpstr>Micro-Applications</vt:lpstr>
      <vt:lpstr>PowerPoint Presentation</vt:lpstr>
      <vt:lpstr>PowerPoint Presentation</vt:lpstr>
      <vt:lpstr>Demo People App</vt:lpstr>
      <vt:lpstr>PowerPoint Presentation</vt:lpstr>
      <vt:lpstr>In Memory, For Real</vt:lpstr>
      <vt:lpstr>PowerPoint Presentation</vt:lpstr>
      <vt:lpstr>PowerPoint Presentation</vt:lpstr>
      <vt:lpstr>PowerPoint Presentation</vt:lpstr>
      <vt:lpstr>PowerPoint Presentation</vt:lpstr>
      <vt:lpstr>C# Source Code</vt:lpstr>
      <vt:lpstr>C# Compiler Output</vt:lpstr>
      <vt:lpstr>Starcounter Weaver Output</vt:lpstr>
      <vt:lpstr>The Future of Hardware</vt:lpstr>
      <vt:lpstr>PowerPoint Presentation</vt:lpstr>
      <vt:lpstr>Microservices done right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</dc:creator>
  <cp:lastModifiedBy>b b</cp:lastModifiedBy>
  <cp:revision>272</cp:revision>
  <dcterms:created xsi:type="dcterms:W3CDTF">2017-09-21T13:47:56Z</dcterms:created>
  <dcterms:modified xsi:type="dcterms:W3CDTF">2017-09-25T08:56:30Z</dcterms:modified>
</cp:coreProperties>
</file>