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</p:sldMasterIdLst>
  <p:notesMasterIdLst>
    <p:notesMasterId r:id="rId41"/>
  </p:notesMasterIdLst>
  <p:sldIdLst>
    <p:sldId id="540" r:id="rId4"/>
    <p:sldId id="521" r:id="rId5"/>
    <p:sldId id="522" r:id="rId6"/>
    <p:sldId id="537" r:id="rId7"/>
    <p:sldId id="524" r:id="rId8"/>
    <p:sldId id="520" r:id="rId9"/>
    <p:sldId id="518" r:id="rId10"/>
    <p:sldId id="396" r:id="rId11"/>
    <p:sldId id="517" r:id="rId12"/>
    <p:sldId id="472" r:id="rId13"/>
    <p:sldId id="480" r:id="rId14"/>
    <p:sldId id="479" r:id="rId15"/>
    <p:sldId id="424" r:id="rId16"/>
    <p:sldId id="441" r:id="rId17"/>
    <p:sldId id="549" r:id="rId18"/>
    <p:sldId id="526" r:id="rId19"/>
    <p:sldId id="544" r:id="rId20"/>
    <p:sldId id="561" r:id="rId21"/>
    <p:sldId id="562" r:id="rId22"/>
    <p:sldId id="527" r:id="rId23"/>
    <p:sldId id="528" r:id="rId24"/>
    <p:sldId id="550" r:id="rId25"/>
    <p:sldId id="551" r:id="rId26"/>
    <p:sldId id="545" r:id="rId27"/>
    <p:sldId id="546" r:id="rId28"/>
    <p:sldId id="556" r:id="rId29"/>
    <p:sldId id="563" r:id="rId30"/>
    <p:sldId id="557" r:id="rId31"/>
    <p:sldId id="560" r:id="rId32"/>
    <p:sldId id="559" r:id="rId33"/>
    <p:sldId id="558" r:id="rId34"/>
    <p:sldId id="541" r:id="rId35"/>
    <p:sldId id="539" r:id="rId36"/>
    <p:sldId id="543" r:id="rId37"/>
    <p:sldId id="535" r:id="rId38"/>
    <p:sldId id="547" r:id="rId39"/>
    <p:sldId id="489" r:id="rId4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49"/>
            <p14:sldId id="526"/>
            <p14:sldId id="544"/>
          </p14:sldIdLst>
        </p14:section>
        <p14:section name="Behavioral" id="{3A588684-142E-4C66-A2E9-8A9F45B9DFA9}">
          <p14:sldIdLst>
            <p14:sldId id="561"/>
            <p14:sldId id="562"/>
            <p14:sldId id="527"/>
            <p14:sldId id="528"/>
          </p14:sldIdLst>
        </p14:section>
        <p14:section name="Sharding" id="{249F7A3B-221F-479C-9992-B5DB26C93BC5}">
          <p14:sldIdLst>
            <p14:sldId id="550"/>
            <p14:sldId id="551"/>
          </p14:sldIdLst>
        </p14:section>
        <p14:section name="Flow Control" id="{023DEFD6-70F4-4773-9443-9DAB62DAABFF}">
          <p14:sldIdLst>
            <p14:sldId id="545"/>
            <p14:sldId id="546"/>
            <p14:sldId id="556"/>
            <p14:sldId id="563"/>
            <p14:sldId id="557"/>
            <p14:sldId id="560"/>
            <p14:sldId id="559"/>
            <p14:sldId id="558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489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56E59E"/>
    <a:srgbClr val="FF493E"/>
    <a:srgbClr val="43BFF7"/>
    <a:srgbClr val="FFCC29"/>
    <a:srgbClr val="FF4909"/>
    <a:srgbClr val="58EC9F"/>
    <a:srgbClr val="282828"/>
    <a:srgbClr val="9B00D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6" autoAdjust="0"/>
    <p:restoredTop sz="90104" autoAdjust="0"/>
  </p:normalViewPr>
  <p:slideViewPr>
    <p:cSldViewPr snapToGrid="0">
      <p:cViewPr>
        <p:scale>
          <a:sx n="40" d="100"/>
          <a:sy n="40" d="100"/>
        </p:scale>
        <p:origin x="367" y="91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5163"/>
            <a:ext cx="5136556" cy="3502837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  <a:endParaRPr lang="sv-SE" sz="2400" b="1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smtClean="0">
                <a:solidFill>
                  <a:schemeClr val="bg1"/>
                </a:solidFill>
              </a:rPr>
              <a:t>OneForAll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Patterns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727"/>
          <a:stretch/>
        </p:blipFill>
        <p:spPr>
          <a:xfrm>
            <a:off x="0" y="0"/>
            <a:ext cx="12192000" cy="38592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Redshirt - Character Actor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Timeouts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7377267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Component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11279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Client</a:t>
            </a:r>
            <a:endParaRPr lang="sv-SE" b="1" dirty="0"/>
          </a:p>
        </p:txBody>
      </p:sp>
      <p:sp>
        <p:nvSpPr>
          <p:cNvPr id="17" name="Freeform 16"/>
          <p:cNvSpPr/>
          <p:nvPr/>
        </p:nvSpPr>
        <p:spPr>
          <a:xfrm>
            <a:off x="4988914" y="3466578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994327" y="3924481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Response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Timeouts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7377267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Component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11279" y="3293864"/>
            <a:ext cx="1414536" cy="2947480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Client</a:t>
            </a:r>
            <a:endParaRPr lang="sv-SE" b="1" dirty="0"/>
          </a:p>
        </p:txBody>
      </p:sp>
      <p:sp>
        <p:nvSpPr>
          <p:cNvPr id="17" name="Freeform 16"/>
          <p:cNvSpPr/>
          <p:nvPr/>
        </p:nvSpPr>
        <p:spPr>
          <a:xfrm>
            <a:off x="4988914" y="3466578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999740" y="5202899"/>
            <a:ext cx="2214428" cy="361846"/>
          </a:xfrm>
          <a:custGeom>
            <a:avLst/>
            <a:gdLst>
              <a:gd name="connsiteX0" fmla="*/ 312921 w 2214428"/>
              <a:gd name="connsiteY0" fmla="*/ 0 h 361846"/>
              <a:gd name="connsiteX1" fmla="*/ 2214428 w 2214428"/>
              <a:gd name="connsiteY1" fmla="*/ 0 h 361846"/>
              <a:gd name="connsiteX2" fmla="*/ 2214428 w 2214428"/>
              <a:gd name="connsiteY2" fmla="*/ 360218 h 361846"/>
              <a:gd name="connsiteX3" fmla="*/ 312922 w 2214428"/>
              <a:gd name="connsiteY3" fmla="*/ 360218 h 361846"/>
              <a:gd name="connsiteX4" fmla="*/ 312922 w 2214428"/>
              <a:gd name="connsiteY4" fmla="*/ 361846 h 361846"/>
              <a:gd name="connsiteX5" fmla="*/ 0 w 2214428"/>
              <a:gd name="connsiteY5" fmla="*/ 181737 h 361846"/>
              <a:gd name="connsiteX6" fmla="*/ 312921 w 2214428"/>
              <a:gd name="connsiteY6" fmla="*/ 1628 h 36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4428" h="361846">
                <a:moveTo>
                  <a:pt x="312921" y="0"/>
                </a:moveTo>
                <a:lnTo>
                  <a:pt x="2214428" y="0"/>
                </a:lnTo>
                <a:lnTo>
                  <a:pt x="2214428" y="360218"/>
                </a:lnTo>
                <a:lnTo>
                  <a:pt x="312922" y="360218"/>
                </a:lnTo>
                <a:lnTo>
                  <a:pt x="312922" y="361846"/>
                </a:lnTo>
                <a:lnTo>
                  <a:pt x="0" y="181737"/>
                </a:lnTo>
                <a:lnTo>
                  <a:pt x="312921" y="162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Response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994327" y="3925247"/>
            <a:ext cx="1287411" cy="722065"/>
          </a:xfrm>
          <a:custGeom>
            <a:avLst/>
            <a:gdLst>
              <a:gd name="connsiteX0" fmla="*/ 332724 w 2214428"/>
              <a:gd name="connsiteY0" fmla="*/ 0 h 722065"/>
              <a:gd name="connsiteX1" fmla="*/ 2214428 w 2214428"/>
              <a:gd name="connsiteY1" fmla="*/ 0 h 722065"/>
              <a:gd name="connsiteX2" fmla="*/ 2214428 w 2214428"/>
              <a:gd name="connsiteY2" fmla="*/ 360219 h 722065"/>
              <a:gd name="connsiteX3" fmla="*/ 2214428 w 2214428"/>
              <a:gd name="connsiteY3" fmla="*/ 720437 h 722065"/>
              <a:gd name="connsiteX4" fmla="*/ 312922 w 2214428"/>
              <a:gd name="connsiteY4" fmla="*/ 720437 h 722065"/>
              <a:gd name="connsiteX5" fmla="*/ 312922 w 2214428"/>
              <a:gd name="connsiteY5" fmla="*/ 722065 h 722065"/>
              <a:gd name="connsiteX6" fmla="*/ 0 w 2214428"/>
              <a:gd name="connsiteY6" fmla="*/ 541956 h 722065"/>
              <a:gd name="connsiteX7" fmla="*/ 312921 w 2214428"/>
              <a:gd name="connsiteY7" fmla="*/ 361847 h 722065"/>
              <a:gd name="connsiteX8" fmla="*/ 312921 w 2214428"/>
              <a:gd name="connsiteY8" fmla="*/ 360219 h 722065"/>
              <a:gd name="connsiteX9" fmla="*/ 332724 w 2214428"/>
              <a:gd name="connsiteY9" fmla="*/ 360219 h 72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14428" h="722065">
                <a:moveTo>
                  <a:pt x="332724" y="0"/>
                </a:moveTo>
                <a:lnTo>
                  <a:pt x="2214428" y="0"/>
                </a:lnTo>
                <a:lnTo>
                  <a:pt x="2214428" y="360219"/>
                </a:lnTo>
                <a:lnTo>
                  <a:pt x="2214428" y="720437"/>
                </a:lnTo>
                <a:lnTo>
                  <a:pt x="312922" y="720437"/>
                </a:lnTo>
                <a:lnTo>
                  <a:pt x="312922" y="722065"/>
                </a:lnTo>
                <a:lnTo>
                  <a:pt x="0" y="541956"/>
                </a:lnTo>
                <a:lnTo>
                  <a:pt x="312921" y="361847"/>
                </a:lnTo>
                <a:lnTo>
                  <a:pt x="312921" y="360219"/>
                </a:lnTo>
                <a:lnTo>
                  <a:pt x="332724" y="360219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sv-SE" b="1" dirty="0" smtClean="0">
                <a:solidFill>
                  <a:schemeClr val="tx1"/>
                </a:solidFill>
              </a:rPr>
              <a:t>Timeout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988786" y="4744996"/>
            <a:ext cx="2225254" cy="360219"/>
          </a:xfrm>
          <a:custGeom>
            <a:avLst/>
            <a:gdLst>
              <a:gd name="connsiteX0" fmla="*/ 0 w 2225254"/>
              <a:gd name="connsiteY0" fmla="*/ 0 h 360219"/>
              <a:gd name="connsiteX1" fmla="*/ 1912333 w 2225254"/>
              <a:gd name="connsiteY1" fmla="*/ 0 h 360219"/>
              <a:gd name="connsiteX2" fmla="*/ 1912333 w 2225254"/>
              <a:gd name="connsiteY2" fmla="*/ 1 h 360219"/>
              <a:gd name="connsiteX3" fmla="*/ 2225254 w 2225254"/>
              <a:gd name="connsiteY3" fmla="*/ 180110 h 360219"/>
              <a:gd name="connsiteX4" fmla="*/ 1912333 w 2225254"/>
              <a:gd name="connsiteY4" fmla="*/ 360219 h 360219"/>
              <a:gd name="connsiteX5" fmla="*/ 1912333 w 2225254"/>
              <a:gd name="connsiteY5" fmla="*/ 360218 h 360219"/>
              <a:gd name="connsiteX6" fmla="*/ 0 w 2225254"/>
              <a:gd name="connsiteY6" fmla="*/ 360218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254" h="360219">
                <a:moveTo>
                  <a:pt x="0" y="0"/>
                </a:moveTo>
                <a:lnTo>
                  <a:pt x="1912333" y="0"/>
                </a:lnTo>
                <a:lnTo>
                  <a:pt x="1912333" y="1"/>
                </a:lnTo>
                <a:lnTo>
                  <a:pt x="2225254" y="180110"/>
                </a:lnTo>
                <a:lnTo>
                  <a:pt x="1912333" y="360219"/>
                </a:lnTo>
                <a:lnTo>
                  <a:pt x="1912333" y="360218"/>
                </a:lnTo>
                <a:lnTo>
                  <a:pt x="0" y="360218"/>
                </a:lnTo>
                <a:close/>
              </a:path>
            </a:pathLst>
          </a:custGeom>
          <a:solidFill>
            <a:srgbClr val="FF493E"/>
          </a:solidFill>
          <a:ln w="381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7433229" cy="1202172"/>
            <a:chOff x="-1204869" y="4990642"/>
            <a:chExt cx="7433229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773632" y="5652011"/>
              <a:ext cx="2454728" cy="1"/>
            </a:xfrm>
            <a:prstGeom prst="line">
              <a:avLst/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Servicetekniker"/>
            <p:cNvSpPr/>
            <p:nvPr/>
          </p:nvSpPr>
          <p:spPr>
            <a:xfrm>
              <a:off x="4174238" y="5753906"/>
              <a:ext cx="1661249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Poll DB Status</a:t>
              </a:r>
            </a:p>
          </p:txBody>
        </p: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/>
          <p:nvPr/>
        </p:nvCxnSpPr>
        <p:spPr>
          <a:xfrm>
            <a:off x="3243263" y="5200870"/>
            <a:ext cx="1300666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989525" y="500524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43263" y="4913390"/>
            <a:ext cx="1300666" cy="1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54327" y="471776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out, 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Event Sourcing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18526</TotalTime>
  <Words>425</Words>
  <Application>Microsoft Office PowerPoint</Application>
  <PresentationFormat>Widescreen</PresentationFormat>
  <Paragraphs>214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2409</cp:revision>
  <dcterms:created xsi:type="dcterms:W3CDTF">2014-06-11T19:04:29Z</dcterms:created>
  <dcterms:modified xsi:type="dcterms:W3CDTF">2017-04-22T17:53:13Z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