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9"/>
  </p:notesMasterIdLst>
  <p:sldIdLst>
    <p:sldId id="540" r:id="rId5"/>
    <p:sldId id="521" r:id="rId6"/>
    <p:sldId id="522" r:id="rId7"/>
    <p:sldId id="537" r:id="rId8"/>
    <p:sldId id="538" r:id="rId9"/>
    <p:sldId id="524" r:id="rId10"/>
    <p:sldId id="520" r:id="rId11"/>
    <p:sldId id="518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44" r:id="rId21"/>
    <p:sldId id="527" r:id="rId22"/>
    <p:sldId id="545" r:id="rId23"/>
    <p:sldId id="546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41" r:id="rId32"/>
    <p:sldId id="539" r:id="rId33"/>
    <p:sldId id="543" r:id="rId34"/>
    <p:sldId id="535" r:id="rId35"/>
    <p:sldId id="536" r:id="rId36"/>
    <p:sldId id="489" r:id="rId37"/>
    <p:sldId id="506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38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44"/>
            <p14:sldId id="527"/>
            <p14:sldId id="545"/>
            <p14:sldId id="546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41"/>
            <p14:sldId id="539"/>
            <p14:sldId id="543"/>
            <p14:sldId id="535"/>
            <p14:sldId id="536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3E"/>
    <a:srgbClr val="43BFF7"/>
    <a:srgbClr val="58EC9F"/>
    <a:srgbClr val="282828"/>
    <a:srgbClr val="1F4E79"/>
    <a:srgbClr val="56E59E"/>
    <a:srgbClr val="9B00D2"/>
    <a:srgbClr val="FFCC29"/>
    <a:srgbClr val="FF490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0" autoAdjust="0"/>
    <p:restoredTop sz="90104" autoAdjust="0"/>
  </p:normalViewPr>
  <p:slideViewPr>
    <p:cSldViewPr snapToGrid="0">
      <p:cViewPr>
        <p:scale>
          <a:sx n="71" d="100"/>
          <a:sy n="71" d="100"/>
        </p:scale>
        <p:origin x="34" y="163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rogeralsing@gmail.com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Redshirt - Character Actor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3100"/>
                <a:gd name="adj2" fmla="val 18646890"/>
                <a:gd name="adj3" fmla="val 1031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/>
          <p:nvPr/>
        </p:nvCxnSpPr>
        <p:spPr>
          <a:xfrm>
            <a:off x="3243263" y="5262139"/>
            <a:ext cx="1300666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989525" y="506651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43263" y="4913390"/>
            <a:ext cx="1300666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54327" y="471776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Akka has Cluster Sharding</a:t>
            </a:r>
          </a:p>
        </p:txBody>
      </p:sp>
    </p:spTree>
    <p:extLst>
      <p:ext uri="{BB962C8B-B14F-4D97-AF65-F5344CB8AC3E}">
        <p14:creationId xmlns:p14="http://schemas.microsoft.com/office/powerpoint/2010/main" val="1540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0" y="509010"/>
            <a:ext cx="7167380" cy="5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690688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17381</TotalTime>
  <Words>371</Words>
  <Application>Microsoft Office PowerPoint</Application>
  <PresentationFormat>Widescreen</PresentationFormat>
  <Paragraphs>179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Lobster Two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2294</cp:revision>
  <dcterms:created xsi:type="dcterms:W3CDTF">2014-06-11T19:04:29Z</dcterms:created>
  <dcterms:modified xsi:type="dcterms:W3CDTF">2017-03-31T13:50:30Z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