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7" r:id="rId9"/>
    <p:sldId id="267" r:id="rId10"/>
    <p:sldId id="264" r:id="rId11"/>
    <p:sldId id="266" r:id="rId12"/>
    <p:sldId id="265" r:id="rId13"/>
    <p:sldId id="269" r:id="rId14"/>
    <p:sldId id="268" r:id="rId15"/>
    <p:sldId id="279" r:id="rId16"/>
    <p:sldId id="280" r:id="rId17"/>
    <p:sldId id="270" r:id="rId18"/>
    <p:sldId id="273" r:id="rId19"/>
    <p:sldId id="276" r:id="rId20"/>
    <p:sldId id="275" r:id="rId21"/>
    <p:sldId id="278" r:id="rId22"/>
    <p:sldId id="281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ECC"/>
    <a:srgbClr val="F35A22"/>
    <a:srgbClr val="FFC001"/>
    <a:srgbClr val="FF470A"/>
    <a:srgbClr val="FFCE29"/>
    <a:srgbClr val="9B00D2"/>
    <a:srgbClr val="53C360"/>
    <a:srgbClr val="B3683B"/>
    <a:srgbClr val="C67341"/>
    <a:srgbClr val="15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3" autoAdjust="0"/>
    <p:restoredTop sz="95496" autoAdjust="0"/>
  </p:normalViewPr>
  <p:slideViewPr>
    <p:cSldViewPr snapToGrid="0">
      <p:cViewPr>
        <p:scale>
          <a:sx n="47" d="100"/>
          <a:sy n="47" d="100"/>
        </p:scale>
        <p:origin x="168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4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97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41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826" y="1732190"/>
            <a:ext cx="1598610" cy="1812405"/>
            <a:chOff x="3050852" y="1001163"/>
            <a:chExt cx="3741420" cy="4241790"/>
          </a:xfrm>
        </p:grpSpPr>
        <p:grpSp>
          <p:nvGrpSpPr>
            <p:cNvPr id="71" name="Group 70"/>
            <p:cNvGrpSpPr/>
            <p:nvPr/>
          </p:nvGrpSpPr>
          <p:grpSpPr>
            <a:xfrm>
              <a:off x="3050852" y="1001163"/>
              <a:ext cx="3741420" cy="4241790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10800000">
              <a:off x="3916869" y="1805979"/>
              <a:ext cx="2006951" cy="2275357"/>
              <a:chOff x="3050852" y="1001163"/>
              <a:chExt cx="3741420" cy="4241790"/>
            </a:xfrm>
          </p:grpSpPr>
          <p:sp>
            <p:nvSpPr>
              <p:cNvPr id="76" name="Freeform 75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158682" y="2192760"/>
              <a:ext cx="1521191" cy="1724632"/>
              <a:chOff x="3050852" y="1001163"/>
              <a:chExt cx="3741420" cy="4241790"/>
            </a:xfrm>
          </p:grpSpPr>
          <p:sp>
            <p:nvSpPr>
              <p:cNvPr id="80" name="Freeform 79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7201851" y="186268"/>
            <a:ext cx="49901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spc="-1400" dirty="0" smtClean="0">
                <a:latin typeface="Arial Black" panose="020B0A04020102020204" pitchFamily="34" charset="0"/>
              </a:rPr>
              <a:t>proto </a:t>
            </a:r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25633" y="943637"/>
            <a:ext cx="2149929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10993532" y="1273712"/>
            <a:ext cx="181858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 rot="1475428">
            <a:off x="8958776" y="1043244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10519620" y="991531"/>
            <a:ext cx="267154" cy="22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 rot="19916843">
            <a:off x="10595531" y="1505893"/>
            <a:ext cx="61322" cy="43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4457529" y="41286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57450" y="4131465"/>
            <a:ext cx="1581433" cy="1792668"/>
            <a:chOff x="2457450" y="4131465"/>
            <a:chExt cx="1581433" cy="1792668"/>
          </a:xfrm>
        </p:grpSpPr>
        <p:grpSp>
          <p:nvGrpSpPr>
            <p:cNvPr id="34" name="Group 33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0" name="Diamond 3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72111" y="1718678"/>
            <a:ext cx="1581433" cy="1792668"/>
            <a:chOff x="2457450" y="4131465"/>
            <a:chExt cx="1581433" cy="1792668"/>
          </a:xfrm>
        </p:grpSpPr>
        <p:grpSp>
          <p:nvGrpSpPr>
            <p:cNvPr id="46" name="Group 45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10800000">
              <a:off x="2722258" y="4349922"/>
              <a:ext cx="1046566" cy="1186360"/>
              <a:chOff x="571843" y="783491"/>
              <a:chExt cx="2186083" cy="2478084"/>
            </a:xfrm>
          </p:grpSpPr>
          <p:sp>
            <p:nvSpPr>
              <p:cNvPr id="52" name="Diamond 5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Diamond 5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49" name="Diamond 4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Diamond 5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4872434" y="1665311"/>
            <a:ext cx="1581433" cy="1792668"/>
            <a:chOff x="2909875" y="1735027"/>
            <a:chExt cx="1581433" cy="1792668"/>
          </a:xfrm>
        </p:grpSpPr>
        <p:grpSp>
          <p:nvGrpSpPr>
            <p:cNvPr id="85" name="Group 8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94" name="Diamond 9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Diamond 9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Diamond 9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91" name="Diamond 9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Diamond 9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Diamond 9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8" name="Diamond 8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Diamond 8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Diamond 8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434143" y="-99907"/>
            <a:ext cx="1723664" cy="1954183"/>
            <a:chOff x="3434143" y="-99907"/>
            <a:chExt cx="1723664" cy="1954183"/>
          </a:xfrm>
        </p:grpSpPr>
        <p:sp>
          <p:nvSpPr>
            <p:cNvPr id="100" name="Freeform 99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99" name="Freeform 98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4" name="Freeform 10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5" name="Freeform 10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" name="Hexagon 5"/>
          <p:cNvSpPr/>
          <p:nvPr/>
        </p:nvSpPr>
        <p:spPr>
          <a:xfrm rot="5400000">
            <a:off x="2406699" y="4243318"/>
            <a:ext cx="1687444" cy="1463739"/>
          </a:xfrm>
          <a:prstGeom prst="hexagon">
            <a:avLst>
              <a:gd name="adj" fmla="val 29001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875176" cy="956314"/>
          </a:xfrm>
          <a:custGeom>
            <a:avLst/>
            <a:gdLst/>
            <a:ahLst/>
            <a:cxnLst/>
            <a:rect l="l" t="t" r="r" b="b"/>
            <a:pathLst>
              <a:path w="5166902" h="1275085">
                <a:moveTo>
                  <a:pt x="662359" y="823243"/>
                </a:moveTo>
                <a:cubicBezTo>
                  <a:pt x="614437" y="840359"/>
                  <a:pt x="564517" y="855477"/>
                  <a:pt x="512601" y="868599"/>
                </a:cubicBezTo>
                <a:cubicBezTo>
                  <a:pt x="441858" y="887425"/>
                  <a:pt x="397073" y="905967"/>
                  <a:pt x="378247" y="924223"/>
                </a:cubicBezTo>
                <a:cubicBezTo>
                  <a:pt x="358849" y="943050"/>
                  <a:pt x="349151" y="964444"/>
                  <a:pt x="349151" y="988405"/>
                </a:cubicBezTo>
                <a:cubicBezTo>
                  <a:pt x="349151" y="1015790"/>
                  <a:pt x="358707" y="1038182"/>
                  <a:pt x="377819" y="1055583"/>
                </a:cubicBezTo>
                <a:cubicBezTo>
                  <a:pt x="396931" y="1072983"/>
                  <a:pt x="425028" y="1081683"/>
                  <a:pt x="462111" y="1081683"/>
                </a:cubicBezTo>
                <a:cubicBezTo>
                  <a:pt x="500906" y="1081683"/>
                  <a:pt x="536990" y="1072270"/>
                  <a:pt x="570365" y="1053443"/>
                </a:cubicBezTo>
                <a:cubicBezTo>
                  <a:pt x="603740" y="1034616"/>
                  <a:pt x="627416" y="1011653"/>
                  <a:pt x="641393" y="984554"/>
                </a:cubicBezTo>
                <a:cubicBezTo>
                  <a:pt x="655371" y="957455"/>
                  <a:pt x="662359" y="922226"/>
                  <a:pt x="662359" y="878868"/>
                </a:cubicBezTo>
                <a:close/>
                <a:moveTo>
                  <a:pt x="3105857" y="564803"/>
                </a:moveTo>
                <a:cubicBezTo>
                  <a:pt x="3055081" y="564803"/>
                  <a:pt x="3013149" y="584343"/>
                  <a:pt x="2980060" y="623423"/>
                </a:cubicBezTo>
                <a:cubicBezTo>
                  <a:pt x="2946970" y="662503"/>
                  <a:pt x="2930426" y="721978"/>
                  <a:pt x="2930426" y="801849"/>
                </a:cubicBezTo>
                <a:cubicBezTo>
                  <a:pt x="2930426" y="882861"/>
                  <a:pt x="2946827" y="942765"/>
                  <a:pt x="2979632" y="981559"/>
                </a:cubicBezTo>
                <a:cubicBezTo>
                  <a:pt x="3012436" y="1020354"/>
                  <a:pt x="3053655" y="1039751"/>
                  <a:pt x="3103289" y="1039751"/>
                </a:cubicBezTo>
                <a:cubicBezTo>
                  <a:pt x="3153494" y="1039751"/>
                  <a:pt x="3194713" y="1020639"/>
                  <a:pt x="3226947" y="982415"/>
                </a:cubicBezTo>
                <a:cubicBezTo>
                  <a:pt x="3259181" y="944191"/>
                  <a:pt x="3275298" y="882861"/>
                  <a:pt x="3275298" y="798426"/>
                </a:cubicBezTo>
                <a:cubicBezTo>
                  <a:pt x="3275298" y="719696"/>
                  <a:pt x="3259038" y="661076"/>
                  <a:pt x="3226519" y="622567"/>
                </a:cubicBezTo>
                <a:cubicBezTo>
                  <a:pt x="3194000" y="584058"/>
                  <a:pt x="3153779" y="564803"/>
                  <a:pt x="3105857" y="564803"/>
                </a:cubicBezTo>
                <a:close/>
                <a:moveTo>
                  <a:pt x="2444167" y="0"/>
                </a:moveTo>
                <a:lnTo>
                  <a:pt x="2444167" y="345728"/>
                </a:lnTo>
                <a:lnTo>
                  <a:pt x="2635858" y="345728"/>
                </a:lnTo>
                <a:lnTo>
                  <a:pt x="2635858" y="571854"/>
                </a:lnTo>
                <a:lnTo>
                  <a:pt x="2636097" y="571348"/>
                </a:lnTo>
                <a:cubicBezTo>
                  <a:pt x="2658026" y="530793"/>
                  <a:pt x="2686533" y="493668"/>
                  <a:pt x="2721620" y="459972"/>
                </a:cubicBezTo>
                <a:cubicBezTo>
                  <a:pt x="2815183" y="370117"/>
                  <a:pt x="2941550" y="325190"/>
                  <a:pt x="3100722" y="325190"/>
                </a:cubicBezTo>
                <a:cubicBezTo>
                  <a:pt x="3282714" y="325190"/>
                  <a:pt x="3420206" y="377962"/>
                  <a:pt x="3513199" y="483506"/>
                </a:cubicBezTo>
                <a:cubicBezTo>
                  <a:pt x="3559910" y="536634"/>
                  <a:pt x="3592023" y="597451"/>
                  <a:pt x="3609539" y="665957"/>
                </a:cubicBezTo>
                <a:lnTo>
                  <a:pt x="3618086" y="706968"/>
                </a:lnTo>
                <a:lnTo>
                  <a:pt x="3618086" y="345728"/>
                </a:lnTo>
                <a:lnTo>
                  <a:pt x="3944131" y="345728"/>
                </a:lnTo>
                <a:lnTo>
                  <a:pt x="3944131" y="494631"/>
                </a:lnTo>
                <a:cubicBezTo>
                  <a:pt x="3975509" y="430163"/>
                  <a:pt x="4007885" y="385806"/>
                  <a:pt x="4041260" y="361560"/>
                </a:cubicBezTo>
                <a:cubicBezTo>
                  <a:pt x="4074634" y="337313"/>
                  <a:pt x="4115854" y="325190"/>
                  <a:pt x="4164918" y="325190"/>
                </a:cubicBezTo>
                <a:cubicBezTo>
                  <a:pt x="4216263" y="325190"/>
                  <a:pt x="4272458" y="341164"/>
                  <a:pt x="4333502" y="373113"/>
                </a:cubicBezTo>
                <a:lnTo>
                  <a:pt x="4304082" y="440828"/>
                </a:lnTo>
                <a:lnTo>
                  <a:pt x="4320020" y="423848"/>
                </a:lnTo>
                <a:cubicBezTo>
                  <a:pt x="4351041" y="395477"/>
                  <a:pt x="4389443" y="373276"/>
                  <a:pt x="4435226" y="357248"/>
                </a:cubicBezTo>
                <a:cubicBezTo>
                  <a:pt x="4496271" y="335876"/>
                  <a:pt x="4578139" y="325190"/>
                  <a:pt x="4680830" y="325190"/>
                </a:cubicBezTo>
                <a:cubicBezTo>
                  <a:pt x="4789226" y="325190"/>
                  <a:pt x="4869240" y="333462"/>
                  <a:pt x="4920871" y="350007"/>
                </a:cubicBezTo>
                <a:cubicBezTo>
                  <a:pt x="4972502" y="366552"/>
                  <a:pt x="5015575" y="392225"/>
                  <a:pt x="5050091" y="427026"/>
                </a:cubicBezTo>
                <a:cubicBezTo>
                  <a:pt x="5084607" y="461827"/>
                  <a:pt x="5113275" y="508893"/>
                  <a:pt x="5136095" y="568226"/>
                </a:cubicBezTo>
                <a:lnTo>
                  <a:pt x="4805771" y="600745"/>
                </a:lnTo>
                <a:cubicBezTo>
                  <a:pt x="4797214" y="571649"/>
                  <a:pt x="4782951" y="550255"/>
                  <a:pt x="4762983" y="536563"/>
                </a:cubicBezTo>
                <a:cubicBezTo>
                  <a:pt x="4735598" y="518307"/>
                  <a:pt x="4702510" y="509179"/>
                  <a:pt x="4663715" y="509179"/>
                </a:cubicBezTo>
                <a:cubicBezTo>
                  <a:pt x="4624350" y="509179"/>
                  <a:pt x="4595682" y="516156"/>
                  <a:pt x="4577711" y="530111"/>
                </a:cubicBezTo>
                <a:cubicBezTo>
                  <a:pt x="4559740" y="544067"/>
                  <a:pt x="4550754" y="561015"/>
                  <a:pt x="4550754" y="580956"/>
                </a:cubicBezTo>
                <a:cubicBezTo>
                  <a:pt x="4550754" y="603170"/>
                  <a:pt x="4562164" y="619973"/>
                  <a:pt x="4584985" y="631365"/>
                </a:cubicBezTo>
                <a:cubicBezTo>
                  <a:pt x="4607805" y="642758"/>
                  <a:pt x="4657439" y="653014"/>
                  <a:pt x="4733887" y="662133"/>
                </a:cubicBezTo>
                <a:cubicBezTo>
                  <a:pt x="4849700" y="675237"/>
                  <a:pt x="4935847" y="693473"/>
                  <a:pt x="4992327" y="716841"/>
                </a:cubicBezTo>
                <a:cubicBezTo>
                  <a:pt x="5048808" y="740210"/>
                  <a:pt x="5092024" y="773551"/>
                  <a:pt x="5121975" y="816865"/>
                </a:cubicBezTo>
                <a:cubicBezTo>
                  <a:pt x="5151927" y="860179"/>
                  <a:pt x="5166902" y="907768"/>
                  <a:pt x="5166902" y="959630"/>
                </a:cubicBezTo>
                <a:cubicBezTo>
                  <a:pt x="5166902" y="1012064"/>
                  <a:pt x="5151071" y="1063073"/>
                  <a:pt x="5119408" y="1112658"/>
                </a:cubicBezTo>
                <a:cubicBezTo>
                  <a:pt x="5087744" y="1162243"/>
                  <a:pt x="5037825" y="1201711"/>
                  <a:pt x="4969650" y="1231061"/>
                </a:cubicBezTo>
                <a:cubicBezTo>
                  <a:pt x="4901474" y="1260411"/>
                  <a:pt x="4808624" y="1275085"/>
                  <a:pt x="4691100" y="1275085"/>
                </a:cubicBezTo>
                <a:cubicBezTo>
                  <a:pt x="4525082" y="1275085"/>
                  <a:pt x="4406844" y="1251409"/>
                  <a:pt x="4336386" y="1204057"/>
                </a:cubicBezTo>
                <a:cubicBezTo>
                  <a:pt x="4265928" y="1156705"/>
                  <a:pt x="4220716" y="1089385"/>
                  <a:pt x="4200748" y="1002098"/>
                </a:cubicBezTo>
                <a:lnTo>
                  <a:pt x="4546476" y="969579"/>
                </a:lnTo>
                <a:cubicBezTo>
                  <a:pt x="4560738" y="1010655"/>
                  <a:pt x="4580706" y="1040036"/>
                  <a:pt x="4606379" y="1057722"/>
                </a:cubicBezTo>
                <a:cubicBezTo>
                  <a:pt x="4632052" y="1075408"/>
                  <a:pt x="4666282" y="1084251"/>
                  <a:pt x="4709070" y="1084251"/>
                </a:cubicBezTo>
                <a:cubicBezTo>
                  <a:pt x="4755852" y="1084251"/>
                  <a:pt x="4792079" y="1074280"/>
                  <a:pt x="4817752" y="1054339"/>
                </a:cubicBezTo>
                <a:cubicBezTo>
                  <a:pt x="4837719" y="1039533"/>
                  <a:pt x="4847704" y="1021022"/>
                  <a:pt x="4847704" y="998808"/>
                </a:cubicBezTo>
                <a:cubicBezTo>
                  <a:pt x="4847704" y="973742"/>
                  <a:pt x="4834582" y="954371"/>
                  <a:pt x="4808338" y="940697"/>
                </a:cubicBezTo>
                <a:cubicBezTo>
                  <a:pt x="4789512" y="931016"/>
                  <a:pt x="4739592" y="919053"/>
                  <a:pt x="4658580" y="904808"/>
                </a:cubicBezTo>
                <a:cubicBezTo>
                  <a:pt x="4537632" y="883726"/>
                  <a:pt x="4453626" y="864208"/>
                  <a:pt x="4406558" y="846255"/>
                </a:cubicBezTo>
                <a:cubicBezTo>
                  <a:pt x="4359492" y="828302"/>
                  <a:pt x="4319841" y="797954"/>
                  <a:pt x="4287608" y="755210"/>
                </a:cubicBezTo>
                <a:cubicBezTo>
                  <a:pt x="4255374" y="712467"/>
                  <a:pt x="4239257" y="663737"/>
                  <a:pt x="4239257" y="609022"/>
                </a:cubicBezTo>
                <a:lnTo>
                  <a:pt x="4240987" y="586046"/>
                </a:lnTo>
                <a:lnTo>
                  <a:pt x="4225676" y="621284"/>
                </a:lnTo>
                <a:cubicBezTo>
                  <a:pt x="4184600" y="604168"/>
                  <a:pt x="4152081" y="595611"/>
                  <a:pt x="4128120" y="595611"/>
                </a:cubicBezTo>
                <a:cubicBezTo>
                  <a:pt x="4082479" y="595611"/>
                  <a:pt x="4047108" y="614437"/>
                  <a:pt x="4022005" y="652091"/>
                </a:cubicBezTo>
                <a:cubicBezTo>
                  <a:pt x="3986063" y="705148"/>
                  <a:pt x="3968092" y="804417"/>
                  <a:pt x="3968092" y="949896"/>
                </a:cubicBezTo>
                <a:lnTo>
                  <a:pt x="3968092" y="1254547"/>
                </a:lnTo>
                <a:lnTo>
                  <a:pt x="3618086" y="1254547"/>
                </a:lnTo>
                <a:lnTo>
                  <a:pt x="3618086" y="886624"/>
                </a:lnTo>
                <a:lnTo>
                  <a:pt x="3616613" y="897668"/>
                </a:lnTo>
                <a:cubicBezTo>
                  <a:pt x="3599230" y="993032"/>
                  <a:pt x="3555773" y="1074195"/>
                  <a:pt x="3486243" y="1141159"/>
                </a:cubicBezTo>
                <a:cubicBezTo>
                  <a:pt x="3393535" y="1230443"/>
                  <a:pt x="3265314" y="1275085"/>
                  <a:pt x="3101578" y="1275085"/>
                </a:cubicBezTo>
                <a:cubicBezTo>
                  <a:pt x="2955528" y="1275085"/>
                  <a:pt x="2837433" y="1238002"/>
                  <a:pt x="2747293" y="1163836"/>
                </a:cubicBezTo>
                <a:cubicBezTo>
                  <a:pt x="2636614" y="1071985"/>
                  <a:pt x="2581275" y="951608"/>
                  <a:pt x="2581275" y="802705"/>
                </a:cubicBezTo>
                <a:cubicBezTo>
                  <a:pt x="2581275" y="733388"/>
                  <a:pt x="2592970" y="670169"/>
                  <a:pt x="2616361" y="613047"/>
                </a:cubicBezTo>
                <a:lnTo>
                  <a:pt x="2622183" y="600745"/>
                </a:lnTo>
                <a:lnTo>
                  <a:pt x="2444167" y="600745"/>
                </a:lnTo>
                <a:lnTo>
                  <a:pt x="2444167" y="922726"/>
                </a:lnTo>
                <a:cubicBezTo>
                  <a:pt x="2444167" y="961440"/>
                  <a:pt x="2447875" y="987059"/>
                  <a:pt x="2455292" y="999584"/>
                </a:cubicBezTo>
                <a:cubicBezTo>
                  <a:pt x="2466702" y="1018945"/>
                  <a:pt x="2486670" y="1028626"/>
                  <a:pt x="2515195" y="1028626"/>
                </a:cubicBezTo>
                <a:cubicBezTo>
                  <a:pt x="2540868" y="1028626"/>
                  <a:pt x="2576810" y="1021223"/>
                  <a:pt x="2623021" y="1006416"/>
                </a:cubicBezTo>
                <a:lnTo>
                  <a:pt x="2648694" y="1246845"/>
                </a:lnTo>
                <a:cubicBezTo>
                  <a:pt x="2562547" y="1265672"/>
                  <a:pt x="2482106" y="1275085"/>
                  <a:pt x="2407369" y="1275085"/>
                </a:cubicBezTo>
                <a:cubicBezTo>
                  <a:pt x="2320652" y="1275085"/>
                  <a:pt x="2256755" y="1263974"/>
                  <a:pt x="2215678" y="1241751"/>
                </a:cubicBezTo>
                <a:cubicBezTo>
                  <a:pt x="2174602" y="1219528"/>
                  <a:pt x="2144223" y="1185768"/>
                  <a:pt x="2124540" y="1140470"/>
                </a:cubicBezTo>
                <a:cubicBezTo>
                  <a:pt x="2104857" y="1095173"/>
                  <a:pt x="2095016" y="1021816"/>
                  <a:pt x="2095016" y="920399"/>
                </a:cubicBezTo>
                <a:lnTo>
                  <a:pt x="2095016" y="600745"/>
                </a:lnTo>
                <a:lnTo>
                  <a:pt x="2011624" y="600745"/>
                </a:lnTo>
                <a:lnTo>
                  <a:pt x="2024360" y="637543"/>
                </a:lnTo>
                <a:lnTo>
                  <a:pt x="1696603" y="681187"/>
                </a:lnTo>
                <a:cubicBezTo>
                  <a:pt x="1686334" y="642392"/>
                  <a:pt x="1667650" y="613154"/>
                  <a:pt x="1640551" y="593471"/>
                </a:cubicBezTo>
                <a:cubicBezTo>
                  <a:pt x="1613452" y="573789"/>
                  <a:pt x="1577082" y="563947"/>
                  <a:pt x="1531441" y="563947"/>
                </a:cubicBezTo>
                <a:cubicBezTo>
                  <a:pt x="1473820" y="563947"/>
                  <a:pt x="1427181" y="584590"/>
                  <a:pt x="1391524" y="625877"/>
                </a:cubicBezTo>
                <a:cubicBezTo>
                  <a:pt x="1355868" y="667163"/>
                  <a:pt x="1338039" y="729667"/>
                  <a:pt x="1338039" y="813389"/>
                </a:cubicBezTo>
                <a:cubicBezTo>
                  <a:pt x="1338039" y="887992"/>
                  <a:pt x="1355725" y="944655"/>
                  <a:pt x="1391096" y="983378"/>
                </a:cubicBezTo>
                <a:cubicBezTo>
                  <a:pt x="1426468" y="1022101"/>
                  <a:pt x="1471538" y="1041463"/>
                  <a:pt x="1526307" y="1041463"/>
                </a:cubicBezTo>
                <a:cubicBezTo>
                  <a:pt x="1571947" y="1041463"/>
                  <a:pt x="1610314" y="1029767"/>
                  <a:pt x="1641407" y="1006376"/>
                </a:cubicBezTo>
                <a:cubicBezTo>
                  <a:pt x="1672500" y="982985"/>
                  <a:pt x="1695748" y="947043"/>
                  <a:pt x="1711151" y="898550"/>
                </a:cubicBezTo>
                <a:lnTo>
                  <a:pt x="2042331" y="936204"/>
                </a:lnTo>
                <a:cubicBezTo>
                  <a:pt x="2024075" y="1005235"/>
                  <a:pt x="1994123" y="1064996"/>
                  <a:pt x="1952476" y="1115486"/>
                </a:cubicBezTo>
                <a:cubicBezTo>
                  <a:pt x="1910829" y="1165976"/>
                  <a:pt x="1857629" y="1205198"/>
                  <a:pt x="1792877" y="1233153"/>
                </a:cubicBezTo>
                <a:cubicBezTo>
                  <a:pt x="1728124" y="1261108"/>
                  <a:pt x="1645828" y="1275085"/>
                  <a:pt x="1545989" y="1275085"/>
                </a:cubicBezTo>
                <a:cubicBezTo>
                  <a:pt x="1449573" y="1275085"/>
                  <a:pt x="1369275" y="1266109"/>
                  <a:pt x="1305092" y="1248156"/>
                </a:cubicBezTo>
                <a:cubicBezTo>
                  <a:pt x="1240910" y="1230202"/>
                  <a:pt x="1185714" y="1201133"/>
                  <a:pt x="1139502" y="1160948"/>
                </a:cubicBezTo>
                <a:cubicBezTo>
                  <a:pt x="1093291" y="1120763"/>
                  <a:pt x="1057064" y="1073596"/>
                  <a:pt x="1030821" y="1019447"/>
                </a:cubicBezTo>
                <a:cubicBezTo>
                  <a:pt x="1024260" y="1005909"/>
                  <a:pt x="1018519" y="991268"/>
                  <a:pt x="1013598" y="975522"/>
                </a:cubicBezTo>
                <a:lnTo>
                  <a:pt x="1002953" y="931774"/>
                </a:lnTo>
                <a:lnTo>
                  <a:pt x="1002953" y="1061145"/>
                </a:lnTo>
                <a:cubicBezTo>
                  <a:pt x="1002953" y="1103933"/>
                  <a:pt x="1005662" y="1137450"/>
                  <a:pt x="1011082" y="1161697"/>
                </a:cubicBezTo>
                <a:cubicBezTo>
                  <a:pt x="1016502" y="1185944"/>
                  <a:pt x="1028340" y="1216894"/>
                  <a:pt x="1046596" y="1254547"/>
                </a:cubicBezTo>
                <a:lnTo>
                  <a:pt x="719695" y="1254547"/>
                </a:lnTo>
                <a:cubicBezTo>
                  <a:pt x="706574" y="1231156"/>
                  <a:pt x="698016" y="1213328"/>
                  <a:pt x="694023" y="1201062"/>
                </a:cubicBezTo>
                <a:cubicBezTo>
                  <a:pt x="690029" y="1188796"/>
                  <a:pt x="686036" y="1169542"/>
                  <a:pt x="682042" y="1143298"/>
                </a:cubicBezTo>
                <a:cubicBezTo>
                  <a:pt x="636401" y="1187227"/>
                  <a:pt x="591046" y="1218605"/>
                  <a:pt x="545976" y="1237432"/>
                </a:cubicBezTo>
                <a:cubicBezTo>
                  <a:pt x="484361" y="1262534"/>
                  <a:pt x="412762" y="1275085"/>
                  <a:pt x="331180" y="1275085"/>
                </a:cubicBezTo>
                <a:cubicBezTo>
                  <a:pt x="222783" y="1275085"/>
                  <a:pt x="140487" y="1249983"/>
                  <a:pt x="84292" y="1199778"/>
                </a:cubicBezTo>
                <a:cubicBezTo>
                  <a:pt x="28097" y="1149574"/>
                  <a:pt x="0" y="1087674"/>
                  <a:pt x="0" y="1014078"/>
                </a:cubicBezTo>
                <a:cubicBezTo>
                  <a:pt x="0" y="945047"/>
                  <a:pt x="20253" y="888281"/>
                  <a:pt x="60759" y="843782"/>
                </a:cubicBezTo>
                <a:cubicBezTo>
                  <a:pt x="101265" y="799282"/>
                  <a:pt x="176002" y="766193"/>
                  <a:pt x="284969" y="744513"/>
                </a:cubicBezTo>
                <a:cubicBezTo>
                  <a:pt x="415615" y="718270"/>
                  <a:pt x="500335" y="699871"/>
                  <a:pt x="539130" y="689317"/>
                </a:cubicBezTo>
                <a:cubicBezTo>
                  <a:pt x="577924" y="678762"/>
                  <a:pt x="619001" y="664927"/>
                  <a:pt x="662359" y="647812"/>
                </a:cubicBezTo>
                <a:cubicBezTo>
                  <a:pt x="662359" y="605024"/>
                  <a:pt x="653517" y="575072"/>
                  <a:pt x="635831" y="557957"/>
                </a:cubicBezTo>
                <a:cubicBezTo>
                  <a:pt x="618145" y="540842"/>
                  <a:pt x="587052" y="532284"/>
                  <a:pt x="542553" y="532284"/>
                </a:cubicBezTo>
                <a:cubicBezTo>
                  <a:pt x="485502" y="532284"/>
                  <a:pt x="442714" y="541412"/>
                  <a:pt x="414189" y="559669"/>
                </a:cubicBezTo>
                <a:cubicBezTo>
                  <a:pt x="391939" y="573931"/>
                  <a:pt x="373968" y="600745"/>
                  <a:pt x="360276" y="640110"/>
                </a:cubicBezTo>
                <a:lnTo>
                  <a:pt x="27384" y="605024"/>
                </a:lnTo>
                <a:cubicBezTo>
                  <a:pt x="39935" y="546832"/>
                  <a:pt x="58049" y="501049"/>
                  <a:pt x="81725" y="467674"/>
                </a:cubicBezTo>
                <a:cubicBezTo>
                  <a:pt x="105401" y="434300"/>
                  <a:pt x="139489" y="405346"/>
                  <a:pt x="183989" y="380814"/>
                </a:cubicBezTo>
                <a:cubicBezTo>
                  <a:pt x="215937" y="363129"/>
                  <a:pt x="259866" y="349437"/>
                  <a:pt x="315776" y="339738"/>
                </a:cubicBezTo>
                <a:cubicBezTo>
                  <a:pt x="371686" y="330039"/>
                  <a:pt x="432160" y="325190"/>
                  <a:pt x="497197" y="325190"/>
                </a:cubicBezTo>
                <a:cubicBezTo>
                  <a:pt x="601600" y="325190"/>
                  <a:pt x="685465" y="331038"/>
                  <a:pt x="748791" y="342733"/>
                </a:cubicBezTo>
                <a:cubicBezTo>
                  <a:pt x="812118" y="354428"/>
                  <a:pt x="864890" y="378818"/>
                  <a:pt x="907107" y="415901"/>
                </a:cubicBezTo>
                <a:cubicBezTo>
                  <a:pt x="936774" y="441574"/>
                  <a:pt x="960164" y="477943"/>
                  <a:pt x="977280" y="525010"/>
                </a:cubicBezTo>
                <a:cubicBezTo>
                  <a:pt x="994395" y="572077"/>
                  <a:pt x="1002953" y="617005"/>
                  <a:pt x="1002953" y="659793"/>
                </a:cubicBezTo>
                <a:lnTo>
                  <a:pt x="1002953" y="678821"/>
                </a:lnTo>
                <a:lnTo>
                  <a:pt x="1003436" y="675521"/>
                </a:lnTo>
                <a:cubicBezTo>
                  <a:pt x="1011423" y="636617"/>
                  <a:pt x="1023404" y="601632"/>
                  <a:pt x="1039378" y="570566"/>
                </a:cubicBezTo>
                <a:cubicBezTo>
                  <a:pt x="1062769" y="524970"/>
                  <a:pt x="1094718" y="484074"/>
                  <a:pt x="1135224" y="447878"/>
                </a:cubicBezTo>
                <a:cubicBezTo>
                  <a:pt x="1175730" y="411682"/>
                  <a:pt x="1217377" y="384750"/>
                  <a:pt x="1260165" y="367082"/>
                </a:cubicBezTo>
                <a:cubicBezTo>
                  <a:pt x="1328055" y="339154"/>
                  <a:pt x="1415058" y="325190"/>
                  <a:pt x="1521172" y="325190"/>
                </a:cubicBezTo>
                <a:cubicBezTo>
                  <a:pt x="1669504" y="325190"/>
                  <a:pt x="1782607" y="351719"/>
                  <a:pt x="1860482" y="404776"/>
                </a:cubicBezTo>
                <a:cubicBezTo>
                  <a:pt x="1899419" y="431304"/>
                  <a:pt x="1932544" y="463966"/>
                  <a:pt x="1959857" y="502761"/>
                </a:cubicBezTo>
                <a:lnTo>
                  <a:pt x="1966652" y="513357"/>
                </a:lnTo>
                <a:lnTo>
                  <a:pt x="1966652" y="345728"/>
                </a:lnTo>
                <a:lnTo>
                  <a:pt x="2095016" y="345728"/>
                </a:lnTo>
                <a:lnTo>
                  <a:pt x="2095016" y="17885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64818" y="2490713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21"/>
          <p:cNvSpPr txBox="1"/>
          <p:nvPr/>
        </p:nvSpPr>
        <p:spPr>
          <a:xfrm>
            <a:off x="5097722" y="2409250"/>
            <a:ext cx="3732302" cy="1217536"/>
          </a:xfrm>
          <a:custGeom>
            <a:avLst/>
            <a:gdLst/>
            <a:ahLst/>
            <a:cxnLst/>
            <a:rect l="l" t="t" r="r" b="b"/>
            <a:pathLst>
              <a:path w="4976402" h="1623381">
                <a:moveTo>
                  <a:pt x="2310184" y="823243"/>
                </a:moveTo>
                <a:cubicBezTo>
                  <a:pt x="2262262" y="840359"/>
                  <a:pt x="2212342" y="855477"/>
                  <a:pt x="2160426" y="868599"/>
                </a:cubicBezTo>
                <a:cubicBezTo>
                  <a:pt x="2089683" y="887425"/>
                  <a:pt x="2044898" y="905967"/>
                  <a:pt x="2026071" y="924223"/>
                </a:cubicBezTo>
                <a:cubicBezTo>
                  <a:pt x="2006674" y="943050"/>
                  <a:pt x="1996976" y="964444"/>
                  <a:pt x="1996976" y="988405"/>
                </a:cubicBezTo>
                <a:cubicBezTo>
                  <a:pt x="1996976" y="1015790"/>
                  <a:pt x="2006532" y="1038182"/>
                  <a:pt x="2025644" y="1055583"/>
                </a:cubicBezTo>
                <a:cubicBezTo>
                  <a:pt x="2044756" y="1072983"/>
                  <a:pt x="2072853" y="1081683"/>
                  <a:pt x="2109936" y="1081683"/>
                </a:cubicBezTo>
                <a:cubicBezTo>
                  <a:pt x="2148731" y="1081683"/>
                  <a:pt x="2184815" y="1072270"/>
                  <a:pt x="2218190" y="1053443"/>
                </a:cubicBezTo>
                <a:cubicBezTo>
                  <a:pt x="2251565" y="1034616"/>
                  <a:pt x="2275241" y="1011653"/>
                  <a:pt x="2289218" y="984554"/>
                </a:cubicBezTo>
                <a:cubicBezTo>
                  <a:pt x="2303196" y="957455"/>
                  <a:pt x="2310184" y="922226"/>
                  <a:pt x="2310184" y="878868"/>
                </a:cubicBezTo>
                <a:close/>
                <a:moveTo>
                  <a:pt x="493774" y="577640"/>
                </a:moveTo>
                <a:cubicBezTo>
                  <a:pt x="449275" y="577640"/>
                  <a:pt x="413761" y="593756"/>
                  <a:pt x="387232" y="625990"/>
                </a:cubicBezTo>
                <a:cubicBezTo>
                  <a:pt x="360703" y="658224"/>
                  <a:pt x="347439" y="711709"/>
                  <a:pt x="347439" y="786446"/>
                </a:cubicBezTo>
                <a:cubicBezTo>
                  <a:pt x="347439" y="852054"/>
                  <a:pt x="361417" y="900690"/>
                  <a:pt x="389372" y="932353"/>
                </a:cubicBezTo>
                <a:cubicBezTo>
                  <a:pt x="417326" y="964016"/>
                  <a:pt x="454124" y="979848"/>
                  <a:pt x="499765" y="979848"/>
                </a:cubicBezTo>
                <a:cubicBezTo>
                  <a:pt x="543123" y="979848"/>
                  <a:pt x="579493" y="963446"/>
                  <a:pt x="608874" y="930641"/>
                </a:cubicBezTo>
                <a:cubicBezTo>
                  <a:pt x="638255" y="897837"/>
                  <a:pt x="652946" y="848346"/>
                  <a:pt x="652946" y="782167"/>
                </a:cubicBezTo>
                <a:cubicBezTo>
                  <a:pt x="652946" y="715988"/>
                  <a:pt x="637542" y="665355"/>
                  <a:pt x="606735" y="630269"/>
                </a:cubicBezTo>
                <a:cubicBezTo>
                  <a:pt x="575928" y="595183"/>
                  <a:pt x="538274" y="577640"/>
                  <a:pt x="493774" y="577640"/>
                </a:cubicBezTo>
                <a:close/>
                <a:moveTo>
                  <a:pt x="3734209" y="325190"/>
                </a:moveTo>
                <a:cubicBezTo>
                  <a:pt x="3830625" y="325190"/>
                  <a:pt x="3906074" y="353858"/>
                  <a:pt x="3960558" y="411194"/>
                </a:cubicBezTo>
                <a:cubicBezTo>
                  <a:pt x="4015042" y="468530"/>
                  <a:pt x="4042284" y="557101"/>
                  <a:pt x="4042284" y="676908"/>
                </a:cubicBezTo>
                <a:lnTo>
                  <a:pt x="4042284" y="999084"/>
                </a:lnTo>
                <a:lnTo>
                  <a:pt x="4355976" y="969579"/>
                </a:lnTo>
                <a:cubicBezTo>
                  <a:pt x="4370238" y="1010655"/>
                  <a:pt x="4390206" y="1040036"/>
                  <a:pt x="4415879" y="1057722"/>
                </a:cubicBezTo>
                <a:cubicBezTo>
                  <a:pt x="4441552" y="1075408"/>
                  <a:pt x="4475782" y="1084251"/>
                  <a:pt x="4518570" y="1084251"/>
                </a:cubicBezTo>
                <a:cubicBezTo>
                  <a:pt x="4565352" y="1084251"/>
                  <a:pt x="4601580" y="1074280"/>
                  <a:pt x="4627252" y="1054339"/>
                </a:cubicBezTo>
                <a:cubicBezTo>
                  <a:pt x="4647220" y="1039533"/>
                  <a:pt x="4657204" y="1021022"/>
                  <a:pt x="4657204" y="998808"/>
                </a:cubicBezTo>
                <a:cubicBezTo>
                  <a:pt x="4657204" y="973742"/>
                  <a:pt x="4644082" y="954371"/>
                  <a:pt x="4617838" y="940697"/>
                </a:cubicBezTo>
                <a:cubicBezTo>
                  <a:pt x="4599012" y="931016"/>
                  <a:pt x="4549092" y="919053"/>
                  <a:pt x="4468080" y="904808"/>
                </a:cubicBezTo>
                <a:cubicBezTo>
                  <a:pt x="4347132" y="883726"/>
                  <a:pt x="4263126" y="864208"/>
                  <a:pt x="4216058" y="846255"/>
                </a:cubicBezTo>
                <a:cubicBezTo>
                  <a:pt x="4168992" y="828302"/>
                  <a:pt x="4129342" y="797954"/>
                  <a:pt x="4097108" y="755210"/>
                </a:cubicBezTo>
                <a:cubicBezTo>
                  <a:pt x="4064874" y="712467"/>
                  <a:pt x="4048757" y="663737"/>
                  <a:pt x="4048757" y="609022"/>
                </a:cubicBezTo>
                <a:cubicBezTo>
                  <a:pt x="4048757" y="549172"/>
                  <a:pt x="4066158" y="497590"/>
                  <a:pt x="4100958" y="454276"/>
                </a:cubicBezTo>
                <a:cubicBezTo>
                  <a:pt x="4135760" y="410962"/>
                  <a:pt x="4183682" y="378619"/>
                  <a:pt x="4244726" y="357248"/>
                </a:cubicBezTo>
                <a:cubicBezTo>
                  <a:pt x="4305771" y="335876"/>
                  <a:pt x="4387639" y="325190"/>
                  <a:pt x="4490330" y="325190"/>
                </a:cubicBezTo>
                <a:cubicBezTo>
                  <a:pt x="4598727" y="325190"/>
                  <a:pt x="4678740" y="333462"/>
                  <a:pt x="4730371" y="350007"/>
                </a:cubicBezTo>
                <a:cubicBezTo>
                  <a:pt x="4782002" y="366552"/>
                  <a:pt x="4825076" y="392225"/>
                  <a:pt x="4859591" y="427026"/>
                </a:cubicBezTo>
                <a:cubicBezTo>
                  <a:pt x="4894107" y="461827"/>
                  <a:pt x="4922775" y="508893"/>
                  <a:pt x="4945595" y="568226"/>
                </a:cubicBezTo>
                <a:lnTo>
                  <a:pt x="4615272" y="600745"/>
                </a:lnTo>
                <a:cubicBezTo>
                  <a:pt x="4606714" y="571649"/>
                  <a:pt x="4592452" y="550255"/>
                  <a:pt x="4572484" y="536563"/>
                </a:cubicBezTo>
                <a:cubicBezTo>
                  <a:pt x="4545099" y="518307"/>
                  <a:pt x="4512010" y="509179"/>
                  <a:pt x="4473215" y="509179"/>
                </a:cubicBezTo>
                <a:cubicBezTo>
                  <a:pt x="4433850" y="509179"/>
                  <a:pt x="4405182" y="516156"/>
                  <a:pt x="4387211" y="530111"/>
                </a:cubicBezTo>
                <a:cubicBezTo>
                  <a:pt x="4369240" y="544067"/>
                  <a:pt x="4360254" y="561015"/>
                  <a:pt x="4360254" y="580956"/>
                </a:cubicBezTo>
                <a:cubicBezTo>
                  <a:pt x="4360254" y="603170"/>
                  <a:pt x="4371665" y="619973"/>
                  <a:pt x="4394485" y="631365"/>
                </a:cubicBezTo>
                <a:cubicBezTo>
                  <a:pt x="4417306" y="642758"/>
                  <a:pt x="4466940" y="653014"/>
                  <a:pt x="4543388" y="662133"/>
                </a:cubicBezTo>
                <a:cubicBezTo>
                  <a:pt x="4659200" y="675237"/>
                  <a:pt x="4745347" y="693473"/>
                  <a:pt x="4801827" y="716841"/>
                </a:cubicBezTo>
                <a:cubicBezTo>
                  <a:pt x="4858308" y="740210"/>
                  <a:pt x="4901524" y="773551"/>
                  <a:pt x="4931475" y="816865"/>
                </a:cubicBezTo>
                <a:cubicBezTo>
                  <a:pt x="4961427" y="860179"/>
                  <a:pt x="4976402" y="907768"/>
                  <a:pt x="4976402" y="959630"/>
                </a:cubicBezTo>
                <a:cubicBezTo>
                  <a:pt x="4976402" y="1012064"/>
                  <a:pt x="4960571" y="1063073"/>
                  <a:pt x="4928908" y="1112658"/>
                </a:cubicBezTo>
                <a:cubicBezTo>
                  <a:pt x="4897244" y="1162243"/>
                  <a:pt x="4847325" y="1201711"/>
                  <a:pt x="4779150" y="1231061"/>
                </a:cubicBezTo>
                <a:cubicBezTo>
                  <a:pt x="4710974" y="1260411"/>
                  <a:pt x="4618124" y="1275085"/>
                  <a:pt x="4500600" y="1275085"/>
                </a:cubicBezTo>
                <a:cubicBezTo>
                  <a:pt x="4334582" y="1275085"/>
                  <a:pt x="4216344" y="1251409"/>
                  <a:pt x="4145886" y="1204057"/>
                </a:cubicBezTo>
                <a:cubicBezTo>
                  <a:pt x="4101850" y="1174462"/>
                  <a:pt x="4067676" y="1137067"/>
                  <a:pt x="4043362" y="1091872"/>
                </a:cubicBezTo>
                <a:lnTo>
                  <a:pt x="4042284" y="1089615"/>
                </a:lnTo>
                <a:lnTo>
                  <a:pt x="4042284" y="1254547"/>
                </a:lnTo>
                <a:lnTo>
                  <a:pt x="3692277" y="1254547"/>
                </a:lnTo>
                <a:lnTo>
                  <a:pt x="3692277" y="754782"/>
                </a:lnTo>
                <a:cubicBezTo>
                  <a:pt x="3692277" y="697732"/>
                  <a:pt x="3681722" y="657368"/>
                  <a:pt x="3660614" y="633692"/>
                </a:cubicBezTo>
                <a:cubicBezTo>
                  <a:pt x="3639504" y="610016"/>
                  <a:pt x="3609838" y="598178"/>
                  <a:pt x="3571615" y="598178"/>
                </a:cubicBezTo>
                <a:cubicBezTo>
                  <a:pt x="3529397" y="598178"/>
                  <a:pt x="3495166" y="614152"/>
                  <a:pt x="3468923" y="646101"/>
                </a:cubicBezTo>
                <a:cubicBezTo>
                  <a:pt x="3442679" y="678049"/>
                  <a:pt x="3429558" y="735385"/>
                  <a:pt x="3429558" y="818109"/>
                </a:cubicBezTo>
                <a:lnTo>
                  <a:pt x="3429558" y="1254547"/>
                </a:lnTo>
                <a:lnTo>
                  <a:pt x="3081263" y="1254547"/>
                </a:lnTo>
                <a:lnTo>
                  <a:pt x="3081263" y="345728"/>
                </a:lnTo>
                <a:lnTo>
                  <a:pt x="3405597" y="345728"/>
                </a:lnTo>
                <a:lnTo>
                  <a:pt x="3405597" y="493775"/>
                </a:lnTo>
                <a:cubicBezTo>
                  <a:pt x="3454090" y="433301"/>
                  <a:pt x="3503154" y="390085"/>
                  <a:pt x="3552788" y="364127"/>
                </a:cubicBezTo>
                <a:cubicBezTo>
                  <a:pt x="3602422" y="338169"/>
                  <a:pt x="3662896" y="325190"/>
                  <a:pt x="3734209" y="325190"/>
                </a:cubicBezTo>
                <a:close/>
                <a:moveTo>
                  <a:pt x="1612218" y="325190"/>
                </a:moveTo>
                <a:cubicBezTo>
                  <a:pt x="1663564" y="325190"/>
                  <a:pt x="1719759" y="341164"/>
                  <a:pt x="1780803" y="373113"/>
                </a:cubicBezTo>
                <a:lnTo>
                  <a:pt x="1748691" y="447021"/>
                </a:lnTo>
                <a:lnTo>
                  <a:pt x="1772873" y="420928"/>
                </a:lnTo>
                <a:cubicBezTo>
                  <a:pt x="1789917" y="406452"/>
                  <a:pt x="1809564" y="393080"/>
                  <a:pt x="1831814" y="380814"/>
                </a:cubicBezTo>
                <a:cubicBezTo>
                  <a:pt x="1863762" y="363129"/>
                  <a:pt x="1907691" y="349437"/>
                  <a:pt x="1963601" y="339738"/>
                </a:cubicBezTo>
                <a:cubicBezTo>
                  <a:pt x="2019511" y="330039"/>
                  <a:pt x="2079984" y="325190"/>
                  <a:pt x="2145022" y="325190"/>
                </a:cubicBezTo>
                <a:cubicBezTo>
                  <a:pt x="2249425" y="325190"/>
                  <a:pt x="2333290" y="331038"/>
                  <a:pt x="2396616" y="342733"/>
                </a:cubicBezTo>
                <a:cubicBezTo>
                  <a:pt x="2459943" y="354428"/>
                  <a:pt x="2512715" y="378818"/>
                  <a:pt x="2554932" y="415901"/>
                </a:cubicBezTo>
                <a:cubicBezTo>
                  <a:pt x="2584599" y="441574"/>
                  <a:pt x="2607989" y="477943"/>
                  <a:pt x="2625105" y="525010"/>
                </a:cubicBezTo>
                <a:cubicBezTo>
                  <a:pt x="2642220" y="572077"/>
                  <a:pt x="2650778" y="617005"/>
                  <a:pt x="2650778" y="659793"/>
                </a:cubicBezTo>
                <a:lnTo>
                  <a:pt x="2650778" y="1061145"/>
                </a:lnTo>
                <a:cubicBezTo>
                  <a:pt x="2650778" y="1103933"/>
                  <a:pt x="2653488" y="1137450"/>
                  <a:pt x="2658907" y="1161697"/>
                </a:cubicBezTo>
                <a:cubicBezTo>
                  <a:pt x="2662972" y="1179882"/>
                  <a:pt x="2670647" y="1201838"/>
                  <a:pt x="2681933" y="1227564"/>
                </a:cubicBezTo>
                <a:lnTo>
                  <a:pt x="2694049" y="1253743"/>
                </a:lnTo>
                <a:lnTo>
                  <a:pt x="2694049" y="345728"/>
                </a:lnTo>
                <a:lnTo>
                  <a:pt x="3042344" y="345728"/>
                </a:lnTo>
                <a:lnTo>
                  <a:pt x="3042344" y="1254547"/>
                </a:lnTo>
                <a:lnTo>
                  <a:pt x="2694421" y="1254547"/>
                </a:lnTo>
                <a:lnTo>
                  <a:pt x="2694049" y="1254547"/>
                </a:lnTo>
                <a:lnTo>
                  <a:pt x="2367520" y="1254547"/>
                </a:lnTo>
                <a:cubicBezTo>
                  <a:pt x="2354399" y="1231156"/>
                  <a:pt x="2345841" y="1213328"/>
                  <a:pt x="2341848" y="1201062"/>
                </a:cubicBezTo>
                <a:cubicBezTo>
                  <a:pt x="2337854" y="1188796"/>
                  <a:pt x="2333861" y="1169542"/>
                  <a:pt x="2329867" y="1143298"/>
                </a:cubicBezTo>
                <a:cubicBezTo>
                  <a:pt x="2284226" y="1187227"/>
                  <a:pt x="2238871" y="1218605"/>
                  <a:pt x="2193801" y="1237432"/>
                </a:cubicBezTo>
                <a:cubicBezTo>
                  <a:pt x="2132186" y="1262534"/>
                  <a:pt x="2060587" y="1275085"/>
                  <a:pt x="1979005" y="1275085"/>
                </a:cubicBezTo>
                <a:cubicBezTo>
                  <a:pt x="1870608" y="1275085"/>
                  <a:pt x="1788313" y="1249983"/>
                  <a:pt x="1732117" y="1199778"/>
                </a:cubicBezTo>
                <a:cubicBezTo>
                  <a:pt x="1675923" y="1149574"/>
                  <a:pt x="1647825" y="1087674"/>
                  <a:pt x="1647825" y="1014078"/>
                </a:cubicBezTo>
                <a:cubicBezTo>
                  <a:pt x="1647825" y="945047"/>
                  <a:pt x="1668078" y="888281"/>
                  <a:pt x="1708584" y="843782"/>
                </a:cubicBezTo>
                <a:cubicBezTo>
                  <a:pt x="1749090" y="799282"/>
                  <a:pt x="1823827" y="766193"/>
                  <a:pt x="1932794" y="744513"/>
                </a:cubicBezTo>
                <a:cubicBezTo>
                  <a:pt x="2063440" y="718270"/>
                  <a:pt x="2148160" y="699871"/>
                  <a:pt x="2186955" y="689317"/>
                </a:cubicBezTo>
                <a:cubicBezTo>
                  <a:pt x="2225749" y="678762"/>
                  <a:pt x="2266826" y="664927"/>
                  <a:pt x="2310184" y="647812"/>
                </a:cubicBezTo>
                <a:cubicBezTo>
                  <a:pt x="2310184" y="605024"/>
                  <a:pt x="2301342" y="575072"/>
                  <a:pt x="2283656" y="557957"/>
                </a:cubicBezTo>
                <a:cubicBezTo>
                  <a:pt x="2265970" y="540842"/>
                  <a:pt x="2234877" y="532284"/>
                  <a:pt x="2190378" y="532284"/>
                </a:cubicBezTo>
                <a:cubicBezTo>
                  <a:pt x="2133327" y="532284"/>
                  <a:pt x="2090539" y="541412"/>
                  <a:pt x="2062014" y="559669"/>
                </a:cubicBezTo>
                <a:cubicBezTo>
                  <a:pt x="2039764" y="573931"/>
                  <a:pt x="2021793" y="600745"/>
                  <a:pt x="2008101" y="640110"/>
                </a:cubicBezTo>
                <a:lnTo>
                  <a:pt x="1679830" y="605511"/>
                </a:lnTo>
                <a:lnTo>
                  <a:pt x="1672977" y="621284"/>
                </a:lnTo>
                <a:cubicBezTo>
                  <a:pt x="1631900" y="604168"/>
                  <a:pt x="1599381" y="595611"/>
                  <a:pt x="1575420" y="595611"/>
                </a:cubicBezTo>
                <a:cubicBezTo>
                  <a:pt x="1529779" y="595611"/>
                  <a:pt x="1494408" y="614437"/>
                  <a:pt x="1469306" y="652091"/>
                </a:cubicBezTo>
                <a:cubicBezTo>
                  <a:pt x="1433364" y="705148"/>
                  <a:pt x="1415393" y="804417"/>
                  <a:pt x="1415393" y="949896"/>
                </a:cubicBezTo>
                <a:lnTo>
                  <a:pt x="1415393" y="1254547"/>
                </a:lnTo>
                <a:lnTo>
                  <a:pt x="1065386" y="1254547"/>
                </a:lnTo>
                <a:lnTo>
                  <a:pt x="1065386" y="345728"/>
                </a:lnTo>
                <a:lnTo>
                  <a:pt x="1391431" y="345728"/>
                </a:lnTo>
                <a:lnTo>
                  <a:pt x="1391431" y="494631"/>
                </a:lnTo>
                <a:cubicBezTo>
                  <a:pt x="1422809" y="430163"/>
                  <a:pt x="1455185" y="385806"/>
                  <a:pt x="1488560" y="361560"/>
                </a:cubicBezTo>
                <a:cubicBezTo>
                  <a:pt x="1521935" y="337313"/>
                  <a:pt x="1563154" y="325190"/>
                  <a:pt x="1612218" y="325190"/>
                </a:cubicBezTo>
                <a:close/>
                <a:moveTo>
                  <a:pt x="371400" y="325190"/>
                </a:moveTo>
                <a:cubicBezTo>
                  <a:pt x="442143" y="325190"/>
                  <a:pt x="500478" y="337171"/>
                  <a:pt x="546404" y="361132"/>
                </a:cubicBezTo>
                <a:cubicBezTo>
                  <a:pt x="592330" y="385093"/>
                  <a:pt x="635260" y="424744"/>
                  <a:pt x="675196" y="480083"/>
                </a:cubicBezTo>
                <a:lnTo>
                  <a:pt x="675196" y="345728"/>
                </a:lnTo>
                <a:lnTo>
                  <a:pt x="1001241" y="345728"/>
                </a:lnTo>
                <a:lnTo>
                  <a:pt x="1001241" y="1204057"/>
                </a:lnTo>
                <a:lnTo>
                  <a:pt x="1002097" y="1244278"/>
                </a:lnTo>
                <a:cubicBezTo>
                  <a:pt x="1002097" y="1301329"/>
                  <a:pt x="989974" y="1355670"/>
                  <a:pt x="965727" y="1407301"/>
                </a:cubicBezTo>
                <a:cubicBezTo>
                  <a:pt x="941480" y="1458932"/>
                  <a:pt x="909247" y="1500721"/>
                  <a:pt x="869026" y="1532670"/>
                </a:cubicBezTo>
                <a:cubicBezTo>
                  <a:pt x="828805" y="1564618"/>
                  <a:pt x="777745" y="1587724"/>
                  <a:pt x="715845" y="1601986"/>
                </a:cubicBezTo>
                <a:cubicBezTo>
                  <a:pt x="653944" y="1616249"/>
                  <a:pt x="583059" y="1623381"/>
                  <a:pt x="503188" y="1623381"/>
                </a:cubicBezTo>
                <a:cubicBezTo>
                  <a:pt x="320625" y="1623381"/>
                  <a:pt x="195256" y="1595996"/>
                  <a:pt x="127081" y="1541227"/>
                </a:cubicBezTo>
                <a:cubicBezTo>
                  <a:pt x="58905" y="1486459"/>
                  <a:pt x="24817" y="1413148"/>
                  <a:pt x="24817" y="1321297"/>
                </a:cubicBezTo>
                <a:cubicBezTo>
                  <a:pt x="24817" y="1309886"/>
                  <a:pt x="25387" y="1294483"/>
                  <a:pt x="26529" y="1275085"/>
                </a:cubicBezTo>
                <a:lnTo>
                  <a:pt x="364554" y="1313595"/>
                </a:lnTo>
                <a:cubicBezTo>
                  <a:pt x="373112" y="1344973"/>
                  <a:pt x="386234" y="1366652"/>
                  <a:pt x="403919" y="1378633"/>
                </a:cubicBezTo>
                <a:cubicBezTo>
                  <a:pt x="429592" y="1396318"/>
                  <a:pt x="461826" y="1405161"/>
                  <a:pt x="500620" y="1405161"/>
                </a:cubicBezTo>
                <a:cubicBezTo>
                  <a:pt x="550825" y="1405161"/>
                  <a:pt x="588336" y="1391754"/>
                  <a:pt x="613153" y="1364940"/>
                </a:cubicBezTo>
                <a:cubicBezTo>
                  <a:pt x="637970" y="1338127"/>
                  <a:pt x="650379" y="1291345"/>
                  <a:pt x="650379" y="1224596"/>
                </a:cubicBezTo>
                <a:lnTo>
                  <a:pt x="650379" y="1086818"/>
                </a:lnTo>
                <a:cubicBezTo>
                  <a:pt x="616148" y="1127324"/>
                  <a:pt x="581918" y="1156705"/>
                  <a:pt x="547687" y="1174961"/>
                </a:cubicBezTo>
                <a:cubicBezTo>
                  <a:pt x="494060" y="1203487"/>
                  <a:pt x="436153" y="1217749"/>
                  <a:pt x="373968" y="1217749"/>
                </a:cubicBezTo>
                <a:cubicBezTo>
                  <a:pt x="252450" y="1217749"/>
                  <a:pt x="154322" y="1164692"/>
                  <a:pt x="79586" y="1058578"/>
                </a:cubicBezTo>
                <a:cubicBezTo>
                  <a:pt x="26529" y="983271"/>
                  <a:pt x="0" y="883717"/>
                  <a:pt x="0" y="759917"/>
                </a:cubicBezTo>
                <a:cubicBezTo>
                  <a:pt x="0" y="618431"/>
                  <a:pt x="34230" y="510605"/>
                  <a:pt x="102691" y="436439"/>
                </a:cubicBezTo>
                <a:cubicBezTo>
                  <a:pt x="171152" y="362273"/>
                  <a:pt x="260722" y="325190"/>
                  <a:pt x="371400" y="325190"/>
                </a:cubicBezTo>
                <a:close/>
                <a:moveTo>
                  <a:pt x="2694049" y="0"/>
                </a:moveTo>
                <a:lnTo>
                  <a:pt x="3042344" y="0"/>
                </a:lnTo>
                <a:lnTo>
                  <a:pt x="3042344" y="237047"/>
                </a:lnTo>
                <a:lnTo>
                  <a:pt x="2694049" y="237047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434119" y="2467987"/>
            <a:ext cx="903996" cy="1024746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51" name="Diamond 5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Diamond 5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Diamond 5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34244" y="2636595"/>
            <a:ext cx="705410" cy="799634"/>
            <a:chOff x="571843" y="783491"/>
            <a:chExt cx="2186083" cy="2478084"/>
          </a:xfrm>
          <a:solidFill>
            <a:srgbClr val="282828"/>
          </a:solidFill>
        </p:grpSpPr>
        <p:sp>
          <p:nvSpPr>
            <p:cNvPr id="48" name="Diamond 4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363636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Diamond 4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2D2D2D"/>
            </a:solidFill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Diamond 4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1524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26279" y="2051879"/>
            <a:ext cx="1721001" cy="2018812"/>
            <a:chOff x="4318923" y="3806601"/>
            <a:chExt cx="1222251" cy="1433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4" name="Freeform 33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463865" y="2489760"/>
            <a:ext cx="845749" cy="989448"/>
            <a:chOff x="3464818" y="2490713"/>
            <a:chExt cx="845749" cy="989448"/>
          </a:xfrm>
        </p:grpSpPr>
        <p:grpSp>
          <p:nvGrpSpPr>
            <p:cNvPr id="66" name="Group 65"/>
            <p:cNvGrpSpPr/>
            <p:nvPr/>
          </p:nvGrpSpPr>
          <p:grpSpPr>
            <a:xfrm>
              <a:off x="3464818" y="2522797"/>
              <a:ext cx="845749" cy="957364"/>
              <a:chOff x="3178679" y="2204279"/>
              <a:chExt cx="1721001" cy="1948123"/>
            </a:xfrm>
          </p:grpSpPr>
          <p:sp>
            <p:nvSpPr>
              <p:cNvPr id="68" name="Freeform 67"/>
              <p:cNvSpPr/>
              <p:nvPr/>
            </p:nvSpPr>
            <p:spPr>
              <a:xfrm rot="9000000">
                <a:off x="3178679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3E3E3E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2600000" flipH="1">
                <a:off x="3977316" y="2555439"/>
                <a:ext cx="922364" cy="1596963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44444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7" name="Hexagon 66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TextBox 79"/>
          <p:cNvSpPr txBox="1"/>
          <p:nvPr/>
        </p:nvSpPr>
        <p:spPr>
          <a:xfrm>
            <a:off x="5098364" y="2409250"/>
            <a:ext cx="4178172" cy="956314"/>
          </a:xfrm>
          <a:custGeom>
            <a:avLst/>
            <a:gdLst/>
            <a:ahLst/>
            <a:cxnLst/>
            <a:rect l="l" t="t" r="r" b="b"/>
            <a:pathLst>
              <a:path w="5570896" h="1275085">
                <a:moveTo>
                  <a:pt x="3681561" y="600745"/>
                </a:moveTo>
                <a:lnTo>
                  <a:pt x="3681561" y="922726"/>
                </a:lnTo>
                <a:cubicBezTo>
                  <a:pt x="3681561" y="961440"/>
                  <a:pt x="3685269" y="987059"/>
                  <a:pt x="3692686" y="999584"/>
                </a:cubicBezTo>
                <a:cubicBezTo>
                  <a:pt x="3704096" y="1018945"/>
                  <a:pt x="3724064" y="1028626"/>
                  <a:pt x="3752589" y="1028626"/>
                </a:cubicBezTo>
                <a:cubicBezTo>
                  <a:pt x="3771844" y="1028626"/>
                  <a:pt x="3796875" y="1024462"/>
                  <a:pt x="3827682" y="1016133"/>
                </a:cubicBezTo>
                <a:lnTo>
                  <a:pt x="3857473" y="1007290"/>
                </a:lnTo>
                <a:lnTo>
                  <a:pt x="3856082" y="1004585"/>
                </a:lnTo>
                <a:cubicBezTo>
                  <a:pt x="3830569" y="944307"/>
                  <a:pt x="3817813" y="876728"/>
                  <a:pt x="3817813" y="801849"/>
                </a:cubicBezTo>
                <a:cubicBezTo>
                  <a:pt x="3817813" y="730821"/>
                  <a:pt x="3829188" y="666568"/>
                  <a:pt x="3851936" y="609089"/>
                </a:cubicBezTo>
                <a:lnTo>
                  <a:pt x="3855764" y="600745"/>
                </a:lnTo>
                <a:close/>
                <a:moveTo>
                  <a:pt x="539985" y="563947"/>
                </a:moveTo>
                <a:cubicBezTo>
                  <a:pt x="482364" y="563947"/>
                  <a:pt x="435725" y="584590"/>
                  <a:pt x="400068" y="625877"/>
                </a:cubicBezTo>
                <a:cubicBezTo>
                  <a:pt x="364412" y="667163"/>
                  <a:pt x="346583" y="729667"/>
                  <a:pt x="346583" y="813389"/>
                </a:cubicBezTo>
                <a:cubicBezTo>
                  <a:pt x="346583" y="887992"/>
                  <a:pt x="364269" y="944655"/>
                  <a:pt x="399640" y="983378"/>
                </a:cubicBezTo>
                <a:cubicBezTo>
                  <a:pt x="435012" y="1022101"/>
                  <a:pt x="480082" y="1041463"/>
                  <a:pt x="534851" y="1041463"/>
                </a:cubicBezTo>
                <a:cubicBezTo>
                  <a:pt x="580491" y="1041463"/>
                  <a:pt x="618858" y="1029767"/>
                  <a:pt x="649951" y="1006376"/>
                </a:cubicBezTo>
                <a:cubicBezTo>
                  <a:pt x="681043" y="982985"/>
                  <a:pt x="704292" y="947043"/>
                  <a:pt x="719695" y="898550"/>
                </a:cubicBezTo>
                <a:lnTo>
                  <a:pt x="996888" y="930066"/>
                </a:lnTo>
                <a:lnTo>
                  <a:pt x="996888" y="642339"/>
                </a:lnTo>
                <a:lnTo>
                  <a:pt x="705147" y="681187"/>
                </a:lnTo>
                <a:cubicBezTo>
                  <a:pt x="694878" y="642392"/>
                  <a:pt x="676194" y="613154"/>
                  <a:pt x="649095" y="593471"/>
                </a:cubicBezTo>
                <a:cubicBezTo>
                  <a:pt x="621996" y="573789"/>
                  <a:pt x="585626" y="563947"/>
                  <a:pt x="539985" y="563947"/>
                </a:cubicBezTo>
                <a:close/>
                <a:moveTo>
                  <a:pt x="4345818" y="531429"/>
                </a:moveTo>
                <a:cubicBezTo>
                  <a:pt x="4290478" y="531429"/>
                  <a:pt x="4246264" y="553393"/>
                  <a:pt x="4213175" y="597322"/>
                </a:cubicBezTo>
                <a:cubicBezTo>
                  <a:pt x="4192066" y="624707"/>
                  <a:pt x="4178659" y="665498"/>
                  <a:pt x="4172954" y="719696"/>
                </a:cubicBezTo>
                <a:lnTo>
                  <a:pt x="4516114" y="719696"/>
                </a:lnTo>
                <a:cubicBezTo>
                  <a:pt x="4509268" y="652376"/>
                  <a:pt x="4491154" y="604168"/>
                  <a:pt x="4461774" y="575072"/>
                </a:cubicBezTo>
                <a:cubicBezTo>
                  <a:pt x="4432392" y="545976"/>
                  <a:pt x="4393740" y="531429"/>
                  <a:pt x="4345818" y="531429"/>
                </a:cubicBezTo>
                <a:close/>
                <a:moveTo>
                  <a:pt x="3681561" y="0"/>
                </a:moveTo>
                <a:lnTo>
                  <a:pt x="3681561" y="345728"/>
                </a:lnTo>
                <a:lnTo>
                  <a:pt x="3873252" y="345728"/>
                </a:lnTo>
                <a:lnTo>
                  <a:pt x="3873252" y="563698"/>
                </a:lnTo>
                <a:lnTo>
                  <a:pt x="3894591" y="527952"/>
                </a:lnTo>
                <a:cubicBezTo>
                  <a:pt x="3911652" y="502600"/>
                  <a:pt x="3931558" y="478942"/>
                  <a:pt x="3954307" y="456977"/>
                </a:cubicBezTo>
                <a:cubicBezTo>
                  <a:pt x="4045303" y="369119"/>
                  <a:pt x="4170958" y="325190"/>
                  <a:pt x="4331270" y="325190"/>
                </a:cubicBezTo>
                <a:cubicBezTo>
                  <a:pt x="4461346" y="325190"/>
                  <a:pt x="4564037" y="344872"/>
                  <a:pt x="4639344" y="384238"/>
                </a:cubicBezTo>
                <a:cubicBezTo>
                  <a:pt x="4714651" y="423603"/>
                  <a:pt x="4771987" y="480653"/>
                  <a:pt x="4811352" y="555390"/>
                </a:cubicBezTo>
                <a:cubicBezTo>
                  <a:pt x="4826114" y="583416"/>
                  <a:pt x="4838108" y="614611"/>
                  <a:pt x="4847334" y="648975"/>
                </a:cubicBezTo>
                <a:lnTo>
                  <a:pt x="4855480" y="683722"/>
                </a:lnTo>
                <a:lnTo>
                  <a:pt x="4855480" y="345728"/>
                </a:lnTo>
                <a:lnTo>
                  <a:pt x="5181524" y="345728"/>
                </a:lnTo>
                <a:lnTo>
                  <a:pt x="5181524" y="494631"/>
                </a:lnTo>
                <a:cubicBezTo>
                  <a:pt x="5212902" y="430163"/>
                  <a:pt x="5245279" y="385806"/>
                  <a:pt x="5278654" y="361560"/>
                </a:cubicBezTo>
                <a:cubicBezTo>
                  <a:pt x="5312028" y="337313"/>
                  <a:pt x="5353248" y="325190"/>
                  <a:pt x="5402311" y="325190"/>
                </a:cubicBezTo>
                <a:cubicBezTo>
                  <a:pt x="5453657" y="325190"/>
                  <a:pt x="5509852" y="341164"/>
                  <a:pt x="5570896" y="373113"/>
                </a:cubicBezTo>
                <a:lnTo>
                  <a:pt x="5463070" y="621284"/>
                </a:lnTo>
                <a:cubicBezTo>
                  <a:pt x="5421994" y="604168"/>
                  <a:pt x="5389475" y="595611"/>
                  <a:pt x="5365514" y="595611"/>
                </a:cubicBezTo>
                <a:cubicBezTo>
                  <a:pt x="5319872" y="595611"/>
                  <a:pt x="5284501" y="614437"/>
                  <a:pt x="5259399" y="652091"/>
                </a:cubicBezTo>
                <a:cubicBezTo>
                  <a:pt x="5223457" y="705148"/>
                  <a:pt x="5205486" y="804417"/>
                  <a:pt x="5205486" y="949896"/>
                </a:cubicBezTo>
                <a:lnTo>
                  <a:pt x="5205486" y="1254547"/>
                </a:lnTo>
                <a:lnTo>
                  <a:pt x="4855480" y="1254547"/>
                </a:lnTo>
                <a:lnTo>
                  <a:pt x="4855480" y="886570"/>
                </a:lnTo>
                <a:lnTo>
                  <a:pt x="4172098" y="886570"/>
                </a:lnTo>
                <a:cubicBezTo>
                  <a:pt x="4178374" y="942479"/>
                  <a:pt x="4193492" y="984127"/>
                  <a:pt x="4217454" y="1011511"/>
                </a:cubicBezTo>
                <a:cubicBezTo>
                  <a:pt x="4251114" y="1050876"/>
                  <a:pt x="4295043" y="1070558"/>
                  <a:pt x="4349241" y="1070558"/>
                </a:cubicBezTo>
                <a:cubicBezTo>
                  <a:pt x="4383472" y="1070558"/>
                  <a:pt x="4415990" y="1062001"/>
                  <a:pt x="4446798" y="1044886"/>
                </a:cubicBezTo>
                <a:cubicBezTo>
                  <a:pt x="4465624" y="1034046"/>
                  <a:pt x="4485878" y="1014934"/>
                  <a:pt x="4507557" y="987550"/>
                </a:cubicBezTo>
                <a:lnTo>
                  <a:pt x="4850717" y="1019213"/>
                </a:lnTo>
                <a:cubicBezTo>
                  <a:pt x="4798230" y="1110494"/>
                  <a:pt x="4734904" y="1175960"/>
                  <a:pt x="4660738" y="1215610"/>
                </a:cubicBezTo>
                <a:cubicBezTo>
                  <a:pt x="4586572" y="1255260"/>
                  <a:pt x="4480172" y="1275085"/>
                  <a:pt x="4341539" y="1275085"/>
                </a:cubicBezTo>
                <a:cubicBezTo>
                  <a:pt x="4221162" y="1275085"/>
                  <a:pt x="4126458" y="1258113"/>
                  <a:pt x="4057426" y="1224168"/>
                </a:cubicBezTo>
                <a:cubicBezTo>
                  <a:pt x="3988395" y="1190223"/>
                  <a:pt x="3931201" y="1136309"/>
                  <a:pt x="3885846" y="1062429"/>
                </a:cubicBezTo>
                <a:lnTo>
                  <a:pt x="3861303" y="1014732"/>
                </a:lnTo>
                <a:lnTo>
                  <a:pt x="3886088" y="1246845"/>
                </a:lnTo>
                <a:cubicBezTo>
                  <a:pt x="3799941" y="1265672"/>
                  <a:pt x="3719500" y="1275085"/>
                  <a:pt x="3644763" y="1275085"/>
                </a:cubicBezTo>
                <a:cubicBezTo>
                  <a:pt x="3558046" y="1275085"/>
                  <a:pt x="3494149" y="1263974"/>
                  <a:pt x="3453072" y="1241751"/>
                </a:cubicBezTo>
                <a:cubicBezTo>
                  <a:pt x="3411996" y="1219528"/>
                  <a:pt x="3381616" y="1185768"/>
                  <a:pt x="3361934" y="1140470"/>
                </a:cubicBezTo>
                <a:cubicBezTo>
                  <a:pt x="3342251" y="1095173"/>
                  <a:pt x="3332410" y="1021816"/>
                  <a:pt x="3332410" y="920399"/>
                </a:cubicBezTo>
                <a:lnTo>
                  <a:pt x="3332410" y="600745"/>
                </a:lnTo>
                <a:lnTo>
                  <a:pt x="3204046" y="600745"/>
                </a:lnTo>
                <a:lnTo>
                  <a:pt x="3204046" y="572680"/>
                </a:lnTo>
                <a:lnTo>
                  <a:pt x="2918966" y="600745"/>
                </a:lnTo>
                <a:cubicBezTo>
                  <a:pt x="2910408" y="571649"/>
                  <a:pt x="2896145" y="550255"/>
                  <a:pt x="2876177" y="536563"/>
                </a:cubicBezTo>
                <a:cubicBezTo>
                  <a:pt x="2848793" y="518307"/>
                  <a:pt x="2815704" y="509179"/>
                  <a:pt x="2776909" y="509179"/>
                </a:cubicBezTo>
                <a:cubicBezTo>
                  <a:pt x="2737544" y="509179"/>
                  <a:pt x="2708876" y="516156"/>
                  <a:pt x="2690905" y="530111"/>
                </a:cubicBezTo>
                <a:cubicBezTo>
                  <a:pt x="2672934" y="544067"/>
                  <a:pt x="2663949" y="561015"/>
                  <a:pt x="2663949" y="580956"/>
                </a:cubicBezTo>
                <a:cubicBezTo>
                  <a:pt x="2663949" y="603170"/>
                  <a:pt x="2675359" y="619973"/>
                  <a:pt x="2698179" y="631365"/>
                </a:cubicBezTo>
                <a:cubicBezTo>
                  <a:pt x="2720999" y="642758"/>
                  <a:pt x="2770634" y="653014"/>
                  <a:pt x="2847082" y="662133"/>
                </a:cubicBezTo>
                <a:cubicBezTo>
                  <a:pt x="2962895" y="675237"/>
                  <a:pt x="3049041" y="693473"/>
                  <a:pt x="3105522" y="716841"/>
                </a:cubicBezTo>
                <a:cubicBezTo>
                  <a:pt x="3162002" y="740210"/>
                  <a:pt x="3205218" y="773551"/>
                  <a:pt x="3235170" y="816865"/>
                </a:cubicBezTo>
                <a:cubicBezTo>
                  <a:pt x="3265121" y="860179"/>
                  <a:pt x="3280097" y="907768"/>
                  <a:pt x="3280097" y="959630"/>
                </a:cubicBezTo>
                <a:cubicBezTo>
                  <a:pt x="3280097" y="1012064"/>
                  <a:pt x="3264265" y="1063073"/>
                  <a:pt x="3232602" y="1112658"/>
                </a:cubicBezTo>
                <a:cubicBezTo>
                  <a:pt x="3200939" y="1162243"/>
                  <a:pt x="3151019" y="1201711"/>
                  <a:pt x="3082844" y="1231061"/>
                </a:cubicBezTo>
                <a:cubicBezTo>
                  <a:pt x="3014668" y="1260411"/>
                  <a:pt x="2921818" y="1275085"/>
                  <a:pt x="2804293" y="1275085"/>
                </a:cubicBezTo>
                <a:cubicBezTo>
                  <a:pt x="2638276" y="1275085"/>
                  <a:pt x="2520038" y="1251409"/>
                  <a:pt x="2449580" y="1204057"/>
                </a:cubicBezTo>
                <a:cubicBezTo>
                  <a:pt x="2405544" y="1174462"/>
                  <a:pt x="2371369" y="1137067"/>
                  <a:pt x="2347056" y="1091872"/>
                </a:cubicBezTo>
                <a:lnTo>
                  <a:pt x="2342554" y="1082451"/>
                </a:lnTo>
                <a:lnTo>
                  <a:pt x="2342554" y="1254547"/>
                </a:lnTo>
                <a:lnTo>
                  <a:pt x="2017365" y="1254547"/>
                </a:lnTo>
                <a:lnTo>
                  <a:pt x="2017365" y="1107356"/>
                </a:lnTo>
                <a:cubicBezTo>
                  <a:pt x="1968872" y="1167830"/>
                  <a:pt x="1919951" y="1210903"/>
                  <a:pt x="1870602" y="1236576"/>
                </a:cubicBezTo>
                <a:cubicBezTo>
                  <a:pt x="1821253" y="1262249"/>
                  <a:pt x="1760636" y="1275085"/>
                  <a:pt x="1688752" y="1275085"/>
                </a:cubicBezTo>
                <a:cubicBezTo>
                  <a:pt x="1592907" y="1275085"/>
                  <a:pt x="1517743" y="1246417"/>
                  <a:pt x="1463259" y="1189081"/>
                </a:cubicBezTo>
                <a:cubicBezTo>
                  <a:pt x="1408776" y="1131745"/>
                  <a:pt x="1381534" y="1043459"/>
                  <a:pt x="1381534" y="924223"/>
                </a:cubicBezTo>
                <a:lnTo>
                  <a:pt x="1381534" y="345728"/>
                </a:lnTo>
                <a:lnTo>
                  <a:pt x="1731541" y="345728"/>
                </a:lnTo>
                <a:lnTo>
                  <a:pt x="1731541" y="845493"/>
                </a:lnTo>
                <a:cubicBezTo>
                  <a:pt x="1731541" y="902544"/>
                  <a:pt x="1742095" y="943050"/>
                  <a:pt x="1763204" y="967011"/>
                </a:cubicBezTo>
                <a:cubicBezTo>
                  <a:pt x="1784313" y="990973"/>
                  <a:pt x="1813979" y="1002953"/>
                  <a:pt x="1852203" y="1002953"/>
                </a:cubicBezTo>
                <a:cubicBezTo>
                  <a:pt x="1893850" y="1002953"/>
                  <a:pt x="1927938" y="986979"/>
                  <a:pt x="1954466" y="955031"/>
                </a:cubicBezTo>
                <a:cubicBezTo>
                  <a:pt x="1980995" y="923082"/>
                  <a:pt x="1994259" y="865746"/>
                  <a:pt x="1994259" y="783023"/>
                </a:cubicBezTo>
                <a:lnTo>
                  <a:pt x="1994259" y="345728"/>
                </a:lnTo>
                <a:lnTo>
                  <a:pt x="2342554" y="345728"/>
                </a:lnTo>
                <a:lnTo>
                  <a:pt x="2342554" y="999406"/>
                </a:lnTo>
                <a:lnTo>
                  <a:pt x="2659670" y="969579"/>
                </a:lnTo>
                <a:cubicBezTo>
                  <a:pt x="2673933" y="1010655"/>
                  <a:pt x="2693900" y="1040036"/>
                  <a:pt x="2719573" y="1057722"/>
                </a:cubicBezTo>
                <a:cubicBezTo>
                  <a:pt x="2745246" y="1075408"/>
                  <a:pt x="2779476" y="1084251"/>
                  <a:pt x="2822264" y="1084251"/>
                </a:cubicBezTo>
                <a:cubicBezTo>
                  <a:pt x="2869046" y="1084251"/>
                  <a:pt x="2905273" y="1074280"/>
                  <a:pt x="2930946" y="1054339"/>
                </a:cubicBezTo>
                <a:cubicBezTo>
                  <a:pt x="2950914" y="1039533"/>
                  <a:pt x="2960898" y="1021022"/>
                  <a:pt x="2960898" y="998808"/>
                </a:cubicBezTo>
                <a:cubicBezTo>
                  <a:pt x="2960898" y="973742"/>
                  <a:pt x="2947776" y="954371"/>
                  <a:pt x="2921533" y="940697"/>
                </a:cubicBezTo>
                <a:cubicBezTo>
                  <a:pt x="2902706" y="931016"/>
                  <a:pt x="2852787" y="919053"/>
                  <a:pt x="2771775" y="904808"/>
                </a:cubicBezTo>
                <a:cubicBezTo>
                  <a:pt x="2650827" y="883726"/>
                  <a:pt x="2566820" y="864208"/>
                  <a:pt x="2519753" y="846255"/>
                </a:cubicBezTo>
                <a:cubicBezTo>
                  <a:pt x="2472686" y="828302"/>
                  <a:pt x="2433036" y="797954"/>
                  <a:pt x="2400802" y="755210"/>
                </a:cubicBezTo>
                <a:cubicBezTo>
                  <a:pt x="2368568" y="712467"/>
                  <a:pt x="2352451" y="663737"/>
                  <a:pt x="2352451" y="609022"/>
                </a:cubicBezTo>
                <a:cubicBezTo>
                  <a:pt x="2352451" y="549172"/>
                  <a:pt x="2369852" y="497590"/>
                  <a:pt x="2404653" y="454276"/>
                </a:cubicBezTo>
                <a:cubicBezTo>
                  <a:pt x="2439454" y="410962"/>
                  <a:pt x="2487377" y="378619"/>
                  <a:pt x="2548421" y="357248"/>
                </a:cubicBezTo>
                <a:cubicBezTo>
                  <a:pt x="2609465" y="335876"/>
                  <a:pt x="2691333" y="325190"/>
                  <a:pt x="2794024" y="325190"/>
                </a:cubicBezTo>
                <a:cubicBezTo>
                  <a:pt x="2902421" y="325190"/>
                  <a:pt x="2982435" y="333462"/>
                  <a:pt x="3034066" y="350007"/>
                </a:cubicBezTo>
                <a:cubicBezTo>
                  <a:pt x="3085696" y="366552"/>
                  <a:pt x="3128770" y="392225"/>
                  <a:pt x="3163286" y="427026"/>
                </a:cubicBezTo>
                <a:cubicBezTo>
                  <a:pt x="3171914" y="435726"/>
                  <a:pt x="3180178" y="445193"/>
                  <a:pt x="3188076" y="455426"/>
                </a:cubicBezTo>
                <a:lnTo>
                  <a:pt x="3204046" y="478748"/>
                </a:lnTo>
                <a:lnTo>
                  <a:pt x="3204046" y="345728"/>
                </a:lnTo>
                <a:lnTo>
                  <a:pt x="3332410" y="345728"/>
                </a:lnTo>
                <a:lnTo>
                  <a:pt x="3332410" y="178855"/>
                </a:lnTo>
                <a:close/>
                <a:moveTo>
                  <a:pt x="996888" y="0"/>
                </a:moveTo>
                <a:lnTo>
                  <a:pt x="1346039" y="0"/>
                </a:lnTo>
                <a:lnTo>
                  <a:pt x="1346039" y="1254547"/>
                </a:lnTo>
                <a:lnTo>
                  <a:pt x="996888" y="1254547"/>
                </a:lnTo>
                <a:lnTo>
                  <a:pt x="996888" y="1063954"/>
                </a:lnTo>
                <a:lnTo>
                  <a:pt x="990062" y="1075880"/>
                </a:lnTo>
                <a:cubicBezTo>
                  <a:pt x="981113" y="1089661"/>
                  <a:pt x="971432" y="1102863"/>
                  <a:pt x="961020" y="1115486"/>
                </a:cubicBezTo>
                <a:cubicBezTo>
                  <a:pt x="919373" y="1165976"/>
                  <a:pt x="866173" y="1205198"/>
                  <a:pt x="801420" y="1233153"/>
                </a:cubicBezTo>
                <a:cubicBezTo>
                  <a:pt x="736668" y="1261108"/>
                  <a:pt x="654372" y="1275085"/>
                  <a:pt x="554533" y="1275085"/>
                </a:cubicBezTo>
                <a:cubicBezTo>
                  <a:pt x="458117" y="1275085"/>
                  <a:pt x="377818" y="1266109"/>
                  <a:pt x="313636" y="1248156"/>
                </a:cubicBezTo>
                <a:cubicBezTo>
                  <a:pt x="249454" y="1230202"/>
                  <a:pt x="194258" y="1201133"/>
                  <a:pt x="148046" y="1160948"/>
                </a:cubicBezTo>
                <a:cubicBezTo>
                  <a:pt x="101835" y="1120763"/>
                  <a:pt x="65608" y="1073596"/>
                  <a:pt x="39365" y="1019447"/>
                </a:cubicBezTo>
                <a:cubicBezTo>
                  <a:pt x="13121" y="965298"/>
                  <a:pt x="0" y="893478"/>
                  <a:pt x="0" y="803989"/>
                </a:cubicBezTo>
                <a:cubicBezTo>
                  <a:pt x="0" y="710506"/>
                  <a:pt x="15974" y="632698"/>
                  <a:pt x="47922" y="570566"/>
                </a:cubicBezTo>
                <a:cubicBezTo>
                  <a:pt x="71313" y="524970"/>
                  <a:pt x="103262" y="484074"/>
                  <a:pt x="143768" y="447878"/>
                </a:cubicBezTo>
                <a:cubicBezTo>
                  <a:pt x="184274" y="411682"/>
                  <a:pt x="225921" y="384750"/>
                  <a:pt x="268709" y="367082"/>
                </a:cubicBezTo>
                <a:cubicBezTo>
                  <a:pt x="336599" y="339154"/>
                  <a:pt x="423602" y="325190"/>
                  <a:pt x="529716" y="325190"/>
                </a:cubicBezTo>
                <a:cubicBezTo>
                  <a:pt x="678048" y="325190"/>
                  <a:pt x="791151" y="351719"/>
                  <a:pt x="869026" y="404776"/>
                </a:cubicBezTo>
                <a:cubicBezTo>
                  <a:pt x="917697" y="437937"/>
                  <a:pt x="957287" y="480680"/>
                  <a:pt x="987796" y="533006"/>
                </a:cubicBezTo>
                <a:lnTo>
                  <a:pt x="996888" y="550194"/>
                </a:lnTo>
                <a:close/>
              </a:path>
            </a:pathLst>
          </a:custGeom>
          <a:solidFill>
            <a:schemeClr val="bg1"/>
          </a:solidFill>
          <a:ln w="1524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n w="25400">
                <a:solidFill>
                  <a:srgbClr val="282828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069153" y="2058233"/>
            <a:ext cx="1638123" cy="1878142"/>
            <a:chOff x="3069153" y="2093342"/>
            <a:chExt cx="1638123" cy="1878142"/>
          </a:xfrm>
        </p:grpSpPr>
        <p:grpSp>
          <p:nvGrpSpPr>
            <p:cNvPr id="105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32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9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20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11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4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/>
          <p:cNvSpPr/>
          <p:nvPr/>
        </p:nvSpPr>
        <p:spPr>
          <a:xfrm>
            <a:off x="2352335" y="3348000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Freeform 72"/>
          <p:cNvSpPr/>
          <p:nvPr/>
        </p:nvSpPr>
        <p:spPr>
          <a:xfrm rot="5400000">
            <a:off x="3224027" y="2770930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Freeform 73"/>
          <p:cNvSpPr/>
          <p:nvPr/>
        </p:nvSpPr>
        <p:spPr>
          <a:xfrm rot="9000000">
            <a:off x="3060485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Freeform 70"/>
          <p:cNvSpPr/>
          <p:nvPr/>
        </p:nvSpPr>
        <p:spPr>
          <a:xfrm rot="9000000">
            <a:off x="4015174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Freeform 71"/>
          <p:cNvSpPr/>
          <p:nvPr/>
        </p:nvSpPr>
        <p:spPr>
          <a:xfrm rot="12600000" flipH="1">
            <a:off x="4341205" y="305313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Freeform 66"/>
          <p:cNvSpPr/>
          <p:nvPr/>
        </p:nvSpPr>
        <p:spPr>
          <a:xfrm rot="5400000">
            <a:off x="3701383" y="3048515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9000000">
            <a:off x="3537841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Freeform 68"/>
          <p:cNvSpPr/>
          <p:nvPr/>
        </p:nvSpPr>
        <p:spPr>
          <a:xfrm rot="12600000" flipH="1">
            <a:off x="3863872" y="3330716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 rot="5400000">
            <a:off x="3698679" y="1947174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Freeform 65"/>
          <p:cNvSpPr/>
          <p:nvPr/>
        </p:nvSpPr>
        <p:spPr>
          <a:xfrm rot="12600000" flipH="1">
            <a:off x="3861168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Freeform 60"/>
          <p:cNvSpPr/>
          <p:nvPr/>
        </p:nvSpPr>
        <p:spPr>
          <a:xfrm rot="5400000">
            <a:off x="3223045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Freeform 61"/>
          <p:cNvSpPr/>
          <p:nvPr/>
        </p:nvSpPr>
        <p:spPr>
          <a:xfrm rot="9000000">
            <a:off x="305950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 rot="12600000" flipH="1">
            <a:off x="3385534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 rot="5400000">
            <a:off x="4177734" y="222025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 58"/>
          <p:cNvSpPr/>
          <p:nvPr/>
        </p:nvSpPr>
        <p:spPr>
          <a:xfrm rot="9000000">
            <a:off x="4014192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 59"/>
          <p:cNvSpPr/>
          <p:nvPr/>
        </p:nvSpPr>
        <p:spPr>
          <a:xfrm rot="12600000" flipH="1">
            <a:off x="4340223" y="2502460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Freeform 64"/>
          <p:cNvSpPr/>
          <p:nvPr/>
        </p:nvSpPr>
        <p:spPr>
          <a:xfrm rot="9000000">
            <a:off x="3535137" y="2229375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4B4B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Freeform 69"/>
          <p:cNvSpPr/>
          <p:nvPr/>
        </p:nvSpPr>
        <p:spPr>
          <a:xfrm rot="5400000">
            <a:off x="4178716" y="2770929"/>
            <a:ext cx="376234" cy="651679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FFCC29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Freeform 74"/>
          <p:cNvSpPr/>
          <p:nvPr/>
        </p:nvSpPr>
        <p:spPr>
          <a:xfrm rot="12600000" flipH="1">
            <a:off x="3386516" y="3053131"/>
            <a:ext cx="376541" cy="651405"/>
          </a:xfrm>
          <a:custGeom>
            <a:avLst/>
            <a:gdLst>
              <a:gd name="connsiteX0" fmla="*/ 0 w 2013626"/>
              <a:gd name="connsiteY0" fmla="*/ 1735884 h 3471768"/>
              <a:gd name="connsiteX1" fmla="*/ 1006813 w 2013626"/>
              <a:gd name="connsiteY1" fmla="*/ 0 h 3471768"/>
              <a:gd name="connsiteX2" fmla="*/ 2013626 w 2013626"/>
              <a:gd name="connsiteY2" fmla="*/ 1735884 h 3471768"/>
              <a:gd name="connsiteX3" fmla="*/ 1006813 w 2013626"/>
              <a:gd name="connsiteY3" fmla="*/ 3471768 h 347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626" h="3471768">
                <a:moveTo>
                  <a:pt x="0" y="1735884"/>
                </a:moveTo>
                <a:lnTo>
                  <a:pt x="1006813" y="0"/>
                </a:lnTo>
                <a:lnTo>
                  <a:pt x="2013626" y="1735884"/>
                </a:lnTo>
                <a:lnTo>
                  <a:pt x="1006813" y="3471768"/>
                </a:lnTo>
                <a:close/>
              </a:path>
            </a:pathLst>
          </a:custGeom>
          <a:solidFill>
            <a:srgbClr val="9933FF"/>
          </a:solidFill>
          <a:ln w="1524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TextBox 42"/>
          <p:cNvSpPr txBox="1"/>
          <p:nvPr/>
        </p:nvSpPr>
        <p:spPr>
          <a:xfrm>
            <a:off x="4956900" y="2085671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Asynkron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3"/>
          <p:cNvGrpSpPr/>
          <p:nvPr/>
        </p:nvGrpSpPr>
        <p:grpSpPr>
          <a:xfrm rot="19800000">
            <a:off x="3320501" y="3019033"/>
            <a:ext cx="1168875" cy="1147167"/>
            <a:chOff x="3069153" y="2365599"/>
            <a:chExt cx="1636273" cy="1605885"/>
          </a:xfrm>
        </p:grpSpPr>
        <p:grpSp>
          <p:nvGrpSpPr>
            <p:cNvPr id="38" name="Group 124"/>
            <p:cNvGrpSpPr/>
            <p:nvPr/>
          </p:nvGrpSpPr>
          <p:grpSpPr>
            <a:xfrm>
              <a:off x="3549360" y="3199839"/>
              <a:ext cx="676070" cy="771645"/>
              <a:chOff x="3026279" y="2051879"/>
              <a:chExt cx="1709493" cy="1951163"/>
            </a:xfrm>
          </p:grpSpPr>
          <p:sp>
            <p:nvSpPr>
              <p:cNvPr id="39" name="Freeform 125"/>
              <p:cNvSpPr/>
              <p:nvPr/>
            </p:nvSpPr>
            <p:spPr>
              <a:xfrm rot="9000000">
                <a:off x="3026279" y="24060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126"/>
              <p:cNvSpPr/>
              <p:nvPr/>
            </p:nvSpPr>
            <p:spPr>
              <a:xfrm rot="12600000" flipH="1">
                <a:off x="3813409" y="2399435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127"/>
              <p:cNvSpPr/>
              <p:nvPr/>
            </p:nvSpPr>
            <p:spPr>
              <a:xfrm rot="5400000">
                <a:off x="3426512" y="17148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21" name="Group 107"/>
              <p:cNvGrpSpPr/>
              <p:nvPr/>
            </p:nvGrpSpPr>
            <p:grpSpPr>
              <a:xfrm>
                <a:off x="3071003" y="2919008"/>
                <a:ext cx="671304" cy="771645"/>
                <a:chOff x="3026279" y="2051879"/>
                <a:chExt cx="1697442" cy="1951163"/>
              </a:xfrm>
            </p:grpSpPr>
            <p:sp>
              <p:nvSpPr>
                <p:cNvPr id="30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" name="Freeform 117"/>
                <p:cNvSpPr/>
                <p:nvPr/>
              </p:nvSpPr>
              <p:spPr>
                <a:xfrm rot="12600000" flipH="1">
                  <a:off x="3801358" y="2392476"/>
                  <a:ext cx="922363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27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3" name="Group 109"/>
              <p:cNvGrpSpPr/>
              <p:nvPr/>
            </p:nvGrpSpPr>
            <p:grpSpPr>
              <a:xfrm>
                <a:off x="3549360" y="3199839"/>
                <a:ext cx="676070" cy="771645"/>
                <a:chOff x="3026279" y="2051879"/>
                <a:chExt cx="1709493" cy="1951163"/>
              </a:xfrm>
            </p:grpSpPr>
            <p:sp>
              <p:nvSpPr>
                <p:cNvPr id="24" name="Freeform 110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5" name="Freeform 111"/>
                <p:cNvSpPr/>
                <p:nvPr/>
              </p:nvSpPr>
              <p:spPr>
                <a:xfrm rot="12600000" flipH="1">
                  <a:off x="3813409" y="2399435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49" name="textruta 48"/>
          <p:cNvSpPr txBox="1"/>
          <p:nvPr/>
        </p:nvSpPr>
        <p:spPr>
          <a:xfrm>
            <a:off x="4427373" y="2765984"/>
            <a:ext cx="6380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800" b="1" spc="-300" dirty="0" err="1" smtClean="0">
                <a:latin typeface="Arial" charset="0"/>
                <a:ea typeface="Arial" charset="0"/>
                <a:cs typeface="Arial" charset="0"/>
              </a:rPr>
              <a:t>Proto.Fabric</a:t>
            </a:r>
            <a:endParaRPr lang="sv-SE" sz="8800" b="1" spc="-3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" name="Grupp 18"/>
          <p:cNvGrpSpPr/>
          <p:nvPr/>
        </p:nvGrpSpPr>
        <p:grpSpPr>
          <a:xfrm>
            <a:off x="3367909" y="1337069"/>
            <a:ext cx="921310" cy="950025"/>
            <a:chOff x="2694853" y="938923"/>
            <a:chExt cx="1786079" cy="1841747"/>
          </a:xfrm>
        </p:grpSpPr>
        <p:grpSp>
          <p:nvGrpSpPr>
            <p:cNvPr id="61" name="Grupp 60"/>
            <p:cNvGrpSpPr/>
            <p:nvPr/>
          </p:nvGrpSpPr>
          <p:grpSpPr>
            <a:xfrm>
              <a:off x="3768026" y="938923"/>
              <a:ext cx="712906" cy="628887"/>
              <a:chOff x="2468725" y="2650682"/>
              <a:chExt cx="712906" cy="628887"/>
            </a:xfrm>
          </p:grpSpPr>
          <p:sp>
            <p:nvSpPr>
              <p:cNvPr id="62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" name="Grupp 17"/>
            <p:cNvGrpSpPr/>
            <p:nvPr/>
          </p:nvGrpSpPr>
          <p:grpSpPr>
            <a:xfrm>
              <a:off x="3759612" y="2151783"/>
              <a:ext cx="712906" cy="628887"/>
              <a:chOff x="2468725" y="2650682"/>
              <a:chExt cx="712906" cy="628887"/>
            </a:xfrm>
          </p:grpSpPr>
          <p:sp>
            <p:nvSpPr>
              <p:cNvPr id="50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upp 52"/>
            <p:cNvGrpSpPr/>
            <p:nvPr/>
          </p:nvGrpSpPr>
          <p:grpSpPr>
            <a:xfrm>
              <a:off x="2694853" y="1543281"/>
              <a:ext cx="712906" cy="628887"/>
              <a:chOff x="2468725" y="2650682"/>
              <a:chExt cx="712906" cy="628887"/>
            </a:xfrm>
          </p:grpSpPr>
          <p:sp>
            <p:nvSpPr>
              <p:cNvPr id="54" name="Freeform 113"/>
              <p:cNvSpPr/>
              <p:nvPr/>
            </p:nvSpPr>
            <p:spPr>
              <a:xfrm rot="7200000">
                <a:off x="2591957" y="2819353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114"/>
              <p:cNvSpPr/>
              <p:nvPr/>
            </p:nvSpPr>
            <p:spPr>
              <a:xfrm rot="10800000" flipH="1">
                <a:off x="2844647" y="2673462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E80E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115"/>
              <p:cNvSpPr/>
              <p:nvPr/>
            </p:nvSpPr>
            <p:spPr>
              <a:xfrm rot="3600000">
                <a:off x="2592272" y="2527564"/>
                <a:ext cx="336984" cy="5832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upp 41"/>
            <p:cNvGrpSpPr/>
            <p:nvPr/>
          </p:nvGrpSpPr>
          <p:grpSpPr>
            <a:xfrm>
              <a:off x="3082728" y="1282230"/>
              <a:ext cx="1199957" cy="1156676"/>
              <a:chOff x="2652028" y="3943110"/>
              <a:chExt cx="1199957" cy="1156676"/>
            </a:xfrm>
          </p:grpSpPr>
          <p:sp>
            <p:nvSpPr>
              <p:cNvPr id="43" name="Freeform 127"/>
              <p:cNvSpPr/>
              <p:nvPr/>
            </p:nvSpPr>
            <p:spPr>
              <a:xfrm rot="3600000">
                <a:off x="3265927" y="4368474"/>
                <a:ext cx="336984" cy="58321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Freeform 117"/>
              <p:cNvSpPr/>
              <p:nvPr/>
            </p:nvSpPr>
            <p:spPr>
              <a:xfrm rot="10800000" flipH="1">
                <a:off x="3017395" y="4226881"/>
                <a:ext cx="336984" cy="58344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ihandsfigur 44"/>
              <p:cNvSpPr/>
              <p:nvPr/>
            </p:nvSpPr>
            <p:spPr>
              <a:xfrm rot="3600000">
                <a:off x="2977684" y="3731611"/>
                <a:ext cx="503747" cy="1147437"/>
              </a:xfrm>
              <a:custGeom>
                <a:avLst/>
                <a:gdLst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335255 w 503747"/>
                  <a:gd name="connsiteY3" fmla="*/ 286142 h 1147437"/>
                  <a:gd name="connsiteX4" fmla="*/ 503747 w 503747"/>
                  <a:gd name="connsiteY4" fmla="*/ 577751 h 1147437"/>
                  <a:gd name="connsiteX5" fmla="*/ 335255 w 503747"/>
                  <a:gd name="connsiteY5" fmla="*/ 869360 h 1147437"/>
                  <a:gd name="connsiteX6" fmla="*/ 333169 w 503747"/>
                  <a:gd name="connsiteY6" fmla="*/ 865751 h 1147437"/>
                  <a:gd name="connsiteX7" fmla="*/ 170411 w 503747"/>
                  <a:gd name="connsiteY7" fmla="*/ 1147437 h 1147437"/>
                  <a:gd name="connsiteX8" fmla="*/ 1919 w 503747"/>
                  <a:gd name="connsiteY8" fmla="*/ 855827 h 1147437"/>
                  <a:gd name="connsiteX9" fmla="*/ 163962 w 503747"/>
                  <a:gd name="connsiteY9" fmla="*/ 57538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334539 w 503747"/>
                  <a:gd name="connsiteY2" fmla="*/ 287380 h 1147437"/>
                  <a:gd name="connsiteX3" fmla="*/ 503747 w 503747"/>
                  <a:gd name="connsiteY3" fmla="*/ 577751 h 1147437"/>
                  <a:gd name="connsiteX4" fmla="*/ 335255 w 503747"/>
                  <a:gd name="connsiteY4" fmla="*/ 869360 h 1147437"/>
                  <a:gd name="connsiteX5" fmla="*/ 333169 w 503747"/>
                  <a:gd name="connsiteY5" fmla="*/ 865751 h 1147437"/>
                  <a:gd name="connsiteX6" fmla="*/ 170411 w 503747"/>
                  <a:gd name="connsiteY6" fmla="*/ 1147437 h 1147437"/>
                  <a:gd name="connsiteX7" fmla="*/ 1919 w 503747"/>
                  <a:gd name="connsiteY7" fmla="*/ 855827 h 1147437"/>
                  <a:gd name="connsiteX8" fmla="*/ 163962 w 503747"/>
                  <a:gd name="connsiteY8" fmla="*/ 575380 h 1147437"/>
                  <a:gd name="connsiteX9" fmla="*/ 0 w 503747"/>
                  <a:gd name="connsiteY9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333169 w 503747"/>
                  <a:gd name="connsiteY4" fmla="*/ 865751 h 1147437"/>
                  <a:gd name="connsiteX5" fmla="*/ 170411 w 503747"/>
                  <a:gd name="connsiteY5" fmla="*/ 1147437 h 1147437"/>
                  <a:gd name="connsiteX6" fmla="*/ 1919 w 503747"/>
                  <a:gd name="connsiteY6" fmla="*/ 855827 h 1147437"/>
                  <a:gd name="connsiteX7" fmla="*/ 163962 w 503747"/>
                  <a:gd name="connsiteY7" fmla="*/ 575380 h 1147437"/>
                  <a:gd name="connsiteX8" fmla="*/ 0 w 503747"/>
                  <a:gd name="connsiteY8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335255 w 503747"/>
                  <a:gd name="connsiteY3" fmla="*/ 869360 h 1147437"/>
                  <a:gd name="connsiteX4" fmla="*/ 170411 w 503747"/>
                  <a:gd name="connsiteY4" fmla="*/ 1147437 h 1147437"/>
                  <a:gd name="connsiteX5" fmla="*/ 1919 w 503747"/>
                  <a:gd name="connsiteY5" fmla="*/ 855827 h 1147437"/>
                  <a:gd name="connsiteX6" fmla="*/ 163962 w 503747"/>
                  <a:gd name="connsiteY6" fmla="*/ 575380 h 1147437"/>
                  <a:gd name="connsiteX7" fmla="*/ 0 w 503747"/>
                  <a:gd name="connsiteY7" fmla="*/ 291610 h 1147437"/>
                  <a:gd name="connsiteX0" fmla="*/ 0 w 503747"/>
                  <a:gd name="connsiteY0" fmla="*/ 291610 h 1147437"/>
                  <a:gd name="connsiteX1" fmla="*/ 168492 w 503747"/>
                  <a:gd name="connsiteY1" fmla="*/ 0 h 1147437"/>
                  <a:gd name="connsiteX2" fmla="*/ 503747 w 503747"/>
                  <a:gd name="connsiteY2" fmla="*/ 577751 h 1147437"/>
                  <a:gd name="connsiteX3" fmla="*/ 170411 w 503747"/>
                  <a:gd name="connsiteY3" fmla="*/ 1147437 h 1147437"/>
                  <a:gd name="connsiteX4" fmla="*/ 1919 w 503747"/>
                  <a:gd name="connsiteY4" fmla="*/ 855827 h 1147437"/>
                  <a:gd name="connsiteX5" fmla="*/ 163962 w 503747"/>
                  <a:gd name="connsiteY5" fmla="*/ 575380 h 1147437"/>
                  <a:gd name="connsiteX6" fmla="*/ 0 w 503747"/>
                  <a:gd name="connsiteY6" fmla="*/ 291610 h 1147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47" h="1147437">
                    <a:moveTo>
                      <a:pt x="0" y="291610"/>
                    </a:moveTo>
                    <a:lnTo>
                      <a:pt x="168492" y="0"/>
                    </a:lnTo>
                    <a:lnTo>
                      <a:pt x="503747" y="577751"/>
                    </a:lnTo>
                    <a:lnTo>
                      <a:pt x="170411" y="1147437"/>
                    </a:lnTo>
                    <a:lnTo>
                      <a:pt x="1919" y="855827"/>
                    </a:lnTo>
                    <a:lnTo>
                      <a:pt x="163962" y="575380"/>
                    </a:lnTo>
                    <a:lnTo>
                      <a:pt x="0" y="291610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6" name="Frihandsfigur 45"/>
              <p:cNvSpPr/>
              <p:nvPr/>
            </p:nvSpPr>
            <p:spPr>
              <a:xfrm rot="7200000">
                <a:off x="2978783" y="4163459"/>
                <a:ext cx="498874" cy="1152384"/>
              </a:xfrm>
              <a:custGeom>
                <a:avLst/>
                <a:gdLst>
                  <a:gd name="connsiteX0" fmla="*/ 158400 w 498874"/>
                  <a:gd name="connsiteY0" fmla="*/ 860660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160579 w 498874"/>
                  <a:gd name="connsiteY1" fmla="*/ 856887 h 1152384"/>
                  <a:gd name="connsiteX2" fmla="*/ 0 w 498874"/>
                  <a:gd name="connsiteY2" fmla="*/ 578863 h 1152384"/>
                  <a:gd name="connsiteX3" fmla="*/ 163866 w 498874"/>
                  <a:gd name="connsiteY3" fmla="*/ 295147 h 1152384"/>
                  <a:gd name="connsiteX4" fmla="*/ 161889 w 498874"/>
                  <a:gd name="connsiteY4" fmla="*/ 291724 h 1152384"/>
                  <a:gd name="connsiteX5" fmla="*/ 330381 w 498874"/>
                  <a:gd name="connsiteY5" fmla="*/ 0 h 1152384"/>
                  <a:gd name="connsiteX6" fmla="*/ 498874 w 498874"/>
                  <a:gd name="connsiteY6" fmla="*/ 291724 h 1152384"/>
                  <a:gd name="connsiteX7" fmla="*/ 335007 w 498874"/>
                  <a:gd name="connsiteY7" fmla="*/ 575440 h 1152384"/>
                  <a:gd name="connsiteX8" fmla="*/ 336984 w 498874"/>
                  <a:gd name="connsiteY8" fmla="*/ 578863 h 1152384"/>
                  <a:gd name="connsiteX9" fmla="*/ 334805 w 498874"/>
                  <a:gd name="connsiteY9" fmla="*/ 582636 h 1152384"/>
                  <a:gd name="connsiteX10" fmla="*/ 495384 w 498874"/>
                  <a:gd name="connsiteY10" fmla="*/ 860660 h 1152384"/>
                  <a:gd name="connsiteX11" fmla="*/ 326892 w 498874"/>
                  <a:gd name="connsiteY11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161889 w 498874"/>
                  <a:gd name="connsiteY3" fmla="*/ 291724 h 1152384"/>
                  <a:gd name="connsiteX4" fmla="*/ 330381 w 498874"/>
                  <a:gd name="connsiteY4" fmla="*/ 0 h 1152384"/>
                  <a:gd name="connsiteX5" fmla="*/ 498874 w 498874"/>
                  <a:gd name="connsiteY5" fmla="*/ 291724 h 1152384"/>
                  <a:gd name="connsiteX6" fmla="*/ 335007 w 498874"/>
                  <a:gd name="connsiteY6" fmla="*/ 575440 h 1152384"/>
                  <a:gd name="connsiteX7" fmla="*/ 336984 w 498874"/>
                  <a:gd name="connsiteY7" fmla="*/ 578863 h 1152384"/>
                  <a:gd name="connsiteX8" fmla="*/ 334805 w 498874"/>
                  <a:gd name="connsiteY8" fmla="*/ 582636 h 1152384"/>
                  <a:gd name="connsiteX9" fmla="*/ 495384 w 498874"/>
                  <a:gd name="connsiteY9" fmla="*/ 860660 h 1152384"/>
                  <a:gd name="connsiteX10" fmla="*/ 326892 w 498874"/>
                  <a:gd name="connsiteY10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163866 w 498874"/>
                  <a:gd name="connsiteY2" fmla="*/ 295147 h 1152384"/>
                  <a:gd name="connsiteX3" fmla="*/ 330381 w 498874"/>
                  <a:gd name="connsiteY3" fmla="*/ 0 h 1152384"/>
                  <a:gd name="connsiteX4" fmla="*/ 498874 w 498874"/>
                  <a:gd name="connsiteY4" fmla="*/ 291724 h 1152384"/>
                  <a:gd name="connsiteX5" fmla="*/ 335007 w 498874"/>
                  <a:gd name="connsiteY5" fmla="*/ 575440 h 1152384"/>
                  <a:gd name="connsiteX6" fmla="*/ 336984 w 498874"/>
                  <a:gd name="connsiteY6" fmla="*/ 578863 h 1152384"/>
                  <a:gd name="connsiteX7" fmla="*/ 334805 w 498874"/>
                  <a:gd name="connsiteY7" fmla="*/ 582636 h 1152384"/>
                  <a:gd name="connsiteX8" fmla="*/ 495384 w 498874"/>
                  <a:gd name="connsiteY8" fmla="*/ 860660 h 1152384"/>
                  <a:gd name="connsiteX9" fmla="*/ 326892 w 498874"/>
                  <a:gd name="connsiteY9" fmla="*/ 1152384 h 1152384"/>
                  <a:gd name="connsiteX0" fmla="*/ 326892 w 498874"/>
                  <a:gd name="connsiteY0" fmla="*/ 1152384 h 1152384"/>
                  <a:gd name="connsiteX1" fmla="*/ 0 w 498874"/>
                  <a:gd name="connsiteY1" fmla="*/ 578863 h 1152384"/>
                  <a:gd name="connsiteX2" fmla="*/ 330381 w 498874"/>
                  <a:gd name="connsiteY2" fmla="*/ 0 h 1152384"/>
                  <a:gd name="connsiteX3" fmla="*/ 498874 w 498874"/>
                  <a:gd name="connsiteY3" fmla="*/ 291724 h 1152384"/>
                  <a:gd name="connsiteX4" fmla="*/ 335007 w 498874"/>
                  <a:gd name="connsiteY4" fmla="*/ 575440 h 1152384"/>
                  <a:gd name="connsiteX5" fmla="*/ 336984 w 498874"/>
                  <a:gd name="connsiteY5" fmla="*/ 578863 h 1152384"/>
                  <a:gd name="connsiteX6" fmla="*/ 334805 w 498874"/>
                  <a:gd name="connsiteY6" fmla="*/ 582636 h 1152384"/>
                  <a:gd name="connsiteX7" fmla="*/ 495384 w 498874"/>
                  <a:gd name="connsiteY7" fmla="*/ 860660 h 1152384"/>
                  <a:gd name="connsiteX8" fmla="*/ 326892 w 498874"/>
                  <a:gd name="connsiteY8" fmla="*/ 1152384 h 115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8874" h="1152384">
                    <a:moveTo>
                      <a:pt x="326892" y="1152384"/>
                    </a:moveTo>
                    <a:lnTo>
                      <a:pt x="0" y="578863"/>
                    </a:lnTo>
                    <a:lnTo>
                      <a:pt x="330381" y="0"/>
                    </a:lnTo>
                    <a:lnTo>
                      <a:pt x="498874" y="291724"/>
                    </a:lnTo>
                    <a:lnTo>
                      <a:pt x="335007" y="575440"/>
                    </a:lnTo>
                    <a:lnTo>
                      <a:pt x="336984" y="578863"/>
                    </a:lnTo>
                    <a:lnTo>
                      <a:pt x="334805" y="582636"/>
                    </a:lnTo>
                    <a:lnTo>
                      <a:pt x="495384" y="860660"/>
                    </a:lnTo>
                    <a:lnTo>
                      <a:pt x="326892" y="1152384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7" name="Frihandsfigur 46"/>
              <p:cNvSpPr/>
              <p:nvPr/>
            </p:nvSpPr>
            <p:spPr>
              <a:xfrm rot="10800000" flipH="1">
                <a:off x="3345723" y="3943110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170406" y="287083"/>
                    </a:lnTo>
                    <a:lnTo>
                      <a:pt x="168492" y="283770"/>
                    </a:lnTo>
                    <a:lnTo>
                      <a:pt x="0" y="575494"/>
                    </a:lnTo>
                    <a:lnTo>
                      <a:pt x="168492" y="867218"/>
                    </a:lnTo>
                    <a:lnTo>
                      <a:pt x="170107" y="864422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8" name="Frihandsfigur 47"/>
              <p:cNvSpPr/>
              <p:nvPr/>
            </p:nvSpPr>
            <p:spPr>
              <a:xfrm rot="10800000" flipH="1">
                <a:off x="3344552" y="3945076"/>
                <a:ext cx="506262" cy="1154710"/>
              </a:xfrm>
              <a:custGeom>
                <a:avLst/>
                <a:gdLst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170107 w 506262"/>
                  <a:gd name="connsiteY9" fmla="*/ 864422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168492 w 506262"/>
                  <a:gd name="connsiteY8" fmla="*/ 867218 h 1154710"/>
                  <a:gd name="connsiteX9" fmla="*/ 337770 w 506262"/>
                  <a:gd name="connsiteY9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168492 w 506262"/>
                  <a:gd name="connsiteY6" fmla="*/ 283770 h 1154710"/>
                  <a:gd name="connsiteX7" fmla="*/ 0 w 506262"/>
                  <a:gd name="connsiteY7" fmla="*/ 575494 h 1154710"/>
                  <a:gd name="connsiteX8" fmla="*/ 337770 w 506262"/>
                  <a:gd name="connsiteY8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170406 w 506262"/>
                  <a:gd name="connsiteY5" fmla="*/ 287083 h 1154710"/>
                  <a:gd name="connsiteX6" fmla="*/ 0 w 506262"/>
                  <a:gd name="connsiteY6" fmla="*/ 575494 h 1154710"/>
                  <a:gd name="connsiteX7" fmla="*/ 337770 w 506262"/>
                  <a:gd name="connsiteY7" fmla="*/ 1154710 h 1154710"/>
                  <a:gd name="connsiteX0" fmla="*/ 337770 w 506262"/>
                  <a:gd name="connsiteY0" fmla="*/ 1154710 h 1154710"/>
                  <a:gd name="connsiteX1" fmla="*/ 506262 w 506262"/>
                  <a:gd name="connsiteY1" fmla="*/ 862986 h 1154710"/>
                  <a:gd name="connsiteX2" fmla="*/ 340513 w 506262"/>
                  <a:gd name="connsiteY2" fmla="*/ 576011 h 1154710"/>
                  <a:gd name="connsiteX3" fmla="*/ 504709 w 506262"/>
                  <a:gd name="connsiteY3" fmla="*/ 291724 h 1154710"/>
                  <a:gd name="connsiteX4" fmla="*/ 336217 w 506262"/>
                  <a:gd name="connsiteY4" fmla="*/ 0 h 1154710"/>
                  <a:gd name="connsiteX5" fmla="*/ 0 w 506262"/>
                  <a:gd name="connsiteY5" fmla="*/ 575494 h 1154710"/>
                  <a:gd name="connsiteX6" fmla="*/ 337770 w 506262"/>
                  <a:gd name="connsiteY6" fmla="*/ 1154710 h 1154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262" h="1154710">
                    <a:moveTo>
                      <a:pt x="337770" y="1154710"/>
                    </a:moveTo>
                    <a:lnTo>
                      <a:pt x="506262" y="862986"/>
                    </a:lnTo>
                    <a:lnTo>
                      <a:pt x="340513" y="576011"/>
                    </a:lnTo>
                    <a:lnTo>
                      <a:pt x="504709" y="291724"/>
                    </a:lnTo>
                    <a:lnTo>
                      <a:pt x="336217" y="0"/>
                    </a:lnTo>
                    <a:lnTo>
                      <a:pt x="0" y="575494"/>
                    </a:lnTo>
                    <a:lnTo>
                      <a:pt x="337770" y="1154710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5" name="Group 103"/>
          <p:cNvGrpSpPr/>
          <p:nvPr/>
        </p:nvGrpSpPr>
        <p:grpSpPr>
          <a:xfrm>
            <a:off x="1175768" y="1870759"/>
            <a:ext cx="1075854" cy="1233489"/>
            <a:chOff x="3069153" y="2093342"/>
            <a:chExt cx="1638123" cy="1878142"/>
          </a:xfrm>
        </p:grpSpPr>
        <p:grpSp>
          <p:nvGrpSpPr>
            <p:cNvPr id="6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8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9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8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6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8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106"/>
            <p:cNvGrpSpPr/>
            <p:nvPr/>
          </p:nvGrpSpPr>
          <p:grpSpPr>
            <a:xfrm>
              <a:off x="3069153" y="2365599"/>
              <a:ext cx="1636273" cy="771646"/>
              <a:chOff x="3071003" y="2919007"/>
              <a:chExt cx="1636273" cy="771646"/>
            </a:xfrm>
          </p:grpSpPr>
          <p:grpSp>
            <p:nvGrpSpPr>
              <p:cNvPr id="6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8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7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sp>
        <p:nvSpPr>
          <p:cNvPr id="99" name="textruta 98"/>
          <p:cNvSpPr txBox="1"/>
          <p:nvPr/>
        </p:nvSpPr>
        <p:spPr>
          <a:xfrm>
            <a:off x="4452724" y="1164648"/>
            <a:ext cx="534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200" b="1" spc="300" dirty="0" err="1" smtClean="0">
                <a:latin typeface="abeatbyKai" charset="0"/>
                <a:ea typeface="abeatbyKai" charset="0"/>
                <a:cs typeface="abeatbyKai" charset="0"/>
              </a:rPr>
              <a:t>proto.fabric</a:t>
            </a:r>
            <a:endParaRPr lang="sv-SE" sz="7200" b="1" spc="300" dirty="0">
              <a:latin typeface="abeatbyKai" charset="0"/>
              <a:ea typeface="abeatbyKai" charset="0"/>
              <a:cs typeface="abeatbyKai" charset="0"/>
            </a:endParaRPr>
          </a:p>
        </p:txBody>
      </p:sp>
      <p:sp>
        <p:nvSpPr>
          <p:cNvPr id="117" name="textruta 116"/>
          <p:cNvSpPr txBox="1"/>
          <p:nvPr/>
        </p:nvSpPr>
        <p:spPr>
          <a:xfrm>
            <a:off x="4197966" y="4528354"/>
            <a:ext cx="6337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err="1" smtClean="0"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18" name="Grupp 117"/>
          <p:cNvGrpSpPr/>
          <p:nvPr/>
        </p:nvGrpSpPr>
        <p:grpSpPr>
          <a:xfrm>
            <a:off x="3002528" y="4860200"/>
            <a:ext cx="1142763" cy="946437"/>
            <a:chOff x="3427182" y="1144955"/>
            <a:chExt cx="3565552" cy="2952991"/>
          </a:xfrm>
        </p:grpSpPr>
        <p:sp>
          <p:nvSpPr>
            <p:cNvPr id="119" name="Frihandsfigur 11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ihandsfigur 119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Frihandsfigur 120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Frihandsfigur 121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Frihandsfigur 122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Frihandsfigur 123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1315920" y="4283139"/>
            <a:ext cx="1072191" cy="771611"/>
            <a:chOff x="1913994" y="1164650"/>
            <a:chExt cx="780624" cy="771611"/>
          </a:xfrm>
        </p:grpSpPr>
        <p:sp>
          <p:nvSpPr>
            <p:cNvPr id="128" name="Freeform 121"/>
            <p:cNvSpPr/>
            <p:nvPr/>
          </p:nvSpPr>
          <p:spPr>
            <a:xfrm rot="5400000">
              <a:off x="2078784" y="1320427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Freeform 121"/>
            <p:cNvSpPr/>
            <p:nvPr/>
          </p:nvSpPr>
          <p:spPr>
            <a:xfrm rot="5400000">
              <a:off x="2078784" y="1160143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80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Freeform 121"/>
            <p:cNvSpPr/>
            <p:nvPr/>
          </p:nvSpPr>
          <p:spPr>
            <a:xfrm rot="5400000">
              <a:off x="2078784" y="999860"/>
              <a:ext cx="451044" cy="78062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62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3268576" y="19619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proto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7" name="Grupp 46"/>
          <p:cNvGrpSpPr/>
          <p:nvPr/>
        </p:nvGrpSpPr>
        <p:grpSpPr>
          <a:xfrm>
            <a:off x="1988954" y="382591"/>
            <a:ext cx="1279622" cy="1073759"/>
            <a:chOff x="2073139" y="527769"/>
            <a:chExt cx="6727963" cy="5645581"/>
          </a:xfrm>
        </p:grpSpPr>
        <p:sp>
          <p:nvSpPr>
            <p:cNvPr id="48" name="Frihandsfigur 47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Frihandsfigur 48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Frihandsfigur 49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Frihandsfigur 51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Frihandsfigur 52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ihandsfigur 53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Frihandsfigur 54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31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7" name="textruta 56"/>
          <p:cNvSpPr txBox="1"/>
          <p:nvPr/>
        </p:nvSpPr>
        <p:spPr>
          <a:xfrm>
            <a:off x="3175164" y="1695476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58" name="Grupp 57"/>
          <p:cNvGrpSpPr/>
          <p:nvPr/>
        </p:nvGrpSpPr>
        <p:grpSpPr>
          <a:xfrm>
            <a:off x="1895542" y="1881871"/>
            <a:ext cx="1279622" cy="1073759"/>
            <a:chOff x="2073139" y="527769"/>
            <a:chExt cx="6727963" cy="5645581"/>
          </a:xfrm>
        </p:grpSpPr>
        <p:sp>
          <p:nvSpPr>
            <p:cNvPr id="59" name="Frihandsfigur 58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ihandsfigur 60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Frihandsfigur 62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Frihandsfigur 64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Frihandsfigur 66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textruta 67"/>
          <p:cNvSpPr txBox="1"/>
          <p:nvPr/>
        </p:nvSpPr>
        <p:spPr>
          <a:xfrm>
            <a:off x="3175164" y="3364524"/>
            <a:ext cx="6326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b="1" dirty="0">
                <a:latin typeface="Tahoma" charset="0"/>
                <a:ea typeface="Tahoma" charset="0"/>
                <a:cs typeface="Tahoma" charset="0"/>
              </a:rPr>
              <a:t>p</a:t>
            </a:r>
            <a:r>
              <a:rPr lang="sv-SE" sz="8800" b="1" dirty="0" smtClean="0">
                <a:latin typeface="Tahoma" charset="0"/>
                <a:ea typeface="Tahoma" charset="0"/>
                <a:cs typeface="Tahoma" charset="0"/>
              </a:rPr>
              <a:t>roto </a:t>
            </a:r>
            <a:r>
              <a:rPr lang="sv-SE" sz="8800" dirty="0" err="1" smtClean="0">
                <a:latin typeface="Tahoma" charset="0"/>
                <a:ea typeface="Tahoma" charset="0"/>
                <a:cs typeface="Tahoma" charset="0"/>
              </a:rPr>
              <a:t>fabric</a:t>
            </a:r>
            <a:endParaRPr lang="sv-SE" sz="8800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69" name="Grupp 68"/>
          <p:cNvGrpSpPr/>
          <p:nvPr/>
        </p:nvGrpSpPr>
        <p:grpSpPr>
          <a:xfrm>
            <a:off x="1895542" y="3550919"/>
            <a:ext cx="1279622" cy="1073759"/>
            <a:chOff x="2073139" y="527769"/>
            <a:chExt cx="6727963" cy="5645581"/>
          </a:xfrm>
        </p:grpSpPr>
        <p:sp>
          <p:nvSpPr>
            <p:cNvPr id="70" name="Frihandsfigur 6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ihandsfigur 7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Frihandsfigur 7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Frihandsfigur 7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Frihandsfigur 7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Frihandsfigur 7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Frihandsfigur 7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Frihandsfigur 7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Frihandsfigur 7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92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 17"/>
          <p:cNvGrpSpPr/>
          <p:nvPr/>
        </p:nvGrpSpPr>
        <p:grpSpPr>
          <a:xfrm>
            <a:off x="2073139" y="527769"/>
            <a:ext cx="6727963" cy="5645581"/>
            <a:chOff x="2073139" y="527769"/>
            <a:chExt cx="6727963" cy="5645581"/>
          </a:xfrm>
        </p:grpSpPr>
        <p:sp>
          <p:nvSpPr>
            <p:cNvPr id="5" name="Frihandsfigur 4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ihandsfigur 6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ihandsfigur 7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ihandsfigur 8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8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95794"/>
            <a:ext cx="12192000" cy="246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-11137" y="1970992"/>
            <a:ext cx="12192000" cy="242834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oup 27"/>
          <p:cNvGrpSpPr/>
          <p:nvPr/>
        </p:nvGrpSpPr>
        <p:grpSpPr>
          <a:xfrm>
            <a:off x="5809648" y="2206338"/>
            <a:ext cx="1723664" cy="1954183"/>
            <a:chOff x="3434143" y="-99907"/>
            <a:chExt cx="1723664" cy="1954183"/>
          </a:xfrm>
        </p:grpSpPr>
        <p:sp>
          <p:nvSpPr>
            <p:cNvPr id="29" name="Freeform 2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Freeform 2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82828"/>
            </a:solidFill>
            <a:ln cap="rnd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32" name="Freeform 3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Freeform 3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82828"/>
              </a:solidFill>
              <a:ln cap="rnd">
                <a:solidFill>
                  <a:srgbClr val="28282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08968" y="4650710"/>
            <a:ext cx="1723664" cy="1954183"/>
            <a:chOff x="3434143" y="-99907"/>
            <a:chExt cx="1723664" cy="1954183"/>
          </a:xfrm>
        </p:grpSpPr>
        <p:sp>
          <p:nvSpPr>
            <p:cNvPr id="53" name="Freeform 52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Freeform 53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2E75B6"/>
            </a:solidFill>
            <a:ln cap="rnd">
              <a:solidFill>
                <a:srgbClr val="2E75B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56" name="Freeform 5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2E75B6"/>
              </a:solidFill>
              <a:ln cap="rnd">
                <a:solidFill>
                  <a:srgbClr val="2E75B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5872312" y="68181"/>
            <a:ext cx="1723664" cy="1954183"/>
            <a:chOff x="3434143" y="-99907"/>
            <a:chExt cx="1723664" cy="1954183"/>
          </a:xfrm>
          <a:solidFill>
            <a:srgbClr val="2E75B6"/>
          </a:solidFill>
        </p:grpSpPr>
        <p:sp>
          <p:nvSpPr>
            <p:cNvPr id="119" name="Freeform 1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Freeform 1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  <a:grpFill/>
          </p:grpSpPr>
          <p:sp>
            <p:nvSpPr>
              <p:cNvPr id="122" name="Freeform 12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Freeform 125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68754" y="1639888"/>
            <a:ext cx="1490911" cy="2980484"/>
            <a:chOff x="1466236" y="3845467"/>
            <a:chExt cx="1490911" cy="2980484"/>
          </a:xfrm>
        </p:grpSpPr>
        <p:sp>
          <p:nvSpPr>
            <p:cNvPr id="39" name="Hexagon 38"/>
            <p:cNvSpPr/>
            <p:nvPr/>
          </p:nvSpPr>
          <p:spPr>
            <a:xfrm rot="5400000">
              <a:off x="1403617" y="4876058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C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Hexagon 43"/>
            <p:cNvSpPr/>
            <p:nvPr/>
          </p:nvSpPr>
          <p:spPr>
            <a:xfrm rot="5400000">
              <a:off x="1979346" y="5848150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Hexagon 44"/>
            <p:cNvSpPr/>
            <p:nvPr/>
          </p:nvSpPr>
          <p:spPr>
            <a:xfrm rot="5400000">
              <a:off x="1975602" y="3908086"/>
              <a:ext cx="1040420" cy="915182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127000">
              <a:solidFill>
                <a:srgbClr val="8E1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16492" y="2542051"/>
            <a:ext cx="1098582" cy="1244487"/>
            <a:chOff x="3025200" y="2085671"/>
            <a:chExt cx="1728000" cy="1957500"/>
          </a:xfrm>
        </p:grpSpPr>
        <p:grpSp>
          <p:nvGrpSpPr>
            <p:cNvPr id="66" name="Group 65"/>
            <p:cNvGrpSpPr/>
            <p:nvPr/>
          </p:nvGrpSpPr>
          <p:grpSpPr>
            <a:xfrm>
              <a:off x="3025200" y="2085671"/>
              <a:ext cx="1728000" cy="1957500"/>
              <a:chOff x="3050852" y="1001163"/>
              <a:chExt cx="3741420" cy="4241790"/>
            </a:xfrm>
          </p:grpSpPr>
          <p:sp>
            <p:nvSpPr>
              <p:cNvPr id="75" name="Freeform 74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3425176" y="2457077"/>
              <a:ext cx="926924" cy="1050031"/>
              <a:chOff x="3050852" y="1001163"/>
              <a:chExt cx="3741420" cy="4241790"/>
            </a:xfrm>
          </p:grpSpPr>
          <p:sp>
            <p:nvSpPr>
              <p:cNvPr id="72" name="Freeform 71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536859" y="2635569"/>
              <a:ext cx="702572" cy="795883"/>
              <a:chOff x="3050852" y="1001163"/>
              <a:chExt cx="3741420" cy="4241790"/>
            </a:xfrm>
          </p:grpSpPr>
          <p:sp>
            <p:nvSpPr>
              <p:cNvPr id="69" name="Freeform 68"/>
              <p:cNvSpPr/>
              <p:nvPr/>
            </p:nvSpPr>
            <p:spPr>
              <a:xfrm rot="5400000">
                <a:off x="3920950" y="268563"/>
                <a:ext cx="2005200" cy="34704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9000000">
                <a:off x="305085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2600000" flipH="1">
                <a:off x="4787072" y="1771185"/>
                <a:ext cx="2005200" cy="34717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933FF"/>
              </a:solidFill>
              <a:ln w="1524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2906317"/>
            <a:ext cx="12192000" cy="395168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7618277" y="1145859"/>
            <a:ext cx="1196087" cy="1355851"/>
            <a:chOff x="2909875" y="1735027"/>
            <a:chExt cx="1581433" cy="1792668"/>
          </a:xfrm>
        </p:grpSpPr>
        <p:grpSp>
          <p:nvGrpSpPr>
            <p:cNvPr id="23" name="Group 2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2" name="Diamond 3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Diamond 3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Diamond 3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698239" y="3219170"/>
            <a:ext cx="1196087" cy="1355851"/>
            <a:chOff x="2909875" y="1735027"/>
            <a:chExt cx="1581433" cy="1792668"/>
          </a:xfrm>
        </p:grpSpPr>
        <p:grpSp>
          <p:nvGrpSpPr>
            <p:cNvPr id="61" name="Group 6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Diamond 7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7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Diamond 6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Diamond 6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5858" y="2237999"/>
              <a:ext cx="645739" cy="731990"/>
              <a:chOff x="571843" y="783494"/>
              <a:chExt cx="2186083" cy="2478081"/>
            </a:xfrm>
          </p:grpSpPr>
          <p:sp>
            <p:nvSpPr>
              <p:cNvPr id="64" name="Diamond 63"/>
              <p:cNvSpPr/>
              <p:nvPr/>
            </p:nvSpPr>
            <p:spPr>
              <a:xfrm>
                <a:off x="644915" y="783494"/>
                <a:ext cx="2034784" cy="1173602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Diamond 6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90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Diamond 6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9B00D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271385" y="3227219"/>
            <a:ext cx="1222251" cy="1433756"/>
            <a:chOff x="4318923" y="3806601"/>
            <a:chExt cx="1222251" cy="1433756"/>
          </a:xfrm>
        </p:grpSpPr>
        <p:grpSp>
          <p:nvGrpSpPr>
            <p:cNvPr id="74" name="Group 73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78" name="Freeform 77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Isosceles Triangle 74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Hexagon 76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89166" y="1150354"/>
            <a:ext cx="1222251" cy="1433756"/>
            <a:chOff x="4318923" y="3806601"/>
            <a:chExt cx="1222251" cy="1433756"/>
          </a:xfrm>
        </p:grpSpPr>
        <p:grpSp>
          <p:nvGrpSpPr>
            <p:cNvPr id="86" name="Group 85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0" name="Freeform 8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Isosceles Triangle 86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Isosceles Triangle 87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Hexagon 8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957410" y="3219170"/>
            <a:ext cx="1222251" cy="1385712"/>
            <a:chOff x="4318923" y="3806601"/>
            <a:chExt cx="1222251" cy="1385712"/>
          </a:xfrm>
        </p:grpSpPr>
        <p:grpSp>
          <p:nvGrpSpPr>
            <p:cNvPr id="158" name="Group 157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162" name="Freeform 161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1" name="Hexagon 160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sq">
              <a:solidFill>
                <a:srgbClr val="28282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695870" y="964889"/>
            <a:ext cx="1218471" cy="1429977"/>
            <a:chOff x="4318922" y="3810380"/>
            <a:chExt cx="1218471" cy="1429977"/>
          </a:xfrm>
          <a:solidFill>
            <a:srgbClr val="282828"/>
          </a:solidFill>
        </p:grpSpPr>
        <p:grpSp>
          <p:nvGrpSpPr>
            <p:cNvPr id="171" name="Group 170"/>
            <p:cNvGrpSpPr/>
            <p:nvPr/>
          </p:nvGrpSpPr>
          <p:grpSpPr>
            <a:xfrm>
              <a:off x="4318922" y="3810380"/>
              <a:ext cx="1218471" cy="1381932"/>
              <a:chOff x="4070452" y="3539456"/>
              <a:chExt cx="1718334" cy="1948853"/>
            </a:xfrm>
            <a:grpFill/>
          </p:grpSpPr>
          <p:sp>
            <p:nvSpPr>
              <p:cNvPr id="175" name="Freeform 174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2600000" flipH="1">
                <a:off x="486499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5400000">
                <a:off x="4471303" y="3201949"/>
                <a:ext cx="923792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72" name="Isosceles Triangle 171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Isosceles Triangle 172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Hexagon 173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82828"/>
            </a:solidFill>
            <a:ln w="6350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20807" y="1302452"/>
            <a:ext cx="573674" cy="650299"/>
            <a:chOff x="8123114" y="1678672"/>
            <a:chExt cx="488393" cy="553627"/>
          </a:xfrm>
        </p:grpSpPr>
        <p:sp>
          <p:nvSpPr>
            <p:cNvPr id="178" name="Diamond 177"/>
            <p:cNvSpPr/>
            <p:nvPr/>
          </p:nvSpPr>
          <p:spPr>
            <a:xfrm>
              <a:off x="8139439" y="1678672"/>
              <a:ext cx="454591" cy="262194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Diamond 178"/>
            <p:cNvSpPr/>
            <p:nvPr/>
          </p:nvSpPr>
          <p:spPr>
            <a:xfrm rot="3600000">
              <a:off x="8026916" y="1873907"/>
              <a:ext cx="454590" cy="262194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Diamond 179"/>
            <p:cNvSpPr/>
            <p:nvPr/>
          </p:nvSpPr>
          <p:spPr>
            <a:xfrm rot="18000000">
              <a:off x="8253115" y="1873907"/>
              <a:ext cx="454590" cy="262194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676867" y="3209037"/>
            <a:ext cx="1197480" cy="1433756"/>
            <a:chOff x="5250978" y="1783521"/>
            <a:chExt cx="1197480" cy="1433756"/>
          </a:xfrm>
        </p:grpSpPr>
        <p:grpSp>
          <p:nvGrpSpPr>
            <p:cNvPr id="109" name="Group 108"/>
            <p:cNvGrpSpPr/>
            <p:nvPr/>
          </p:nvGrpSpPr>
          <p:grpSpPr>
            <a:xfrm>
              <a:off x="5250978" y="1783521"/>
              <a:ext cx="1197480" cy="1433756"/>
              <a:chOff x="4596611" y="1501663"/>
              <a:chExt cx="1197480" cy="143375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596611" y="1501663"/>
                <a:ext cx="1197480" cy="1431934"/>
                <a:chOff x="6312190" y="1648230"/>
                <a:chExt cx="1197480" cy="1431934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 rot="9000000">
                  <a:off x="6312190" y="1946002"/>
                  <a:ext cx="470173" cy="1134161"/>
                </a:xfrm>
                <a:custGeom>
                  <a:avLst/>
                  <a:gdLst>
                    <a:gd name="connsiteX0" fmla="*/ 142643 w 470173"/>
                    <a:gd name="connsiteY0" fmla="*/ 1134161 h 1134161"/>
                    <a:gd name="connsiteX1" fmla="*/ 4464 w 470173"/>
                    <a:gd name="connsiteY1" fmla="*/ 894922 h 1134161"/>
                    <a:gd name="connsiteX2" fmla="*/ 188842 w 470173"/>
                    <a:gd name="connsiteY2" fmla="*/ 575571 h 1134161"/>
                    <a:gd name="connsiteX3" fmla="*/ 0 w 470173"/>
                    <a:gd name="connsiteY3" fmla="*/ 246969 h 1134161"/>
                    <a:gd name="connsiteX4" fmla="*/ 142642 w 470173"/>
                    <a:gd name="connsiteY4" fmla="*/ 0 h 1134161"/>
                    <a:gd name="connsiteX5" fmla="*/ 470173 w 470173"/>
                    <a:gd name="connsiteY5" fmla="*/ 567080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0173" h="1134161">
                      <a:moveTo>
                        <a:pt x="142643" y="1134161"/>
                      </a:moveTo>
                      <a:lnTo>
                        <a:pt x="4464" y="894922"/>
                      </a:lnTo>
                      <a:lnTo>
                        <a:pt x="188842" y="575571"/>
                      </a:lnTo>
                      <a:lnTo>
                        <a:pt x="0" y="246969"/>
                      </a:lnTo>
                      <a:lnTo>
                        <a:pt x="142642" y="0"/>
                      </a:lnTo>
                      <a:lnTo>
                        <a:pt x="470173" y="567080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rot="12600000" flipH="1">
                  <a:off x="7039500" y="1946003"/>
                  <a:ext cx="470170" cy="1134161"/>
                </a:xfrm>
                <a:custGeom>
                  <a:avLst/>
                  <a:gdLst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2564 w 470170"/>
                    <a:gd name="connsiteY4" fmla="*/ 246959 h 1134161"/>
                    <a:gd name="connsiteX5" fmla="*/ 192692 w 470170"/>
                    <a:gd name="connsiteY5" fmla="*/ 577797 h 1134161"/>
                    <a:gd name="connsiteX6" fmla="*/ 7031 w 470170"/>
                    <a:gd name="connsiteY6" fmla="*/ 899371 h 1134161"/>
                    <a:gd name="connsiteX0" fmla="*/ 142640 w 470170"/>
                    <a:gd name="connsiteY0" fmla="*/ 1134161 h 1134161"/>
                    <a:gd name="connsiteX1" fmla="*/ 470170 w 470170"/>
                    <a:gd name="connsiteY1" fmla="*/ 567080 h 1134161"/>
                    <a:gd name="connsiteX2" fmla="*/ 142639 w 470170"/>
                    <a:gd name="connsiteY2" fmla="*/ 0 h 1134161"/>
                    <a:gd name="connsiteX3" fmla="*/ 0 w 470170"/>
                    <a:gd name="connsiteY3" fmla="*/ 246964 h 1134161"/>
                    <a:gd name="connsiteX4" fmla="*/ 192692 w 470170"/>
                    <a:gd name="connsiteY4" fmla="*/ 577797 h 1134161"/>
                    <a:gd name="connsiteX5" fmla="*/ 7031 w 470170"/>
                    <a:gd name="connsiteY5" fmla="*/ 899371 h 1134161"/>
                    <a:gd name="connsiteX6" fmla="*/ 142640 w 470170"/>
                    <a:gd name="connsiteY6" fmla="*/ 1134161 h 1134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170" h="1134161">
                      <a:moveTo>
                        <a:pt x="142640" y="1134161"/>
                      </a:moveTo>
                      <a:lnTo>
                        <a:pt x="470170" y="567080"/>
                      </a:lnTo>
                      <a:lnTo>
                        <a:pt x="142639" y="0"/>
                      </a:lnTo>
                      <a:lnTo>
                        <a:pt x="0" y="246964"/>
                      </a:lnTo>
                      <a:lnTo>
                        <a:pt x="192692" y="577797"/>
                      </a:lnTo>
                      <a:lnTo>
                        <a:pt x="7031" y="899371"/>
                      </a:lnTo>
                      <a:lnTo>
                        <a:pt x="142640" y="1134161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rot="5400000">
                  <a:off x="6677783" y="1315170"/>
                  <a:ext cx="467594" cy="1133714"/>
                </a:xfrm>
                <a:custGeom>
                  <a:avLst/>
                  <a:gdLst>
                    <a:gd name="connsiteX0" fmla="*/ 0 w 465253"/>
                    <a:gd name="connsiteY0" fmla="*/ 566857 h 1133714"/>
                    <a:gd name="connsiteX1" fmla="*/ 327531 w 465253"/>
                    <a:gd name="connsiteY1" fmla="*/ 0 h 1133714"/>
                    <a:gd name="connsiteX2" fmla="*/ 463435 w 465253"/>
                    <a:gd name="connsiteY2" fmla="*/ 235209 h 1133714"/>
                    <a:gd name="connsiteX3" fmla="*/ 460920 w 465253"/>
                    <a:gd name="connsiteY3" fmla="*/ 235209 h 1133714"/>
                    <a:gd name="connsiteX4" fmla="*/ 269470 w 465253"/>
                    <a:gd name="connsiteY4" fmla="*/ 565284 h 1133714"/>
                    <a:gd name="connsiteX5" fmla="*/ 460920 w 465253"/>
                    <a:gd name="connsiteY5" fmla="*/ 895358 h 1133714"/>
                    <a:gd name="connsiteX6" fmla="*/ 465253 w 465253"/>
                    <a:gd name="connsiteY6" fmla="*/ 895358 h 1133714"/>
                    <a:gd name="connsiteX7" fmla="*/ 327531 w 465253"/>
                    <a:gd name="connsiteY7" fmla="*/ 1133714 h 1133714"/>
                    <a:gd name="connsiteX0" fmla="*/ 0 w 463435"/>
                    <a:gd name="connsiteY0" fmla="*/ 566857 h 1133714"/>
                    <a:gd name="connsiteX1" fmla="*/ 327531 w 463435"/>
                    <a:gd name="connsiteY1" fmla="*/ 0 h 1133714"/>
                    <a:gd name="connsiteX2" fmla="*/ 463435 w 463435"/>
                    <a:gd name="connsiteY2" fmla="*/ 235209 h 1133714"/>
                    <a:gd name="connsiteX3" fmla="*/ 460920 w 463435"/>
                    <a:gd name="connsiteY3" fmla="*/ 235209 h 1133714"/>
                    <a:gd name="connsiteX4" fmla="*/ 269470 w 463435"/>
                    <a:gd name="connsiteY4" fmla="*/ 565284 h 1133714"/>
                    <a:gd name="connsiteX5" fmla="*/ 460920 w 463435"/>
                    <a:gd name="connsiteY5" fmla="*/ 895358 h 1133714"/>
                    <a:gd name="connsiteX6" fmla="*/ 327531 w 463435"/>
                    <a:gd name="connsiteY6" fmla="*/ 1133714 h 1133714"/>
                    <a:gd name="connsiteX7" fmla="*/ 0 w 463435"/>
                    <a:gd name="connsiteY7" fmla="*/ 566857 h 1133714"/>
                    <a:gd name="connsiteX0" fmla="*/ 0 w 464733"/>
                    <a:gd name="connsiteY0" fmla="*/ 566857 h 1133714"/>
                    <a:gd name="connsiteX1" fmla="*/ 327531 w 464733"/>
                    <a:gd name="connsiteY1" fmla="*/ 0 h 1133714"/>
                    <a:gd name="connsiteX2" fmla="*/ 463435 w 464733"/>
                    <a:gd name="connsiteY2" fmla="*/ 235209 h 1133714"/>
                    <a:gd name="connsiteX3" fmla="*/ 460920 w 464733"/>
                    <a:gd name="connsiteY3" fmla="*/ 235209 h 1133714"/>
                    <a:gd name="connsiteX4" fmla="*/ 269470 w 464733"/>
                    <a:gd name="connsiteY4" fmla="*/ 565284 h 1133714"/>
                    <a:gd name="connsiteX5" fmla="*/ 464733 w 464733"/>
                    <a:gd name="connsiteY5" fmla="*/ 892501 h 1133714"/>
                    <a:gd name="connsiteX6" fmla="*/ 327531 w 464733"/>
                    <a:gd name="connsiteY6" fmla="*/ 1133714 h 1133714"/>
                    <a:gd name="connsiteX7" fmla="*/ 0 w 464733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460920 w 467594"/>
                    <a:gd name="connsiteY3" fmla="*/ 235209 h 1133714"/>
                    <a:gd name="connsiteX4" fmla="*/ 269470 w 467594"/>
                    <a:gd name="connsiteY4" fmla="*/ 565284 h 1133714"/>
                    <a:gd name="connsiteX5" fmla="*/ 467594 w 467594"/>
                    <a:gd name="connsiteY5" fmla="*/ 894406 h 1133714"/>
                    <a:gd name="connsiteX6" fmla="*/ 327531 w 467594"/>
                    <a:gd name="connsiteY6" fmla="*/ 1133714 h 1133714"/>
                    <a:gd name="connsiteX7" fmla="*/ 0 w 467594"/>
                    <a:gd name="connsiteY7" fmla="*/ 566857 h 1133714"/>
                    <a:gd name="connsiteX0" fmla="*/ 0 w 467594"/>
                    <a:gd name="connsiteY0" fmla="*/ 566857 h 1133714"/>
                    <a:gd name="connsiteX1" fmla="*/ 327531 w 467594"/>
                    <a:gd name="connsiteY1" fmla="*/ 0 h 1133714"/>
                    <a:gd name="connsiteX2" fmla="*/ 463435 w 467594"/>
                    <a:gd name="connsiteY2" fmla="*/ 235209 h 1133714"/>
                    <a:gd name="connsiteX3" fmla="*/ 269470 w 467594"/>
                    <a:gd name="connsiteY3" fmla="*/ 565284 h 1133714"/>
                    <a:gd name="connsiteX4" fmla="*/ 467594 w 467594"/>
                    <a:gd name="connsiteY4" fmla="*/ 894406 h 1133714"/>
                    <a:gd name="connsiteX5" fmla="*/ 327531 w 467594"/>
                    <a:gd name="connsiteY5" fmla="*/ 1133714 h 1133714"/>
                    <a:gd name="connsiteX6" fmla="*/ 0 w 467594"/>
                    <a:gd name="connsiteY6" fmla="*/ 566857 h 11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7594" h="1133714">
                      <a:moveTo>
                        <a:pt x="0" y="566857"/>
                      </a:moveTo>
                      <a:lnTo>
                        <a:pt x="327531" y="0"/>
                      </a:lnTo>
                      <a:lnTo>
                        <a:pt x="463435" y="235209"/>
                      </a:lnTo>
                      <a:lnTo>
                        <a:pt x="269470" y="565284"/>
                      </a:lnTo>
                      <a:lnTo>
                        <a:pt x="467594" y="894406"/>
                      </a:lnTo>
                      <a:lnTo>
                        <a:pt x="327531" y="1133714"/>
                      </a:lnTo>
                      <a:lnTo>
                        <a:pt x="0" y="566857"/>
                      </a:lnTo>
                      <a:close/>
                    </a:path>
                  </a:pathLst>
                </a:custGeom>
                <a:solidFill>
                  <a:srgbClr val="FFCC2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5" name="Isosceles Triangle 114"/>
              <p:cNvSpPr/>
              <p:nvPr/>
            </p:nvSpPr>
            <p:spPr>
              <a:xfrm rot="5400000">
                <a:off x="4599948" y="2583035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>
                <a:off x="5410475" y="2583035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566492" y="2133066"/>
              <a:ext cx="567752" cy="643681"/>
              <a:chOff x="3178679" y="2204280"/>
              <a:chExt cx="1721002" cy="1951162"/>
            </a:xfrm>
          </p:grpSpPr>
          <p:sp>
            <p:nvSpPr>
              <p:cNvPr id="111" name="Freeform 110"/>
              <p:cNvSpPr/>
              <p:nvPr/>
            </p:nvSpPr>
            <p:spPr>
              <a:xfrm rot="9000000">
                <a:off x="3178679" y="2558477"/>
                <a:ext cx="922366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12600000" flipH="1">
                <a:off x="3977318" y="2558477"/>
                <a:ext cx="922363" cy="159696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5400000">
                <a:off x="3578911" y="1867293"/>
                <a:ext cx="922362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50978" y="1783521"/>
            <a:ext cx="1197480" cy="1433756"/>
            <a:chOff x="4596611" y="1501663"/>
            <a:chExt cx="1197480" cy="1433756"/>
          </a:xfrm>
        </p:grpSpPr>
        <p:grpSp>
          <p:nvGrpSpPr>
            <p:cNvPr id="4" name="Group 3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5" name="Freeform 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" name="Freeform 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" name="Freeform 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0201" y="1784692"/>
            <a:ext cx="1197480" cy="1433756"/>
            <a:chOff x="4596611" y="1501663"/>
            <a:chExt cx="1197480" cy="1433756"/>
          </a:xfrm>
        </p:grpSpPr>
        <p:grpSp>
          <p:nvGrpSpPr>
            <p:cNvPr id="22" name="Group 21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25" name="Freeform 24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23" name="Isosceles Triangle 22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9095" y="1783521"/>
            <a:ext cx="1197480" cy="1433756"/>
            <a:chOff x="4596611" y="1501663"/>
            <a:chExt cx="1197480" cy="1433756"/>
          </a:xfrm>
        </p:grpSpPr>
        <p:grpSp>
          <p:nvGrpSpPr>
            <p:cNvPr id="29" name="Group 28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2" name="Freeform 31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32897" y="1783521"/>
            <a:ext cx="1197480" cy="1433756"/>
            <a:chOff x="4596611" y="1501663"/>
            <a:chExt cx="1197480" cy="1433756"/>
          </a:xfrm>
        </p:grpSpPr>
        <p:grpSp>
          <p:nvGrpSpPr>
            <p:cNvPr id="36" name="Group 35"/>
            <p:cNvGrpSpPr/>
            <p:nvPr/>
          </p:nvGrpSpPr>
          <p:grpSpPr>
            <a:xfrm>
              <a:off x="4596611" y="1501663"/>
              <a:ext cx="1197480" cy="1431934"/>
              <a:chOff x="6312190" y="1648230"/>
              <a:chExt cx="1197480" cy="1431934"/>
            </a:xfrm>
          </p:grpSpPr>
          <p:sp>
            <p:nvSpPr>
              <p:cNvPr id="39" name="Freeform 38"/>
              <p:cNvSpPr/>
              <p:nvPr/>
            </p:nvSpPr>
            <p:spPr>
              <a:xfrm rot="9000000">
                <a:off x="6312190" y="1946002"/>
                <a:ext cx="470173" cy="1134161"/>
              </a:xfrm>
              <a:custGeom>
                <a:avLst/>
                <a:gdLst>
                  <a:gd name="connsiteX0" fmla="*/ 142643 w 470173"/>
                  <a:gd name="connsiteY0" fmla="*/ 1134161 h 1134161"/>
                  <a:gd name="connsiteX1" fmla="*/ 4464 w 470173"/>
                  <a:gd name="connsiteY1" fmla="*/ 894922 h 1134161"/>
                  <a:gd name="connsiteX2" fmla="*/ 188842 w 470173"/>
                  <a:gd name="connsiteY2" fmla="*/ 575571 h 1134161"/>
                  <a:gd name="connsiteX3" fmla="*/ 0 w 470173"/>
                  <a:gd name="connsiteY3" fmla="*/ 246969 h 1134161"/>
                  <a:gd name="connsiteX4" fmla="*/ 142642 w 470173"/>
                  <a:gd name="connsiteY4" fmla="*/ 0 h 1134161"/>
                  <a:gd name="connsiteX5" fmla="*/ 470173 w 470173"/>
                  <a:gd name="connsiteY5" fmla="*/ 567080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0173" h="1134161">
                    <a:moveTo>
                      <a:pt x="142643" y="1134161"/>
                    </a:moveTo>
                    <a:lnTo>
                      <a:pt x="4464" y="894922"/>
                    </a:lnTo>
                    <a:lnTo>
                      <a:pt x="188842" y="575571"/>
                    </a:lnTo>
                    <a:lnTo>
                      <a:pt x="0" y="246969"/>
                    </a:lnTo>
                    <a:lnTo>
                      <a:pt x="142642" y="0"/>
                    </a:lnTo>
                    <a:lnTo>
                      <a:pt x="470173" y="567080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2600000" flipH="1">
                <a:off x="7039500" y="1946003"/>
                <a:ext cx="470170" cy="1134161"/>
              </a:xfrm>
              <a:custGeom>
                <a:avLst/>
                <a:gdLst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2564 w 470170"/>
                  <a:gd name="connsiteY4" fmla="*/ 246959 h 1134161"/>
                  <a:gd name="connsiteX5" fmla="*/ 192692 w 470170"/>
                  <a:gd name="connsiteY5" fmla="*/ 577797 h 1134161"/>
                  <a:gd name="connsiteX6" fmla="*/ 7031 w 470170"/>
                  <a:gd name="connsiteY6" fmla="*/ 899371 h 1134161"/>
                  <a:gd name="connsiteX0" fmla="*/ 142640 w 470170"/>
                  <a:gd name="connsiteY0" fmla="*/ 1134161 h 1134161"/>
                  <a:gd name="connsiteX1" fmla="*/ 470170 w 470170"/>
                  <a:gd name="connsiteY1" fmla="*/ 567080 h 1134161"/>
                  <a:gd name="connsiteX2" fmla="*/ 142639 w 470170"/>
                  <a:gd name="connsiteY2" fmla="*/ 0 h 1134161"/>
                  <a:gd name="connsiteX3" fmla="*/ 0 w 470170"/>
                  <a:gd name="connsiteY3" fmla="*/ 246964 h 1134161"/>
                  <a:gd name="connsiteX4" fmla="*/ 192692 w 470170"/>
                  <a:gd name="connsiteY4" fmla="*/ 577797 h 1134161"/>
                  <a:gd name="connsiteX5" fmla="*/ 7031 w 470170"/>
                  <a:gd name="connsiteY5" fmla="*/ 899371 h 1134161"/>
                  <a:gd name="connsiteX6" fmla="*/ 142640 w 470170"/>
                  <a:gd name="connsiteY6" fmla="*/ 1134161 h 113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170" h="1134161">
                    <a:moveTo>
                      <a:pt x="142640" y="1134161"/>
                    </a:moveTo>
                    <a:lnTo>
                      <a:pt x="470170" y="567080"/>
                    </a:lnTo>
                    <a:lnTo>
                      <a:pt x="142639" y="0"/>
                    </a:lnTo>
                    <a:lnTo>
                      <a:pt x="0" y="246964"/>
                    </a:lnTo>
                    <a:lnTo>
                      <a:pt x="192692" y="577797"/>
                    </a:lnTo>
                    <a:lnTo>
                      <a:pt x="7031" y="899371"/>
                    </a:lnTo>
                    <a:lnTo>
                      <a:pt x="142640" y="1134161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5400000">
                <a:off x="6677783" y="1315170"/>
                <a:ext cx="467594" cy="1133714"/>
              </a:xfrm>
              <a:custGeom>
                <a:avLst/>
                <a:gdLst>
                  <a:gd name="connsiteX0" fmla="*/ 0 w 465253"/>
                  <a:gd name="connsiteY0" fmla="*/ 566857 h 1133714"/>
                  <a:gd name="connsiteX1" fmla="*/ 327531 w 465253"/>
                  <a:gd name="connsiteY1" fmla="*/ 0 h 1133714"/>
                  <a:gd name="connsiteX2" fmla="*/ 463435 w 465253"/>
                  <a:gd name="connsiteY2" fmla="*/ 235209 h 1133714"/>
                  <a:gd name="connsiteX3" fmla="*/ 460920 w 465253"/>
                  <a:gd name="connsiteY3" fmla="*/ 235209 h 1133714"/>
                  <a:gd name="connsiteX4" fmla="*/ 269470 w 465253"/>
                  <a:gd name="connsiteY4" fmla="*/ 565284 h 1133714"/>
                  <a:gd name="connsiteX5" fmla="*/ 460920 w 465253"/>
                  <a:gd name="connsiteY5" fmla="*/ 895358 h 1133714"/>
                  <a:gd name="connsiteX6" fmla="*/ 465253 w 465253"/>
                  <a:gd name="connsiteY6" fmla="*/ 895358 h 1133714"/>
                  <a:gd name="connsiteX7" fmla="*/ 327531 w 465253"/>
                  <a:gd name="connsiteY7" fmla="*/ 1133714 h 1133714"/>
                  <a:gd name="connsiteX0" fmla="*/ 0 w 463435"/>
                  <a:gd name="connsiteY0" fmla="*/ 566857 h 1133714"/>
                  <a:gd name="connsiteX1" fmla="*/ 327531 w 463435"/>
                  <a:gd name="connsiteY1" fmla="*/ 0 h 1133714"/>
                  <a:gd name="connsiteX2" fmla="*/ 463435 w 463435"/>
                  <a:gd name="connsiteY2" fmla="*/ 235209 h 1133714"/>
                  <a:gd name="connsiteX3" fmla="*/ 460920 w 463435"/>
                  <a:gd name="connsiteY3" fmla="*/ 235209 h 1133714"/>
                  <a:gd name="connsiteX4" fmla="*/ 269470 w 463435"/>
                  <a:gd name="connsiteY4" fmla="*/ 565284 h 1133714"/>
                  <a:gd name="connsiteX5" fmla="*/ 460920 w 463435"/>
                  <a:gd name="connsiteY5" fmla="*/ 895358 h 1133714"/>
                  <a:gd name="connsiteX6" fmla="*/ 327531 w 463435"/>
                  <a:gd name="connsiteY6" fmla="*/ 1133714 h 1133714"/>
                  <a:gd name="connsiteX7" fmla="*/ 0 w 463435"/>
                  <a:gd name="connsiteY7" fmla="*/ 566857 h 1133714"/>
                  <a:gd name="connsiteX0" fmla="*/ 0 w 464733"/>
                  <a:gd name="connsiteY0" fmla="*/ 566857 h 1133714"/>
                  <a:gd name="connsiteX1" fmla="*/ 327531 w 464733"/>
                  <a:gd name="connsiteY1" fmla="*/ 0 h 1133714"/>
                  <a:gd name="connsiteX2" fmla="*/ 463435 w 464733"/>
                  <a:gd name="connsiteY2" fmla="*/ 235209 h 1133714"/>
                  <a:gd name="connsiteX3" fmla="*/ 460920 w 464733"/>
                  <a:gd name="connsiteY3" fmla="*/ 235209 h 1133714"/>
                  <a:gd name="connsiteX4" fmla="*/ 269470 w 464733"/>
                  <a:gd name="connsiteY4" fmla="*/ 565284 h 1133714"/>
                  <a:gd name="connsiteX5" fmla="*/ 464733 w 464733"/>
                  <a:gd name="connsiteY5" fmla="*/ 892501 h 1133714"/>
                  <a:gd name="connsiteX6" fmla="*/ 327531 w 464733"/>
                  <a:gd name="connsiteY6" fmla="*/ 1133714 h 1133714"/>
                  <a:gd name="connsiteX7" fmla="*/ 0 w 464733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460920 w 467594"/>
                  <a:gd name="connsiteY3" fmla="*/ 235209 h 1133714"/>
                  <a:gd name="connsiteX4" fmla="*/ 269470 w 467594"/>
                  <a:gd name="connsiteY4" fmla="*/ 565284 h 1133714"/>
                  <a:gd name="connsiteX5" fmla="*/ 467594 w 467594"/>
                  <a:gd name="connsiteY5" fmla="*/ 894406 h 1133714"/>
                  <a:gd name="connsiteX6" fmla="*/ 327531 w 467594"/>
                  <a:gd name="connsiteY6" fmla="*/ 1133714 h 1133714"/>
                  <a:gd name="connsiteX7" fmla="*/ 0 w 467594"/>
                  <a:gd name="connsiteY7" fmla="*/ 566857 h 1133714"/>
                  <a:gd name="connsiteX0" fmla="*/ 0 w 467594"/>
                  <a:gd name="connsiteY0" fmla="*/ 566857 h 1133714"/>
                  <a:gd name="connsiteX1" fmla="*/ 327531 w 467594"/>
                  <a:gd name="connsiteY1" fmla="*/ 0 h 1133714"/>
                  <a:gd name="connsiteX2" fmla="*/ 463435 w 467594"/>
                  <a:gd name="connsiteY2" fmla="*/ 235209 h 1133714"/>
                  <a:gd name="connsiteX3" fmla="*/ 269470 w 467594"/>
                  <a:gd name="connsiteY3" fmla="*/ 565284 h 1133714"/>
                  <a:gd name="connsiteX4" fmla="*/ 467594 w 467594"/>
                  <a:gd name="connsiteY4" fmla="*/ 894406 h 1133714"/>
                  <a:gd name="connsiteX5" fmla="*/ 327531 w 467594"/>
                  <a:gd name="connsiteY5" fmla="*/ 1133714 h 1133714"/>
                  <a:gd name="connsiteX6" fmla="*/ 0 w 467594"/>
                  <a:gd name="connsiteY6" fmla="*/ 566857 h 113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594" h="1133714">
                    <a:moveTo>
                      <a:pt x="0" y="566857"/>
                    </a:moveTo>
                    <a:lnTo>
                      <a:pt x="327531" y="0"/>
                    </a:lnTo>
                    <a:lnTo>
                      <a:pt x="463435" y="235209"/>
                    </a:lnTo>
                    <a:lnTo>
                      <a:pt x="269470" y="565284"/>
                    </a:lnTo>
                    <a:lnTo>
                      <a:pt x="467594" y="894406"/>
                    </a:lnTo>
                    <a:lnTo>
                      <a:pt x="327531" y="1133714"/>
                    </a:lnTo>
                    <a:lnTo>
                      <a:pt x="0" y="566857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Isosceles Triangle 36"/>
            <p:cNvSpPr/>
            <p:nvPr/>
          </p:nvSpPr>
          <p:spPr>
            <a:xfrm rot="5400000">
              <a:off x="4599948" y="2583035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5410475" y="2583035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6492" y="2133067"/>
            <a:ext cx="567752" cy="643682"/>
            <a:chOff x="3178679" y="2204279"/>
            <a:chExt cx="1721001" cy="1951163"/>
          </a:xfrm>
        </p:grpSpPr>
        <p:sp>
          <p:nvSpPr>
            <p:cNvPr id="44" name="Freeform 43"/>
            <p:cNvSpPr/>
            <p:nvPr/>
          </p:nvSpPr>
          <p:spPr>
            <a:xfrm rot="9000000">
              <a:off x="3178679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eeform 44"/>
            <p:cNvSpPr/>
            <p:nvPr/>
          </p:nvSpPr>
          <p:spPr>
            <a:xfrm rot="12600000" flipH="1">
              <a:off x="3977316" y="2558478"/>
              <a:ext cx="922364" cy="159696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5400000">
              <a:off x="3578912" y="1867293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54749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616" y="282005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1633" y="282005"/>
            <a:ext cx="1581433" cy="1792668"/>
            <a:chOff x="2909875" y="1735027"/>
            <a:chExt cx="1581433" cy="1792668"/>
          </a:xfrm>
        </p:grpSpPr>
        <p:grpSp>
          <p:nvGrpSpPr>
            <p:cNvPr id="6" name="Group 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5" name="Diamond 1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4324617" y="2270432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9007" y="2270432"/>
            <a:ext cx="1581433" cy="1792668"/>
            <a:chOff x="2457450" y="4131465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457450" y="4131465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2705013" y="4338342"/>
              <a:ext cx="1046566" cy="1186360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923433" y="4634436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5E00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260369" y="4383789"/>
            <a:ext cx="1581433" cy="1792668"/>
            <a:chOff x="2909875" y="1735027"/>
            <a:chExt cx="1581433" cy="1792668"/>
          </a:xfrm>
        </p:grpSpPr>
        <p:grpSp>
          <p:nvGrpSpPr>
            <p:cNvPr id="33" name="Group 3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36" name="Diamond 3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324616" y="4383789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1579" y="5665155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224" y="1648229"/>
            <a:ext cx="1222251" cy="1433756"/>
            <a:chOff x="4318923" y="3806601"/>
            <a:chExt cx="1222251" cy="1433756"/>
          </a:xfrm>
        </p:grpSpPr>
        <p:grpSp>
          <p:nvGrpSpPr>
            <p:cNvPr id="5" name="Group 4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9" name="Freeform 8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Freeform 9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Hexagon 7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1024" y="1648229"/>
            <a:ext cx="1178632" cy="1385712"/>
            <a:chOff x="4318923" y="3806601"/>
            <a:chExt cx="1178632" cy="1385712"/>
          </a:xfrm>
        </p:grpSpPr>
        <p:grpSp>
          <p:nvGrpSpPr>
            <p:cNvPr id="13" name="Group 12"/>
            <p:cNvGrpSpPr/>
            <p:nvPr/>
          </p:nvGrpSpPr>
          <p:grpSpPr>
            <a:xfrm>
              <a:off x="4318923" y="3806601"/>
              <a:ext cx="1178632" cy="1385712"/>
              <a:chOff x="4070452" y="3534126"/>
              <a:chExt cx="1662151" cy="1954183"/>
            </a:xfrm>
            <a:solidFill>
              <a:srgbClr val="FFCC29"/>
            </a:solidFill>
          </p:grpSpPr>
          <p:sp>
            <p:nvSpPr>
              <p:cNvPr id="16" name="Freeform 15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5" name="Hexagon 14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84289" y="1648229"/>
            <a:ext cx="1222251" cy="1385712"/>
            <a:chOff x="4318923" y="3806601"/>
            <a:chExt cx="1222251" cy="1385712"/>
          </a:xfrm>
        </p:grpSpPr>
        <p:grpSp>
          <p:nvGrpSpPr>
            <p:cNvPr id="20" name="Group 19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23" name="Freeform 22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Hexagon 21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6540" y="1648229"/>
            <a:ext cx="1222251" cy="1433756"/>
            <a:chOff x="4318923" y="3806601"/>
            <a:chExt cx="1222251" cy="1433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318923" y="3806601"/>
              <a:ext cx="1222251" cy="1385712"/>
              <a:chOff x="4070452" y="3534126"/>
              <a:chExt cx="1723664" cy="1954183"/>
            </a:xfrm>
            <a:solidFill>
              <a:srgbClr val="FFCC29"/>
            </a:solidFill>
          </p:grpSpPr>
          <p:sp>
            <p:nvSpPr>
              <p:cNvPr id="30" name="Freeform 29"/>
              <p:cNvSpPr/>
              <p:nvPr/>
            </p:nvSpPr>
            <p:spPr>
              <a:xfrm rot="9000000">
                <a:off x="4070452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4334329" y="4887973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Hexagon 28"/>
            <p:cNvSpPr/>
            <p:nvPr/>
          </p:nvSpPr>
          <p:spPr>
            <a:xfrm rot="5400000">
              <a:off x="4590920" y="4155597"/>
              <a:ext cx="679554" cy="597754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chemeClr val="bg1">
                <a:alpha val="50000"/>
              </a:schemeClr>
            </a:solidFill>
            <a:ln w="6350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77651" y="298175"/>
            <a:ext cx="1197480" cy="1431934"/>
            <a:chOff x="6312190" y="1648230"/>
            <a:chExt cx="1197480" cy="1431934"/>
          </a:xfrm>
        </p:grpSpPr>
        <p:sp>
          <p:nvSpPr>
            <p:cNvPr id="45" name="Freeform 44"/>
            <p:cNvSpPr/>
            <p:nvPr/>
          </p:nvSpPr>
          <p:spPr>
            <a:xfrm rot="9000000">
              <a:off x="6312190" y="1946002"/>
              <a:ext cx="470173" cy="1134161"/>
            </a:xfrm>
            <a:custGeom>
              <a:avLst/>
              <a:gdLst>
                <a:gd name="connsiteX0" fmla="*/ 142643 w 470173"/>
                <a:gd name="connsiteY0" fmla="*/ 1134161 h 1134161"/>
                <a:gd name="connsiteX1" fmla="*/ 4464 w 470173"/>
                <a:gd name="connsiteY1" fmla="*/ 894922 h 1134161"/>
                <a:gd name="connsiteX2" fmla="*/ 188842 w 470173"/>
                <a:gd name="connsiteY2" fmla="*/ 575571 h 1134161"/>
                <a:gd name="connsiteX3" fmla="*/ 0 w 470173"/>
                <a:gd name="connsiteY3" fmla="*/ 246969 h 1134161"/>
                <a:gd name="connsiteX4" fmla="*/ 142642 w 470173"/>
                <a:gd name="connsiteY4" fmla="*/ 0 h 1134161"/>
                <a:gd name="connsiteX5" fmla="*/ 470173 w 470173"/>
                <a:gd name="connsiteY5" fmla="*/ 567080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173" h="1134161">
                  <a:moveTo>
                    <a:pt x="142643" y="1134161"/>
                  </a:moveTo>
                  <a:lnTo>
                    <a:pt x="4464" y="894922"/>
                  </a:lnTo>
                  <a:lnTo>
                    <a:pt x="188842" y="575571"/>
                  </a:lnTo>
                  <a:lnTo>
                    <a:pt x="0" y="246969"/>
                  </a:lnTo>
                  <a:lnTo>
                    <a:pt x="142642" y="0"/>
                  </a:lnTo>
                  <a:lnTo>
                    <a:pt x="470173" y="567080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6" name="Freeform 45"/>
            <p:cNvSpPr/>
            <p:nvPr/>
          </p:nvSpPr>
          <p:spPr>
            <a:xfrm rot="12600000" flipH="1">
              <a:off x="7039500" y="1946003"/>
              <a:ext cx="470170" cy="1134161"/>
            </a:xfrm>
            <a:custGeom>
              <a:avLst/>
              <a:gdLst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2564 w 470170"/>
                <a:gd name="connsiteY4" fmla="*/ 246959 h 1134161"/>
                <a:gd name="connsiteX5" fmla="*/ 192692 w 470170"/>
                <a:gd name="connsiteY5" fmla="*/ 577797 h 1134161"/>
                <a:gd name="connsiteX6" fmla="*/ 7031 w 470170"/>
                <a:gd name="connsiteY6" fmla="*/ 899371 h 1134161"/>
                <a:gd name="connsiteX0" fmla="*/ 142640 w 470170"/>
                <a:gd name="connsiteY0" fmla="*/ 1134161 h 1134161"/>
                <a:gd name="connsiteX1" fmla="*/ 470170 w 470170"/>
                <a:gd name="connsiteY1" fmla="*/ 567080 h 1134161"/>
                <a:gd name="connsiteX2" fmla="*/ 142639 w 470170"/>
                <a:gd name="connsiteY2" fmla="*/ 0 h 1134161"/>
                <a:gd name="connsiteX3" fmla="*/ 0 w 470170"/>
                <a:gd name="connsiteY3" fmla="*/ 246964 h 1134161"/>
                <a:gd name="connsiteX4" fmla="*/ 192692 w 470170"/>
                <a:gd name="connsiteY4" fmla="*/ 577797 h 1134161"/>
                <a:gd name="connsiteX5" fmla="*/ 7031 w 470170"/>
                <a:gd name="connsiteY5" fmla="*/ 899371 h 1134161"/>
                <a:gd name="connsiteX6" fmla="*/ 142640 w 470170"/>
                <a:gd name="connsiteY6" fmla="*/ 1134161 h 113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170" h="1134161">
                  <a:moveTo>
                    <a:pt x="142640" y="1134161"/>
                  </a:moveTo>
                  <a:lnTo>
                    <a:pt x="470170" y="567080"/>
                  </a:lnTo>
                  <a:lnTo>
                    <a:pt x="142639" y="0"/>
                  </a:lnTo>
                  <a:lnTo>
                    <a:pt x="0" y="246964"/>
                  </a:lnTo>
                  <a:lnTo>
                    <a:pt x="192692" y="577797"/>
                  </a:lnTo>
                  <a:lnTo>
                    <a:pt x="7031" y="899371"/>
                  </a:lnTo>
                  <a:lnTo>
                    <a:pt x="142640" y="1134161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6677783" y="1315170"/>
              <a:ext cx="467594" cy="1133714"/>
            </a:xfrm>
            <a:custGeom>
              <a:avLst/>
              <a:gdLst>
                <a:gd name="connsiteX0" fmla="*/ 0 w 465253"/>
                <a:gd name="connsiteY0" fmla="*/ 566857 h 1133714"/>
                <a:gd name="connsiteX1" fmla="*/ 327531 w 465253"/>
                <a:gd name="connsiteY1" fmla="*/ 0 h 1133714"/>
                <a:gd name="connsiteX2" fmla="*/ 463435 w 465253"/>
                <a:gd name="connsiteY2" fmla="*/ 235209 h 1133714"/>
                <a:gd name="connsiteX3" fmla="*/ 460920 w 465253"/>
                <a:gd name="connsiteY3" fmla="*/ 235209 h 1133714"/>
                <a:gd name="connsiteX4" fmla="*/ 269470 w 465253"/>
                <a:gd name="connsiteY4" fmla="*/ 565284 h 1133714"/>
                <a:gd name="connsiteX5" fmla="*/ 460920 w 465253"/>
                <a:gd name="connsiteY5" fmla="*/ 895358 h 1133714"/>
                <a:gd name="connsiteX6" fmla="*/ 465253 w 465253"/>
                <a:gd name="connsiteY6" fmla="*/ 895358 h 1133714"/>
                <a:gd name="connsiteX7" fmla="*/ 327531 w 465253"/>
                <a:gd name="connsiteY7" fmla="*/ 1133714 h 1133714"/>
                <a:gd name="connsiteX0" fmla="*/ 0 w 463435"/>
                <a:gd name="connsiteY0" fmla="*/ 566857 h 1133714"/>
                <a:gd name="connsiteX1" fmla="*/ 327531 w 463435"/>
                <a:gd name="connsiteY1" fmla="*/ 0 h 1133714"/>
                <a:gd name="connsiteX2" fmla="*/ 463435 w 463435"/>
                <a:gd name="connsiteY2" fmla="*/ 235209 h 1133714"/>
                <a:gd name="connsiteX3" fmla="*/ 460920 w 463435"/>
                <a:gd name="connsiteY3" fmla="*/ 235209 h 1133714"/>
                <a:gd name="connsiteX4" fmla="*/ 269470 w 463435"/>
                <a:gd name="connsiteY4" fmla="*/ 565284 h 1133714"/>
                <a:gd name="connsiteX5" fmla="*/ 460920 w 463435"/>
                <a:gd name="connsiteY5" fmla="*/ 895358 h 1133714"/>
                <a:gd name="connsiteX6" fmla="*/ 327531 w 463435"/>
                <a:gd name="connsiteY6" fmla="*/ 1133714 h 1133714"/>
                <a:gd name="connsiteX7" fmla="*/ 0 w 463435"/>
                <a:gd name="connsiteY7" fmla="*/ 566857 h 1133714"/>
                <a:gd name="connsiteX0" fmla="*/ 0 w 464733"/>
                <a:gd name="connsiteY0" fmla="*/ 566857 h 1133714"/>
                <a:gd name="connsiteX1" fmla="*/ 327531 w 464733"/>
                <a:gd name="connsiteY1" fmla="*/ 0 h 1133714"/>
                <a:gd name="connsiteX2" fmla="*/ 463435 w 464733"/>
                <a:gd name="connsiteY2" fmla="*/ 235209 h 1133714"/>
                <a:gd name="connsiteX3" fmla="*/ 460920 w 464733"/>
                <a:gd name="connsiteY3" fmla="*/ 235209 h 1133714"/>
                <a:gd name="connsiteX4" fmla="*/ 269470 w 464733"/>
                <a:gd name="connsiteY4" fmla="*/ 565284 h 1133714"/>
                <a:gd name="connsiteX5" fmla="*/ 464733 w 464733"/>
                <a:gd name="connsiteY5" fmla="*/ 892501 h 1133714"/>
                <a:gd name="connsiteX6" fmla="*/ 327531 w 464733"/>
                <a:gd name="connsiteY6" fmla="*/ 1133714 h 1133714"/>
                <a:gd name="connsiteX7" fmla="*/ 0 w 464733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460920 w 467594"/>
                <a:gd name="connsiteY3" fmla="*/ 235209 h 1133714"/>
                <a:gd name="connsiteX4" fmla="*/ 269470 w 467594"/>
                <a:gd name="connsiteY4" fmla="*/ 565284 h 1133714"/>
                <a:gd name="connsiteX5" fmla="*/ 467594 w 467594"/>
                <a:gd name="connsiteY5" fmla="*/ 894406 h 1133714"/>
                <a:gd name="connsiteX6" fmla="*/ 327531 w 467594"/>
                <a:gd name="connsiteY6" fmla="*/ 1133714 h 1133714"/>
                <a:gd name="connsiteX7" fmla="*/ 0 w 467594"/>
                <a:gd name="connsiteY7" fmla="*/ 566857 h 1133714"/>
                <a:gd name="connsiteX0" fmla="*/ 0 w 467594"/>
                <a:gd name="connsiteY0" fmla="*/ 566857 h 1133714"/>
                <a:gd name="connsiteX1" fmla="*/ 327531 w 467594"/>
                <a:gd name="connsiteY1" fmla="*/ 0 h 1133714"/>
                <a:gd name="connsiteX2" fmla="*/ 463435 w 467594"/>
                <a:gd name="connsiteY2" fmla="*/ 235209 h 1133714"/>
                <a:gd name="connsiteX3" fmla="*/ 269470 w 467594"/>
                <a:gd name="connsiteY3" fmla="*/ 565284 h 1133714"/>
                <a:gd name="connsiteX4" fmla="*/ 467594 w 467594"/>
                <a:gd name="connsiteY4" fmla="*/ 894406 h 1133714"/>
                <a:gd name="connsiteX5" fmla="*/ 327531 w 467594"/>
                <a:gd name="connsiteY5" fmla="*/ 1133714 h 1133714"/>
                <a:gd name="connsiteX6" fmla="*/ 0 w 467594"/>
                <a:gd name="connsiteY6" fmla="*/ 566857 h 1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594" h="1133714">
                  <a:moveTo>
                    <a:pt x="0" y="566857"/>
                  </a:moveTo>
                  <a:lnTo>
                    <a:pt x="327531" y="0"/>
                  </a:lnTo>
                  <a:lnTo>
                    <a:pt x="463435" y="235209"/>
                  </a:lnTo>
                  <a:lnTo>
                    <a:pt x="269470" y="565284"/>
                  </a:lnTo>
                  <a:lnTo>
                    <a:pt x="467594" y="894406"/>
                  </a:lnTo>
                  <a:lnTo>
                    <a:pt x="327531" y="1133714"/>
                  </a:lnTo>
                  <a:lnTo>
                    <a:pt x="0" y="566857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48" name="Hexagon 47"/>
          <p:cNvSpPr/>
          <p:nvPr/>
        </p:nvSpPr>
        <p:spPr>
          <a:xfrm rot="5400000">
            <a:off x="2300609" y="615392"/>
            <a:ext cx="756356" cy="660149"/>
          </a:xfrm>
          <a:prstGeom prst="hexagon">
            <a:avLst>
              <a:gd name="adj" fmla="val 29001"/>
              <a:gd name="vf" fmla="val 115470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635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/>
          <p:cNvGrpSpPr/>
          <p:nvPr/>
        </p:nvGrpSpPr>
        <p:grpSpPr>
          <a:xfrm>
            <a:off x="2652028" y="3943110"/>
            <a:ext cx="1199957" cy="1156676"/>
            <a:chOff x="2652028" y="3943110"/>
            <a:chExt cx="1199957" cy="1156676"/>
          </a:xfrm>
        </p:grpSpPr>
        <p:sp>
          <p:nvSpPr>
            <p:cNvPr id="55" name="Freeform 127"/>
            <p:cNvSpPr/>
            <p:nvPr/>
          </p:nvSpPr>
          <p:spPr>
            <a:xfrm rot="3600000">
              <a:off x="3265927" y="4368474"/>
              <a:ext cx="336984" cy="58321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eeform 117"/>
            <p:cNvSpPr/>
            <p:nvPr/>
          </p:nvSpPr>
          <p:spPr>
            <a:xfrm rot="10800000" flipH="1">
              <a:off x="3017395" y="4226881"/>
              <a:ext cx="336984" cy="58344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ihandsfigur 59"/>
            <p:cNvSpPr/>
            <p:nvPr/>
          </p:nvSpPr>
          <p:spPr>
            <a:xfrm rot="3600000">
              <a:off x="2977684" y="3731611"/>
              <a:ext cx="503747" cy="1147437"/>
            </a:xfrm>
            <a:custGeom>
              <a:avLst/>
              <a:gdLst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335255 w 503747"/>
                <a:gd name="connsiteY3" fmla="*/ 286142 h 1147437"/>
                <a:gd name="connsiteX4" fmla="*/ 503747 w 503747"/>
                <a:gd name="connsiteY4" fmla="*/ 577751 h 1147437"/>
                <a:gd name="connsiteX5" fmla="*/ 335255 w 503747"/>
                <a:gd name="connsiteY5" fmla="*/ 869360 h 1147437"/>
                <a:gd name="connsiteX6" fmla="*/ 333169 w 503747"/>
                <a:gd name="connsiteY6" fmla="*/ 865751 h 1147437"/>
                <a:gd name="connsiteX7" fmla="*/ 170411 w 503747"/>
                <a:gd name="connsiteY7" fmla="*/ 1147437 h 1147437"/>
                <a:gd name="connsiteX8" fmla="*/ 1919 w 503747"/>
                <a:gd name="connsiteY8" fmla="*/ 855827 h 1147437"/>
                <a:gd name="connsiteX9" fmla="*/ 163962 w 503747"/>
                <a:gd name="connsiteY9" fmla="*/ 57538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334539 w 503747"/>
                <a:gd name="connsiteY2" fmla="*/ 287380 h 1147437"/>
                <a:gd name="connsiteX3" fmla="*/ 503747 w 503747"/>
                <a:gd name="connsiteY3" fmla="*/ 577751 h 1147437"/>
                <a:gd name="connsiteX4" fmla="*/ 335255 w 503747"/>
                <a:gd name="connsiteY4" fmla="*/ 869360 h 1147437"/>
                <a:gd name="connsiteX5" fmla="*/ 333169 w 503747"/>
                <a:gd name="connsiteY5" fmla="*/ 865751 h 1147437"/>
                <a:gd name="connsiteX6" fmla="*/ 170411 w 503747"/>
                <a:gd name="connsiteY6" fmla="*/ 1147437 h 1147437"/>
                <a:gd name="connsiteX7" fmla="*/ 1919 w 503747"/>
                <a:gd name="connsiteY7" fmla="*/ 855827 h 1147437"/>
                <a:gd name="connsiteX8" fmla="*/ 163962 w 503747"/>
                <a:gd name="connsiteY8" fmla="*/ 575380 h 1147437"/>
                <a:gd name="connsiteX9" fmla="*/ 0 w 503747"/>
                <a:gd name="connsiteY9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333169 w 503747"/>
                <a:gd name="connsiteY4" fmla="*/ 865751 h 1147437"/>
                <a:gd name="connsiteX5" fmla="*/ 170411 w 503747"/>
                <a:gd name="connsiteY5" fmla="*/ 1147437 h 1147437"/>
                <a:gd name="connsiteX6" fmla="*/ 1919 w 503747"/>
                <a:gd name="connsiteY6" fmla="*/ 855827 h 1147437"/>
                <a:gd name="connsiteX7" fmla="*/ 163962 w 503747"/>
                <a:gd name="connsiteY7" fmla="*/ 575380 h 1147437"/>
                <a:gd name="connsiteX8" fmla="*/ 0 w 503747"/>
                <a:gd name="connsiteY8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335255 w 503747"/>
                <a:gd name="connsiteY3" fmla="*/ 869360 h 1147437"/>
                <a:gd name="connsiteX4" fmla="*/ 170411 w 503747"/>
                <a:gd name="connsiteY4" fmla="*/ 1147437 h 1147437"/>
                <a:gd name="connsiteX5" fmla="*/ 1919 w 503747"/>
                <a:gd name="connsiteY5" fmla="*/ 855827 h 1147437"/>
                <a:gd name="connsiteX6" fmla="*/ 163962 w 503747"/>
                <a:gd name="connsiteY6" fmla="*/ 575380 h 1147437"/>
                <a:gd name="connsiteX7" fmla="*/ 0 w 503747"/>
                <a:gd name="connsiteY7" fmla="*/ 291610 h 1147437"/>
                <a:gd name="connsiteX0" fmla="*/ 0 w 503747"/>
                <a:gd name="connsiteY0" fmla="*/ 291610 h 1147437"/>
                <a:gd name="connsiteX1" fmla="*/ 168492 w 503747"/>
                <a:gd name="connsiteY1" fmla="*/ 0 h 1147437"/>
                <a:gd name="connsiteX2" fmla="*/ 503747 w 503747"/>
                <a:gd name="connsiteY2" fmla="*/ 577751 h 1147437"/>
                <a:gd name="connsiteX3" fmla="*/ 170411 w 503747"/>
                <a:gd name="connsiteY3" fmla="*/ 1147437 h 1147437"/>
                <a:gd name="connsiteX4" fmla="*/ 1919 w 503747"/>
                <a:gd name="connsiteY4" fmla="*/ 855827 h 1147437"/>
                <a:gd name="connsiteX5" fmla="*/ 163962 w 503747"/>
                <a:gd name="connsiteY5" fmla="*/ 575380 h 1147437"/>
                <a:gd name="connsiteX6" fmla="*/ 0 w 503747"/>
                <a:gd name="connsiteY6" fmla="*/ 291610 h 114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47" h="1147437">
                  <a:moveTo>
                    <a:pt x="0" y="291610"/>
                  </a:moveTo>
                  <a:lnTo>
                    <a:pt x="168492" y="0"/>
                  </a:lnTo>
                  <a:lnTo>
                    <a:pt x="503747" y="577751"/>
                  </a:lnTo>
                  <a:lnTo>
                    <a:pt x="170411" y="1147437"/>
                  </a:lnTo>
                  <a:lnTo>
                    <a:pt x="1919" y="855827"/>
                  </a:lnTo>
                  <a:lnTo>
                    <a:pt x="163962" y="575380"/>
                  </a:lnTo>
                  <a:lnTo>
                    <a:pt x="0" y="291610"/>
                  </a:lnTo>
                  <a:close/>
                </a:path>
              </a:pathLst>
            </a:custGeom>
            <a:solidFill>
              <a:srgbClr val="FFCC2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8" name="Frihandsfigur 57"/>
            <p:cNvSpPr/>
            <p:nvPr/>
          </p:nvSpPr>
          <p:spPr>
            <a:xfrm rot="7200000">
              <a:off x="2978783" y="4163459"/>
              <a:ext cx="498874" cy="1152384"/>
            </a:xfrm>
            <a:custGeom>
              <a:avLst/>
              <a:gdLst>
                <a:gd name="connsiteX0" fmla="*/ 158400 w 498874"/>
                <a:gd name="connsiteY0" fmla="*/ 860660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160579 w 498874"/>
                <a:gd name="connsiteY1" fmla="*/ 856887 h 1152384"/>
                <a:gd name="connsiteX2" fmla="*/ 0 w 498874"/>
                <a:gd name="connsiteY2" fmla="*/ 578863 h 1152384"/>
                <a:gd name="connsiteX3" fmla="*/ 163866 w 498874"/>
                <a:gd name="connsiteY3" fmla="*/ 295147 h 1152384"/>
                <a:gd name="connsiteX4" fmla="*/ 161889 w 498874"/>
                <a:gd name="connsiteY4" fmla="*/ 291724 h 1152384"/>
                <a:gd name="connsiteX5" fmla="*/ 330381 w 498874"/>
                <a:gd name="connsiteY5" fmla="*/ 0 h 1152384"/>
                <a:gd name="connsiteX6" fmla="*/ 498874 w 498874"/>
                <a:gd name="connsiteY6" fmla="*/ 291724 h 1152384"/>
                <a:gd name="connsiteX7" fmla="*/ 335007 w 498874"/>
                <a:gd name="connsiteY7" fmla="*/ 575440 h 1152384"/>
                <a:gd name="connsiteX8" fmla="*/ 336984 w 498874"/>
                <a:gd name="connsiteY8" fmla="*/ 578863 h 1152384"/>
                <a:gd name="connsiteX9" fmla="*/ 334805 w 498874"/>
                <a:gd name="connsiteY9" fmla="*/ 582636 h 1152384"/>
                <a:gd name="connsiteX10" fmla="*/ 495384 w 498874"/>
                <a:gd name="connsiteY10" fmla="*/ 860660 h 1152384"/>
                <a:gd name="connsiteX11" fmla="*/ 326892 w 498874"/>
                <a:gd name="connsiteY11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161889 w 498874"/>
                <a:gd name="connsiteY3" fmla="*/ 291724 h 1152384"/>
                <a:gd name="connsiteX4" fmla="*/ 330381 w 498874"/>
                <a:gd name="connsiteY4" fmla="*/ 0 h 1152384"/>
                <a:gd name="connsiteX5" fmla="*/ 498874 w 498874"/>
                <a:gd name="connsiteY5" fmla="*/ 291724 h 1152384"/>
                <a:gd name="connsiteX6" fmla="*/ 335007 w 498874"/>
                <a:gd name="connsiteY6" fmla="*/ 575440 h 1152384"/>
                <a:gd name="connsiteX7" fmla="*/ 336984 w 498874"/>
                <a:gd name="connsiteY7" fmla="*/ 578863 h 1152384"/>
                <a:gd name="connsiteX8" fmla="*/ 334805 w 498874"/>
                <a:gd name="connsiteY8" fmla="*/ 582636 h 1152384"/>
                <a:gd name="connsiteX9" fmla="*/ 495384 w 498874"/>
                <a:gd name="connsiteY9" fmla="*/ 860660 h 1152384"/>
                <a:gd name="connsiteX10" fmla="*/ 326892 w 498874"/>
                <a:gd name="connsiteY10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163866 w 498874"/>
                <a:gd name="connsiteY2" fmla="*/ 295147 h 1152384"/>
                <a:gd name="connsiteX3" fmla="*/ 330381 w 498874"/>
                <a:gd name="connsiteY3" fmla="*/ 0 h 1152384"/>
                <a:gd name="connsiteX4" fmla="*/ 498874 w 498874"/>
                <a:gd name="connsiteY4" fmla="*/ 291724 h 1152384"/>
                <a:gd name="connsiteX5" fmla="*/ 335007 w 498874"/>
                <a:gd name="connsiteY5" fmla="*/ 575440 h 1152384"/>
                <a:gd name="connsiteX6" fmla="*/ 336984 w 498874"/>
                <a:gd name="connsiteY6" fmla="*/ 578863 h 1152384"/>
                <a:gd name="connsiteX7" fmla="*/ 334805 w 498874"/>
                <a:gd name="connsiteY7" fmla="*/ 582636 h 1152384"/>
                <a:gd name="connsiteX8" fmla="*/ 495384 w 498874"/>
                <a:gd name="connsiteY8" fmla="*/ 860660 h 1152384"/>
                <a:gd name="connsiteX9" fmla="*/ 326892 w 498874"/>
                <a:gd name="connsiteY9" fmla="*/ 1152384 h 1152384"/>
                <a:gd name="connsiteX0" fmla="*/ 326892 w 498874"/>
                <a:gd name="connsiteY0" fmla="*/ 1152384 h 1152384"/>
                <a:gd name="connsiteX1" fmla="*/ 0 w 498874"/>
                <a:gd name="connsiteY1" fmla="*/ 578863 h 1152384"/>
                <a:gd name="connsiteX2" fmla="*/ 330381 w 498874"/>
                <a:gd name="connsiteY2" fmla="*/ 0 h 1152384"/>
                <a:gd name="connsiteX3" fmla="*/ 498874 w 498874"/>
                <a:gd name="connsiteY3" fmla="*/ 291724 h 1152384"/>
                <a:gd name="connsiteX4" fmla="*/ 335007 w 498874"/>
                <a:gd name="connsiteY4" fmla="*/ 575440 h 1152384"/>
                <a:gd name="connsiteX5" fmla="*/ 336984 w 498874"/>
                <a:gd name="connsiteY5" fmla="*/ 578863 h 1152384"/>
                <a:gd name="connsiteX6" fmla="*/ 334805 w 498874"/>
                <a:gd name="connsiteY6" fmla="*/ 582636 h 1152384"/>
                <a:gd name="connsiteX7" fmla="*/ 495384 w 498874"/>
                <a:gd name="connsiteY7" fmla="*/ 860660 h 1152384"/>
                <a:gd name="connsiteX8" fmla="*/ 326892 w 498874"/>
                <a:gd name="connsiteY8" fmla="*/ 1152384 h 11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874" h="1152384">
                  <a:moveTo>
                    <a:pt x="326892" y="1152384"/>
                  </a:moveTo>
                  <a:lnTo>
                    <a:pt x="0" y="578863"/>
                  </a:lnTo>
                  <a:lnTo>
                    <a:pt x="330381" y="0"/>
                  </a:lnTo>
                  <a:lnTo>
                    <a:pt x="498874" y="291724"/>
                  </a:lnTo>
                  <a:lnTo>
                    <a:pt x="335007" y="575440"/>
                  </a:lnTo>
                  <a:lnTo>
                    <a:pt x="336984" y="578863"/>
                  </a:lnTo>
                  <a:lnTo>
                    <a:pt x="334805" y="582636"/>
                  </a:lnTo>
                  <a:lnTo>
                    <a:pt x="495384" y="860660"/>
                  </a:lnTo>
                  <a:lnTo>
                    <a:pt x="326892" y="1152384"/>
                  </a:lnTo>
                  <a:close/>
                </a:path>
              </a:pathLst>
            </a:custGeom>
            <a:solidFill>
              <a:srgbClr val="FF4909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6" name="Frihandsfigur 55"/>
            <p:cNvSpPr/>
            <p:nvPr/>
          </p:nvSpPr>
          <p:spPr>
            <a:xfrm rot="10800000" flipH="1">
              <a:off x="3345723" y="3943110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170406" y="287083"/>
                  </a:lnTo>
                  <a:lnTo>
                    <a:pt x="168492" y="283770"/>
                  </a:lnTo>
                  <a:lnTo>
                    <a:pt x="0" y="575494"/>
                  </a:lnTo>
                  <a:lnTo>
                    <a:pt x="168492" y="867218"/>
                  </a:lnTo>
                  <a:lnTo>
                    <a:pt x="170107" y="864422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57" name="Frihandsfigur 56"/>
            <p:cNvSpPr/>
            <p:nvPr/>
          </p:nvSpPr>
          <p:spPr>
            <a:xfrm rot="10800000" flipH="1">
              <a:off x="3344552" y="3945076"/>
              <a:ext cx="506262" cy="1154710"/>
            </a:xfrm>
            <a:custGeom>
              <a:avLst/>
              <a:gdLst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170107 w 506262"/>
                <a:gd name="connsiteY9" fmla="*/ 864422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168492 w 506262"/>
                <a:gd name="connsiteY8" fmla="*/ 867218 h 1154710"/>
                <a:gd name="connsiteX9" fmla="*/ 337770 w 506262"/>
                <a:gd name="connsiteY9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168492 w 506262"/>
                <a:gd name="connsiteY6" fmla="*/ 283770 h 1154710"/>
                <a:gd name="connsiteX7" fmla="*/ 0 w 506262"/>
                <a:gd name="connsiteY7" fmla="*/ 575494 h 1154710"/>
                <a:gd name="connsiteX8" fmla="*/ 337770 w 506262"/>
                <a:gd name="connsiteY8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170406 w 506262"/>
                <a:gd name="connsiteY5" fmla="*/ 287083 h 1154710"/>
                <a:gd name="connsiteX6" fmla="*/ 0 w 506262"/>
                <a:gd name="connsiteY6" fmla="*/ 575494 h 1154710"/>
                <a:gd name="connsiteX7" fmla="*/ 337770 w 506262"/>
                <a:gd name="connsiteY7" fmla="*/ 1154710 h 1154710"/>
                <a:gd name="connsiteX0" fmla="*/ 337770 w 506262"/>
                <a:gd name="connsiteY0" fmla="*/ 1154710 h 1154710"/>
                <a:gd name="connsiteX1" fmla="*/ 506262 w 506262"/>
                <a:gd name="connsiteY1" fmla="*/ 862986 h 1154710"/>
                <a:gd name="connsiteX2" fmla="*/ 340513 w 506262"/>
                <a:gd name="connsiteY2" fmla="*/ 576011 h 1154710"/>
                <a:gd name="connsiteX3" fmla="*/ 504709 w 506262"/>
                <a:gd name="connsiteY3" fmla="*/ 291724 h 1154710"/>
                <a:gd name="connsiteX4" fmla="*/ 336217 w 506262"/>
                <a:gd name="connsiteY4" fmla="*/ 0 h 1154710"/>
                <a:gd name="connsiteX5" fmla="*/ 0 w 506262"/>
                <a:gd name="connsiteY5" fmla="*/ 575494 h 1154710"/>
                <a:gd name="connsiteX6" fmla="*/ 337770 w 506262"/>
                <a:gd name="connsiteY6" fmla="*/ 1154710 h 11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262" h="1154710">
                  <a:moveTo>
                    <a:pt x="337770" y="1154710"/>
                  </a:moveTo>
                  <a:lnTo>
                    <a:pt x="506262" y="862986"/>
                  </a:lnTo>
                  <a:lnTo>
                    <a:pt x="340513" y="576011"/>
                  </a:lnTo>
                  <a:lnTo>
                    <a:pt x="504709" y="291724"/>
                  </a:lnTo>
                  <a:lnTo>
                    <a:pt x="336217" y="0"/>
                  </a:lnTo>
                  <a:lnTo>
                    <a:pt x="0" y="575494"/>
                  </a:lnTo>
                  <a:lnTo>
                    <a:pt x="337770" y="1154710"/>
                  </a:lnTo>
                  <a:close/>
                </a:path>
              </a:pathLst>
            </a:custGeom>
            <a:solidFill>
              <a:srgbClr val="9B00D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5778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 52"/>
          <p:cNvGrpSpPr/>
          <p:nvPr/>
        </p:nvGrpSpPr>
        <p:grpSpPr>
          <a:xfrm>
            <a:off x="1207598" y="733754"/>
            <a:ext cx="3565552" cy="2952991"/>
            <a:chOff x="3427182" y="1144955"/>
            <a:chExt cx="3565552" cy="2952991"/>
          </a:xfrm>
        </p:grpSpPr>
        <p:sp>
          <p:nvSpPr>
            <p:cNvPr id="39" name="Frihandsfigur 38"/>
            <p:cNvSpPr/>
            <p:nvPr/>
          </p:nvSpPr>
          <p:spPr>
            <a:xfrm>
              <a:off x="4314892" y="1144955"/>
              <a:ext cx="1776045" cy="2741881"/>
            </a:xfrm>
            <a:custGeom>
              <a:avLst/>
              <a:gdLst>
                <a:gd name="connsiteX0" fmla="*/ 888023 w 1776045"/>
                <a:gd name="connsiteY0" fmla="*/ 0 h 2741881"/>
                <a:gd name="connsiteX1" fmla="*/ 1776045 w 1776045"/>
                <a:gd name="connsiteY1" fmla="*/ 888023 h 2741881"/>
                <a:gd name="connsiteX2" fmla="*/ 1776042 w 1776045"/>
                <a:gd name="connsiteY2" fmla="*/ 1854713 h 2741881"/>
                <a:gd name="connsiteX3" fmla="*/ 978815 w 1776045"/>
                <a:gd name="connsiteY3" fmla="*/ 2738150 h 2741881"/>
                <a:gd name="connsiteX4" fmla="*/ 904934 w 1776045"/>
                <a:gd name="connsiteY4" fmla="*/ 2741881 h 2741881"/>
                <a:gd name="connsiteX5" fmla="*/ 904934 w 1776045"/>
                <a:gd name="connsiteY5" fmla="*/ 2179617 h 2741881"/>
                <a:gd name="connsiteX6" fmla="*/ 964977 w 1776045"/>
                <a:gd name="connsiteY6" fmla="*/ 2173564 h 2741881"/>
                <a:gd name="connsiteX7" fmla="*/ 1269877 w 1776045"/>
                <a:gd name="connsiteY7" fmla="*/ 1799465 h 2741881"/>
                <a:gd name="connsiteX8" fmla="*/ 1269877 w 1776045"/>
                <a:gd name="connsiteY8" fmla="*/ 943265 h 2741881"/>
                <a:gd name="connsiteX9" fmla="*/ 888020 w 1776045"/>
                <a:gd name="connsiteY9" fmla="*/ 561408 h 2741881"/>
                <a:gd name="connsiteX10" fmla="*/ 506163 w 1776045"/>
                <a:gd name="connsiteY10" fmla="*/ 943265 h 2741881"/>
                <a:gd name="connsiteX11" fmla="*/ 506163 w 1776045"/>
                <a:gd name="connsiteY11" fmla="*/ 988533 h 2741881"/>
                <a:gd name="connsiteX12" fmla="*/ 0 w 1776045"/>
                <a:gd name="connsiteY12" fmla="*/ 988533 h 2741881"/>
                <a:gd name="connsiteX13" fmla="*/ 0 w 1776045"/>
                <a:gd name="connsiteY13" fmla="*/ 888023 h 2741881"/>
                <a:gd name="connsiteX14" fmla="*/ 888023 w 1776045"/>
                <a:gd name="connsiteY14" fmla="*/ 0 h 27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76045" h="2741881">
                  <a:moveTo>
                    <a:pt x="888023" y="0"/>
                  </a:moveTo>
                  <a:cubicBezTo>
                    <a:pt x="1378463" y="0"/>
                    <a:pt x="1776045" y="397583"/>
                    <a:pt x="1776045" y="888023"/>
                  </a:cubicBezTo>
                  <a:cubicBezTo>
                    <a:pt x="1776045" y="1210253"/>
                    <a:pt x="1776042" y="1532483"/>
                    <a:pt x="1776042" y="1854713"/>
                  </a:cubicBezTo>
                  <a:cubicBezTo>
                    <a:pt x="1776042" y="2314501"/>
                    <a:pt x="1426605" y="2692675"/>
                    <a:pt x="978815" y="2738150"/>
                  </a:cubicBezTo>
                  <a:lnTo>
                    <a:pt x="904934" y="2741881"/>
                  </a:lnTo>
                  <a:lnTo>
                    <a:pt x="904934" y="2179617"/>
                  </a:lnTo>
                  <a:lnTo>
                    <a:pt x="964977" y="2173564"/>
                  </a:lnTo>
                  <a:cubicBezTo>
                    <a:pt x="1138983" y="2137957"/>
                    <a:pt x="1269877" y="1983997"/>
                    <a:pt x="1269877" y="1799465"/>
                  </a:cubicBezTo>
                  <a:lnTo>
                    <a:pt x="1269877" y="943265"/>
                  </a:lnTo>
                  <a:cubicBezTo>
                    <a:pt x="1269877" y="732371"/>
                    <a:pt x="1098913" y="561408"/>
                    <a:pt x="888020" y="561408"/>
                  </a:cubicBezTo>
                  <a:cubicBezTo>
                    <a:pt x="677126" y="561408"/>
                    <a:pt x="506163" y="732371"/>
                    <a:pt x="506163" y="943265"/>
                  </a:cubicBezTo>
                  <a:lnTo>
                    <a:pt x="506163" y="988533"/>
                  </a:lnTo>
                  <a:lnTo>
                    <a:pt x="0" y="988533"/>
                  </a:lnTo>
                  <a:lnTo>
                    <a:pt x="0" y="888023"/>
                  </a:lnTo>
                  <a:cubicBezTo>
                    <a:pt x="0" y="397583"/>
                    <a:pt x="397583" y="0"/>
                    <a:pt x="888023" y="0"/>
                  </a:cubicBez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Frihandsfigur 4"/>
            <p:cNvSpPr/>
            <p:nvPr/>
          </p:nvSpPr>
          <p:spPr>
            <a:xfrm rot="7200000">
              <a:off x="4733344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Frihandsfigur 5"/>
            <p:cNvSpPr/>
            <p:nvPr/>
          </p:nvSpPr>
          <p:spPr>
            <a:xfrm rot="14400000">
              <a:off x="3910527" y="1838556"/>
              <a:ext cx="1776045" cy="2742735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Frihandsfigur 42"/>
            <p:cNvSpPr/>
            <p:nvPr/>
          </p:nvSpPr>
          <p:spPr>
            <a:xfrm rot="7200000">
              <a:off x="4952655" y="1705267"/>
              <a:ext cx="904934" cy="17542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B00D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Frihandsfigur 39"/>
            <p:cNvSpPr/>
            <p:nvPr/>
          </p:nvSpPr>
          <p:spPr>
            <a:xfrm>
              <a:off x="4314892" y="2119934"/>
              <a:ext cx="904934" cy="1766902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D2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Frihandsfigur 50"/>
            <p:cNvSpPr/>
            <p:nvPr/>
          </p:nvSpPr>
          <p:spPr>
            <a:xfrm rot="14400000">
              <a:off x="4578884" y="2422249"/>
              <a:ext cx="781090" cy="2534652"/>
            </a:xfrm>
            <a:custGeom>
              <a:avLst/>
              <a:gdLst>
                <a:gd name="connsiteX0" fmla="*/ 613764 w 781090"/>
                <a:gd name="connsiteY0" fmla="*/ 2048833 h 2534652"/>
                <a:gd name="connsiteX1" fmla="*/ 333276 w 781090"/>
                <a:gd name="connsiteY1" fmla="*/ 2534652 h 2534652"/>
                <a:gd name="connsiteX2" fmla="*/ 306878 w 781090"/>
                <a:gd name="connsiteY2" fmla="*/ 2515405 h 2534652"/>
                <a:gd name="connsiteX3" fmla="*/ 0 w 781090"/>
                <a:gd name="connsiteY3" fmla="*/ 1843929 h 2534652"/>
                <a:gd name="connsiteX4" fmla="*/ 0 w 781090"/>
                <a:gd name="connsiteY4" fmla="*/ 877243 h 2534652"/>
                <a:gd name="connsiteX5" fmla="*/ 709056 w 781090"/>
                <a:gd name="connsiteY5" fmla="*/ 7261 h 2534652"/>
                <a:gd name="connsiteX6" fmla="*/ 781090 w 781090"/>
                <a:gd name="connsiteY6" fmla="*/ 0 h 2534652"/>
                <a:gd name="connsiteX7" fmla="*/ 781090 w 781090"/>
                <a:gd name="connsiteY7" fmla="*/ 567690 h 2534652"/>
                <a:gd name="connsiteX8" fmla="*/ 739384 w 781090"/>
                <a:gd name="connsiteY8" fmla="*/ 580636 h 2534652"/>
                <a:gd name="connsiteX9" fmla="*/ 506162 w 781090"/>
                <a:gd name="connsiteY9" fmla="*/ 932485 h 2534652"/>
                <a:gd name="connsiteX10" fmla="*/ 506162 w 781090"/>
                <a:gd name="connsiteY10" fmla="*/ 1788684 h 2534652"/>
                <a:gd name="connsiteX11" fmla="*/ 571377 w 781090"/>
                <a:gd name="connsiteY11" fmla="*/ 2002184 h 25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1090" h="2534652">
                  <a:moveTo>
                    <a:pt x="613764" y="2048833"/>
                  </a:moveTo>
                  <a:lnTo>
                    <a:pt x="333276" y="2534652"/>
                  </a:lnTo>
                  <a:lnTo>
                    <a:pt x="306878" y="2515405"/>
                  </a:lnTo>
                  <a:cubicBezTo>
                    <a:pt x="118905" y="2352577"/>
                    <a:pt x="-1" y="2112139"/>
                    <a:pt x="0" y="1843929"/>
                  </a:cubicBezTo>
                  <a:lnTo>
                    <a:pt x="0" y="877243"/>
                  </a:lnTo>
                  <a:cubicBezTo>
                    <a:pt x="0" y="448107"/>
                    <a:pt x="304399" y="90066"/>
                    <a:pt x="709056" y="7261"/>
                  </a:cubicBezTo>
                  <a:lnTo>
                    <a:pt x="781090" y="0"/>
                  </a:lnTo>
                  <a:lnTo>
                    <a:pt x="781090" y="567690"/>
                  </a:lnTo>
                  <a:lnTo>
                    <a:pt x="739384" y="580636"/>
                  </a:lnTo>
                  <a:cubicBezTo>
                    <a:pt x="602330" y="638605"/>
                    <a:pt x="506162" y="774315"/>
                    <a:pt x="506162" y="932485"/>
                  </a:cubicBezTo>
                  <a:lnTo>
                    <a:pt x="506162" y="1788684"/>
                  </a:lnTo>
                  <a:cubicBezTo>
                    <a:pt x="506162" y="1867770"/>
                    <a:pt x="530204" y="1941240"/>
                    <a:pt x="571377" y="2002184"/>
                  </a:cubicBezTo>
                  <a:close/>
                </a:path>
              </a:pathLst>
            </a:custGeom>
            <a:solidFill>
              <a:srgbClr val="FF480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upp 8"/>
          <p:cNvGrpSpPr/>
          <p:nvPr/>
        </p:nvGrpSpPr>
        <p:grpSpPr>
          <a:xfrm>
            <a:off x="5581263" y="805718"/>
            <a:ext cx="3577003" cy="3001542"/>
            <a:chOff x="2073139" y="527769"/>
            <a:chExt cx="6727963" cy="5645581"/>
          </a:xfrm>
        </p:grpSpPr>
        <p:sp>
          <p:nvSpPr>
            <p:cNvPr id="10" name="Frihandsfigur 9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ihandsfigur 10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ihandsfigur 11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ihandsfigur 12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ihandsfigur 13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AE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ihandsfigur 14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158CCE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Frihandsfigur 15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921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ihandsfigur 16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Frihandsfigur 17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3" name="Grupp 32"/>
          <p:cNvGrpSpPr/>
          <p:nvPr/>
        </p:nvGrpSpPr>
        <p:grpSpPr>
          <a:xfrm>
            <a:off x="3330583" y="3476779"/>
            <a:ext cx="3577003" cy="3001542"/>
            <a:chOff x="2073139" y="527769"/>
            <a:chExt cx="6727963" cy="5645581"/>
          </a:xfrm>
        </p:grpSpPr>
        <p:sp>
          <p:nvSpPr>
            <p:cNvPr id="34" name="Frihandsfigur 33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Frihandsfigur 34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Frihandsfigur 35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ihandsfigur 36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Frihandsfigur 37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Frihandsfigur 4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Frihandsfigur 4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ihandsfigur 43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Frihandsfigur 44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69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ihandsfigur 127"/>
          <p:cNvSpPr/>
          <p:nvPr/>
        </p:nvSpPr>
        <p:spPr>
          <a:xfrm rot="14400000">
            <a:off x="5868351" y="1732389"/>
            <a:ext cx="25477" cy="41936"/>
          </a:xfrm>
          <a:custGeom>
            <a:avLst/>
            <a:gdLst>
              <a:gd name="connsiteX0" fmla="*/ 12738 w 25477"/>
              <a:gd name="connsiteY0" fmla="*/ 23248 h 41936"/>
              <a:gd name="connsiteX1" fmla="*/ 0 w 25477"/>
              <a:gd name="connsiteY1" fmla="*/ 41936 h 41936"/>
              <a:gd name="connsiteX2" fmla="*/ 25477 w 25477"/>
              <a:gd name="connsiteY2" fmla="*/ 0 h 41936"/>
              <a:gd name="connsiteX3" fmla="*/ 12738 w 25477"/>
              <a:gd name="connsiteY3" fmla="*/ 23248 h 4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7" h="41936">
                <a:moveTo>
                  <a:pt x="12738" y="23248"/>
                </a:moveTo>
                <a:lnTo>
                  <a:pt x="0" y="41936"/>
                </a:lnTo>
                <a:lnTo>
                  <a:pt x="25477" y="0"/>
                </a:lnTo>
                <a:lnTo>
                  <a:pt x="12738" y="23248"/>
                </a:lnTo>
                <a:close/>
              </a:path>
            </a:pathLst>
          </a:custGeom>
          <a:solidFill>
            <a:srgbClr val="AE5EC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27" name="Frihandsfigur 126"/>
          <p:cNvSpPr/>
          <p:nvPr/>
        </p:nvSpPr>
        <p:spPr>
          <a:xfrm rot="14400000">
            <a:off x="5820367" y="1731913"/>
            <a:ext cx="23499" cy="42885"/>
          </a:xfrm>
          <a:custGeom>
            <a:avLst/>
            <a:gdLst>
              <a:gd name="connsiteX0" fmla="*/ 13717 w 23499"/>
              <a:gd name="connsiteY0" fmla="*/ 20306 h 42885"/>
              <a:gd name="connsiteX1" fmla="*/ 0 w 23499"/>
              <a:gd name="connsiteY1" fmla="*/ 42885 h 42885"/>
              <a:gd name="connsiteX2" fmla="*/ 23499 w 23499"/>
              <a:gd name="connsiteY2" fmla="*/ 0 h 42885"/>
              <a:gd name="connsiteX3" fmla="*/ 13717 w 23499"/>
              <a:gd name="connsiteY3" fmla="*/ 20306 h 4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9" h="42885">
                <a:moveTo>
                  <a:pt x="13717" y="20306"/>
                </a:moveTo>
                <a:lnTo>
                  <a:pt x="0" y="42885"/>
                </a:lnTo>
                <a:lnTo>
                  <a:pt x="23499" y="0"/>
                </a:lnTo>
                <a:lnTo>
                  <a:pt x="13717" y="20306"/>
                </a:lnTo>
                <a:close/>
              </a:path>
            </a:pathLst>
          </a:custGeom>
          <a:solidFill>
            <a:srgbClr val="AE5EC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15" name="Frihandsfigur 114"/>
          <p:cNvSpPr/>
          <p:nvPr/>
        </p:nvSpPr>
        <p:spPr>
          <a:xfrm rot="14400000">
            <a:off x="7140656" y="3754994"/>
            <a:ext cx="6291" cy="8413"/>
          </a:xfrm>
          <a:custGeom>
            <a:avLst/>
            <a:gdLst>
              <a:gd name="connsiteX0" fmla="*/ 6291 w 6291"/>
              <a:gd name="connsiteY0" fmla="*/ 8413 h 8413"/>
              <a:gd name="connsiteX1" fmla="*/ 3277 w 6291"/>
              <a:gd name="connsiteY1" fmla="*/ 4808 h 8413"/>
              <a:gd name="connsiteX2" fmla="*/ 0 w 6291"/>
              <a:gd name="connsiteY2" fmla="*/ 0 h 8413"/>
              <a:gd name="connsiteX3" fmla="*/ 6291 w 6291"/>
              <a:gd name="connsiteY3" fmla="*/ 8413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1" h="8413">
                <a:moveTo>
                  <a:pt x="6291" y="8413"/>
                </a:moveTo>
                <a:lnTo>
                  <a:pt x="3277" y="4808"/>
                </a:lnTo>
                <a:lnTo>
                  <a:pt x="0" y="0"/>
                </a:lnTo>
                <a:lnTo>
                  <a:pt x="6291" y="8413"/>
                </a:lnTo>
                <a:close/>
              </a:path>
            </a:pathLst>
          </a:custGeom>
          <a:solidFill>
            <a:srgbClr val="F25A2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14" name="Frihandsfigur 113"/>
          <p:cNvSpPr/>
          <p:nvPr/>
        </p:nvSpPr>
        <p:spPr>
          <a:xfrm rot="14400000">
            <a:off x="7126035" y="3765203"/>
            <a:ext cx="17731" cy="26013"/>
          </a:xfrm>
          <a:custGeom>
            <a:avLst/>
            <a:gdLst>
              <a:gd name="connsiteX0" fmla="*/ 17731 w 17731"/>
              <a:gd name="connsiteY0" fmla="*/ 26013 h 26013"/>
              <a:gd name="connsiteX1" fmla="*/ 7455 w 17731"/>
              <a:gd name="connsiteY1" fmla="*/ 12272 h 26013"/>
              <a:gd name="connsiteX2" fmla="*/ 0 w 17731"/>
              <a:gd name="connsiteY2" fmla="*/ 0 h 26013"/>
              <a:gd name="connsiteX3" fmla="*/ 17731 w 17731"/>
              <a:gd name="connsiteY3" fmla="*/ 26013 h 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1" h="26013">
                <a:moveTo>
                  <a:pt x="17731" y="26013"/>
                </a:moveTo>
                <a:lnTo>
                  <a:pt x="7455" y="12272"/>
                </a:lnTo>
                <a:lnTo>
                  <a:pt x="0" y="0"/>
                </a:lnTo>
                <a:lnTo>
                  <a:pt x="17731" y="26013"/>
                </a:lnTo>
                <a:close/>
              </a:path>
            </a:pathLst>
          </a:custGeom>
          <a:solidFill>
            <a:srgbClr val="F25A2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145" name="Grupp 144"/>
          <p:cNvGrpSpPr/>
          <p:nvPr/>
        </p:nvGrpSpPr>
        <p:grpSpPr>
          <a:xfrm>
            <a:off x="8145833" y="1260081"/>
            <a:ext cx="1367925" cy="1147856"/>
            <a:chOff x="2073139" y="527769"/>
            <a:chExt cx="6727963" cy="5645581"/>
          </a:xfrm>
        </p:grpSpPr>
        <p:sp>
          <p:nvSpPr>
            <p:cNvPr id="146" name="Frihandsfigur 145"/>
            <p:cNvSpPr/>
            <p:nvPr/>
          </p:nvSpPr>
          <p:spPr>
            <a:xfrm>
              <a:off x="3748193" y="527769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Frihandsfigur 146"/>
            <p:cNvSpPr/>
            <p:nvPr/>
          </p:nvSpPr>
          <p:spPr>
            <a:xfrm rot="7200000">
              <a:off x="4537783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Frihandsfigur 147"/>
            <p:cNvSpPr/>
            <p:nvPr/>
          </p:nvSpPr>
          <p:spPr>
            <a:xfrm rot="14400000">
              <a:off x="2985179" y="1838157"/>
              <a:ext cx="3351279" cy="5175359"/>
            </a:xfrm>
            <a:custGeom>
              <a:avLst/>
              <a:gdLst>
                <a:gd name="connsiteX0" fmla="*/ 305394 w 610788"/>
                <a:gd name="connsiteY0" fmla="*/ 0 h 943236"/>
                <a:gd name="connsiteX1" fmla="*/ 610788 w 610788"/>
                <a:gd name="connsiteY1" fmla="*/ 305394 h 943236"/>
                <a:gd name="connsiteX2" fmla="*/ 610787 w 610788"/>
                <a:gd name="connsiteY2" fmla="*/ 637842 h 943236"/>
                <a:gd name="connsiteX3" fmla="*/ 305393 w 610788"/>
                <a:gd name="connsiteY3" fmla="*/ 943236 h 943236"/>
                <a:gd name="connsiteX4" fmla="*/ 305394 w 610788"/>
                <a:gd name="connsiteY4" fmla="*/ 943235 h 943236"/>
                <a:gd name="connsiteX5" fmla="*/ 0 w 610788"/>
                <a:gd name="connsiteY5" fmla="*/ 637841 h 943236"/>
                <a:gd name="connsiteX6" fmla="*/ 0 w 610788"/>
                <a:gd name="connsiteY6" fmla="*/ 305394 h 943236"/>
                <a:gd name="connsiteX7" fmla="*/ 305394 w 610788"/>
                <a:gd name="connsiteY7" fmla="*/ 0 h 943236"/>
                <a:gd name="connsiteX8" fmla="*/ 305393 w 610788"/>
                <a:gd name="connsiteY8" fmla="*/ 193070 h 943236"/>
                <a:gd name="connsiteX9" fmla="*/ 174071 w 610788"/>
                <a:gd name="connsiteY9" fmla="*/ 324392 h 943236"/>
                <a:gd name="connsiteX10" fmla="*/ 174071 w 610788"/>
                <a:gd name="connsiteY10" fmla="*/ 618842 h 943236"/>
                <a:gd name="connsiteX11" fmla="*/ 305393 w 610788"/>
                <a:gd name="connsiteY11" fmla="*/ 750164 h 943236"/>
                <a:gd name="connsiteX12" fmla="*/ 436715 w 610788"/>
                <a:gd name="connsiteY12" fmla="*/ 618842 h 943236"/>
                <a:gd name="connsiteX13" fmla="*/ 436715 w 610788"/>
                <a:gd name="connsiteY13" fmla="*/ 324392 h 943236"/>
                <a:gd name="connsiteX14" fmla="*/ 305393 w 610788"/>
                <a:gd name="connsiteY14" fmla="*/ 193070 h 94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0788" h="943236">
                  <a:moveTo>
                    <a:pt x="305394" y="0"/>
                  </a:moveTo>
                  <a:cubicBezTo>
                    <a:pt x="474058" y="0"/>
                    <a:pt x="610788" y="136730"/>
                    <a:pt x="610788" y="305394"/>
                  </a:cubicBezTo>
                  <a:cubicBezTo>
                    <a:pt x="610788" y="416210"/>
                    <a:pt x="610787" y="527026"/>
                    <a:pt x="610787" y="637842"/>
                  </a:cubicBezTo>
                  <a:cubicBezTo>
                    <a:pt x="610787" y="806506"/>
                    <a:pt x="474057" y="943236"/>
                    <a:pt x="305393" y="943236"/>
                  </a:cubicBezTo>
                  <a:lnTo>
                    <a:pt x="305394" y="943235"/>
                  </a:lnTo>
                  <a:cubicBezTo>
                    <a:pt x="136730" y="943235"/>
                    <a:pt x="0" y="806505"/>
                    <a:pt x="0" y="637841"/>
                  </a:cubicBezTo>
                  <a:lnTo>
                    <a:pt x="0" y="305394"/>
                  </a:lnTo>
                  <a:cubicBezTo>
                    <a:pt x="0" y="136730"/>
                    <a:pt x="136730" y="0"/>
                    <a:pt x="305394" y="0"/>
                  </a:cubicBezTo>
                  <a:close/>
                  <a:moveTo>
                    <a:pt x="305393" y="193070"/>
                  </a:moveTo>
                  <a:cubicBezTo>
                    <a:pt x="232866" y="193070"/>
                    <a:pt x="174071" y="251865"/>
                    <a:pt x="174071" y="324392"/>
                  </a:cubicBezTo>
                  <a:lnTo>
                    <a:pt x="174071" y="618842"/>
                  </a:lnTo>
                  <a:cubicBezTo>
                    <a:pt x="174071" y="691369"/>
                    <a:pt x="232866" y="750164"/>
                    <a:pt x="305393" y="750164"/>
                  </a:cubicBezTo>
                  <a:cubicBezTo>
                    <a:pt x="377920" y="750164"/>
                    <a:pt x="436715" y="691369"/>
                    <a:pt x="436715" y="618842"/>
                  </a:cubicBezTo>
                  <a:lnTo>
                    <a:pt x="436715" y="324392"/>
                  </a:lnTo>
                  <a:cubicBezTo>
                    <a:pt x="436715" y="251865"/>
                    <a:pt x="377920" y="193070"/>
                    <a:pt x="305393" y="193070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Frihandsfigur 148"/>
            <p:cNvSpPr/>
            <p:nvPr/>
          </p:nvSpPr>
          <p:spPr>
            <a:xfrm rot="14400000">
              <a:off x="4808035" y="2896774"/>
              <a:ext cx="2611285" cy="1384929"/>
            </a:xfrm>
            <a:custGeom>
              <a:avLst/>
              <a:gdLst>
                <a:gd name="connsiteX0" fmla="*/ 0 w 429656"/>
                <a:gd name="connsiteY0" fmla="*/ 178504 h 221433"/>
                <a:gd name="connsiteX1" fmla="*/ 114960 w 429656"/>
                <a:gd name="connsiteY1" fmla="*/ 138387 h 221433"/>
                <a:gd name="connsiteX2" fmla="*/ 218604 w 429656"/>
                <a:gd name="connsiteY2" fmla="*/ 97158 h 221433"/>
                <a:gd name="connsiteX3" fmla="*/ 222422 w 429656"/>
                <a:gd name="connsiteY3" fmla="*/ 95473 h 221433"/>
                <a:gd name="connsiteX4" fmla="*/ 261488 w 429656"/>
                <a:gd name="connsiteY4" fmla="*/ 87586 h 221433"/>
                <a:gd name="connsiteX5" fmla="*/ 300390 w 429656"/>
                <a:gd name="connsiteY5" fmla="*/ 61357 h 221433"/>
                <a:gd name="connsiteX6" fmla="*/ 300682 w 429656"/>
                <a:gd name="connsiteY6" fmla="*/ 60924 h 221433"/>
                <a:gd name="connsiteX7" fmla="*/ 311609 w 429656"/>
                <a:gd name="connsiteY7" fmla="*/ 56101 h 221433"/>
                <a:gd name="connsiteX8" fmla="*/ 429656 w 429656"/>
                <a:gd name="connsiteY8" fmla="*/ 0 h 221433"/>
                <a:gd name="connsiteX9" fmla="*/ 46122 w 429656"/>
                <a:gd name="connsiteY9" fmla="*/ 221433 h 221433"/>
                <a:gd name="connsiteX10" fmla="*/ 12600 w 429656"/>
                <a:gd name="connsiteY10" fmla="*/ 193775 h 221433"/>
                <a:gd name="connsiteX11" fmla="*/ 0 w 429656"/>
                <a:gd name="connsiteY11" fmla="*/ 178504 h 221433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26082"/>
                <a:gd name="connsiteX1" fmla="*/ 114960 w 429656"/>
                <a:gd name="connsiteY1" fmla="*/ 138387 h 226082"/>
                <a:gd name="connsiteX2" fmla="*/ 218604 w 429656"/>
                <a:gd name="connsiteY2" fmla="*/ 97158 h 226082"/>
                <a:gd name="connsiteX3" fmla="*/ 222422 w 429656"/>
                <a:gd name="connsiteY3" fmla="*/ 95473 h 226082"/>
                <a:gd name="connsiteX4" fmla="*/ 261488 w 429656"/>
                <a:gd name="connsiteY4" fmla="*/ 87586 h 226082"/>
                <a:gd name="connsiteX5" fmla="*/ 300390 w 429656"/>
                <a:gd name="connsiteY5" fmla="*/ 61357 h 226082"/>
                <a:gd name="connsiteX6" fmla="*/ 300682 w 429656"/>
                <a:gd name="connsiteY6" fmla="*/ 60924 h 226082"/>
                <a:gd name="connsiteX7" fmla="*/ 311609 w 429656"/>
                <a:gd name="connsiteY7" fmla="*/ 56101 h 226082"/>
                <a:gd name="connsiteX8" fmla="*/ 429656 w 429656"/>
                <a:gd name="connsiteY8" fmla="*/ 0 h 226082"/>
                <a:gd name="connsiteX9" fmla="*/ 63471 w 429656"/>
                <a:gd name="connsiteY9" fmla="*/ 226082 h 226082"/>
                <a:gd name="connsiteX10" fmla="*/ 12600 w 429656"/>
                <a:gd name="connsiteY10" fmla="*/ 193775 h 226082"/>
                <a:gd name="connsiteX11" fmla="*/ 0 w 429656"/>
                <a:gd name="connsiteY11" fmla="*/ 178504 h 226082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1488 w 429656"/>
                <a:gd name="connsiteY4" fmla="*/ 87586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300682 w 429656"/>
                <a:gd name="connsiteY6" fmla="*/ 60924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300390 w 429656"/>
                <a:gd name="connsiteY5" fmla="*/ 61357 h 233169"/>
                <a:gd name="connsiteX6" fmla="*/ 297505 w 429656"/>
                <a:gd name="connsiteY6" fmla="*/ 53485 h 233169"/>
                <a:gd name="connsiteX7" fmla="*/ 311609 w 429656"/>
                <a:gd name="connsiteY7" fmla="*/ 56101 h 233169"/>
                <a:gd name="connsiteX8" fmla="*/ 429656 w 429656"/>
                <a:gd name="connsiteY8" fmla="*/ 0 h 233169"/>
                <a:gd name="connsiteX9" fmla="*/ 63896 w 429656"/>
                <a:gd name="connsiteY9" fmla="*/ 233169 h 233169"/>
                <a:gd name="connsiteX10" fmla="*/ 12600 w 429656"/>
                <a:gd name="connsiteY10" fmla="*/ 193775 h 233169"/>
                <a:gd name="connsiteX11" fmla="*/ 0 w 429656"/>
                <a:gd name="connsiteY11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1609 w 429656"/>
                <a:gd name="connsiteY6" fmla="*/ 56101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3169"/>
                <a:gd name="connsiteX1" fmla="*/ 114960 w 429656"/>
                <a:gd name="connsiteY1" fmla="*/ 138387 h 233169"/>
                <a:gd name="connsiteX2" fmla="*/ 218604 w 429656"/>
                <a:gd name="connsiteY2" fmla="*/ 97158 h 233169"/>
                <a:gd name="connsiteX3" fmla="*/ 222422 w 429656"/>
                <a:gd name="connsiteY3" fmla="*/ 95473 h 233169"/>
                <a:gd name="connsiteX4" fmla="*/ 263053 w 429656"/>
                <a:gd name="connsiteY4" fmla="*/ 81640 h 233169"/>
                <a:gd name="connsiteX5" fmla="*/ 297505 w 429656"/>
                <a:gd name="connsiteY5" fmla="*/ 53485 h 233169"/>
                <a:gd name="connsiteX6" fmla="*/ 315856 w 429656"/>
                <a:gd name="connsiteY6" fmla="*/ 33645 h 233169"/>
                <a:gd name="connsiteX7" fmla="*/ 429656 w 429656"/>
                <a:gd name="connsiteY7" fmla="*/ 0 h 233169"/>
                <a:gd name="connsiteX8" fmla="*/ 63896 w 429656"/>
                <a:gd name="connsiteY8" fmla="*/ 233169 h 233169"/>
                <a:gd name="connsiteX9" fmla="*/ 12600 w 429656"/>
                <a:gd name="connsiteY9" fmla="*/ 193775 h 233169"/>
                <a:gd name="connsiteX10" fmla="*/ 0 w 429656"/>
                <a:gd name="connsiteY10" fmla="*/ 178504 h 233169"/>
                <a:gd name="connsiteX0" fmla="*/ 0 w 429656"/>
                <a:gd name="connsiteY0" fmla="*/ 178504 h 235234"/>
                <a:gd name="connsiteX1" fmla="*/ 114960 w 429656"/>
                <a:gd name="connsiteY1" fmla="*/ 138387 h 235234"/>
                <a:gd name="connsiteX2" fmla="*/ 218604 w 429656"/>
                <a:gd name="connsiteY2" fmla="*/ 97158 h 235234"/>
                <a:gd name="connsiteX3" fmla="*/ 222422 w 429656"/>
                <a:gd name="connsiteY3" fmla="*/ 95473 h 235234"/>
                <a:gd name="connsiteX4" fmla="*/ 263053 w 429656"/>
                <a:gd name="connsiteY4" fmla="*/ 81640 h 235234"/>
                <a:gd name="connsiteX5" fmla="*/ 297505 w 429656"/>
                <a:gd name="connsiteY5" fmla="*/ 53485 h 235234"/>
                <a:gd name="connsiteX6" fmla="*/ 315856 w 429656"/>
                <a:gd name="connsiteY6" fmla="*/ 33645 h 235234"/>
                <a:gd name="connsiteX7" fmla="*/ 429656 w 429656"/>
                <a:gd name="connsiteY7" fmla="*/ 0 h 235234"/>
                <a:gd name="connsiteX8" fmla="*/ 62081 w 429656"/>
                <a:gd name="connsiteY8" fmla="*/ 235234 h 235234"/>
                <a:gd name="connsiteX9" fmla="*/ 12600 w 429656"/>
                <a:gd name="connsiteY9" fmla="*/ 193775 h 235234"/>
                <a:gd name="connsiteX10" fmla="*/ 0 w 429656"/>
                <a:gd name="connsiteY10" fmla="*/ 178504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15008 w 432064"/>
                <a:gd name="connsiteY9" fmla="*/ 193775 h 235234"/>
                <a:gd name="connsiteX10" fmla="*/ 0 w 432064"/>
                <a:gd name="connsiteY10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32064"/>
                <a:gd name="connsiteY0" fmla="*/ 178360 h 235234"/>
                <a:gd name="connsiteX1" fmla="*/ 117368 w 432064"/>
                <a:gd name="connsiteY1" fmla="*/ 138387 h 235234"/>
                <a:gd name="connsiteX2" fmla="*/ 221012 w 432064"/>
                <a:gd name="connsiteY2" fmla="*/ 97158 h 235234"/>
                <a:gd name="connsiteX3" fmla="*/ 224830 w 432064"/>
                <a:gd name="connsiteY3" fmla="*/ 95473 h 235234"/>
                <a:gd name="connsiteX4" fmla="*/ 265461 w 432064"/>
                <a:gd name="connsiteY4" fmla="*/ 81640 h 235234"/>
                <a:gd name="connsiteX5" fmla="*/ 299913 w 432064"/>
                <a:gd name="connsiteY5" fmla="*/ 53485 h 235234"/>
                <a:gd name="connsiteX6" fmla="*/ 318264 w 432064"/>
                <a:gd name="connsiteY6" fmla="*/ 33645 h 235234"/>
                <a:gd name="connsiteX7" fmla="*/ 432064 w 432064"/>
                <a:gd name="connsiteY7" fmla="*/ 0 h 235234"/>
                <a:gd name="connsiteX8" fmla="*/ 64489 w 432064"/>
                <a:gd name="connsiteY8" fmla="*/ 235234 h 235234"/>
                <a:gd name="connsiteX9" fmla="*/ 0 w 432064"/>
                <a:gd name="connsiteY9" fmla="*/ 178360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128838 w 443534"/>
                <a:gd name="connsiteY1" fmla="*/ 138387 h 235234"/>
                <a:gd name="connsiteX2" fmla="*/ 232482 w 443534"/>
                <a:gd name="connsiteY2" fmla="*/ 97158 h 235234"/>
                <a:gd name="connsiteX3" fmla="*/ 236300 w 443534"/>
                <a:gd name="connsiteY3" fmla="*/ 95473 h 235234"/>
                <a:gd name="connsiteX4" fmla="*/ 276931 w 443534"/>
                <a:gd name="connsiteY4" fmla="*/ 81640 h 235234"/>
                <a:gd name="connsiteX5" fmla="*/ 311383 w 443534"/>
                <a:gd name="connsiteY5" fmla="*/ 53485 h 235234"/>
                <a:gd name="connsiteX6" fmla="*/ 329734 w 443534"/>
                <a:gd name="connsiteY6" fmla="*/ 33645 h 235234"/>
                <a:gd name="connsiteX7" fmla="*/ 443534 w 443534"/>
                <a:gd name="connsiteY7" fmla="*/ 0 h 235234"/>
                <a:gd name="connsiteX8" fmla="*/ 75959 w 443534"/>
                <a:gd name="connsiteY8" fmla="*/ 235234 h 235234"/>
                <a:gd name="connsiteX9" fmla="*/ 0 w 443534"/>
                <a:gd name="connsiteY9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36300 w 443534"/>
                <a:gd name="connsiteY2" fmla="*/ 95473 h 235234"/>
                <a:gd name="connsiteX3" fmla="*/ 276931 w 443534"/>
                <a:gd name="connsiteY3" fmla="*/ 81640 h 235234"/>
                <a:gd name="connsiteX4" fmla="*/ 311383 w 443534"/>
                <a:gd name="connsiteY4" fmla="*/ 53485 h 235234"/>
                <a:gd name="connsiteX5" fmla="*/ 329734 w 443534"/>
                <a:gd name="connsiteY5" fmla="*/ 33645 h 235234"/>
                <a:gd name="connsiteX6" fmla="*/ 443534 w 443534"/>
                <a:gd name="connsiteY6" fmla="*/ 0 h 235234"/>
                <a:gd name="connsiteX7" fmla="*/ 75959 w 443534"/>
                <a:gd name="connsiteY7" fmla="*/ 235234 h 235234"/>
                <a:gd name="connsiteX8" fmla="*/ 0 w 443534"/>
                <a:gd name="connsiteY8" fmla="*/ 165735 h 235234"/>
                <a:gd name="connsiteX0" fmla="*/ 0 w 443534"/>
                <a:gd name="connsiteY0" fmla="*/ 165735 h 235234"/>
                <a:gd name="connsiteX1" fmla="*/ 232482 w 443534"/>
                <a:gd name="connsiteY1" fmla="*/ 97158 h 235234"/>
                <a:gd name="connsiteX2" fmla="*/ 276931 w 443534"/>
                <a:gd name="connsiteY2" fmla="*/ 81640 h 235234"/>
                <a:gd name="connsiteX3" fmla="*/ 311383 w 443534"/>
                <a:gd name="connsiteY3" fmla="*/ 53485 h 235234"/>
                <a:gd name="connsiteX4" fmla="*/ 329734 w 443534"/>
                <a:gd name="connsiteY4" fmla="*/ 33645 h 235234"/>
                <a:gd name="connsiteX5" fmla="*/ 443534 w 443534"/>
                <a:gd name="connsiteY5" fmla="*/ 0 h 235234"/>
                <a:gd name="connsiteX6" fmla="*/ 75959 w 443534"/>
                <a:gd name="connsiteY6" fmla="*/ 235234 h 235234"/>
                <a:gd name="connsiteX7" fmla="*/ 0 w 443534"/>
                <a:gd name="connsiteY7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  <a:gd name="connsiteX0" fmla="*/ 0 w 443534"/>
                <a:gd name="connsiteY0" fmla="*/ 165735 h 235234"/>
                <a:gd name="connsiteX1" fmla="*/ 276931 w 443534"/>
                <a:gd name="connsiteY1" fmla="*/ 81640 h 235234"/>
                <a:gd name="connsiteX2" fmla="*/ 311383 w 443534"/>
                <a:gd name="connsiteY2" fmla="*/ 53485 h 235234"/>
                <a:gd name="connsiteX3" fmla="*/ 329734 w 443534"/>
                <a:gd name="connsiteY3" fmla="*/ 33645 h 235234"/>
                <a:gd name="connsiteX4" fmla="*/ 443534 w 443534"/>
                <a:gd name="connsiteY4" fmla="*/ 0 h 235234"/>
                <a:gd name="connsiteX5" fmla="*/ 75959 w 443534"/>
                <a:gd name="connsiteY5" fmla="*/ 235234 h 235234"/>
                <a:gd name="connsiteX6" fmla="*/ 0 w 443534"/>
                <a:gd name="connsiteY6" fmla="*/ 165735 h 23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34" h="235234">
                  <a:moveTo>
                    <a:pt x="0" y="165735"/>
                  </a:moveTo>
                  <a:cubicBezTo>
                    <a:pt x="152308" y="139698"/>
                    <a:pt x="225034" y="100348"/>
                    <a:pt x="276931" y="81640"/>
                  </a:cubicBezTo>
                  <a:cubicBezTo>
                    <a:pt x="289445" y="74642"/>
                    <a:pt x="304007" y="61892"/>
                    <a:pt x="311383" y="53485"/>
                  </a:cubicBezTo>
                  <a:lnTo>
                    <a:pt x="329734" y="33645"/>
                  </a:lnTo>
                  <a:lnTo>
                    <a:pt x="443534" y="0"/>
                  </a:lnTo>
                  <a:cubicBezTo>
                    <a:pt x="321472" y="75361"/>
                    <a:pt x="245730" y="172657"/>
                    <a:pt x="75959" y="235234"/>
                  </a:cubicBezTo>
                  <a:cubicBezTo>
                    <a:pt x="26855" y="197223"/>
                    <a:pt x="18270" y="185082"/>
                    <a:pt x="0" y="165735"/>
                  </a:cubicBezTo>
                  <a:close/>
                </a:path>
              </a:pathLst>
            </a:custGeom>
            <a:solidFill>
              <a:srgbClr val="DD3E1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Frihandsfigur 149"/>
            <p:cNvSpPr/>
            <p:nvPr/>
          </p:nvSpPr>
          <p:spPr>
            <a:xfrm rot="7200000">
              <a:off x="4951612" y="1586651"/>
              <a:ext cx="1707550" cy="3310067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54202">
                  <a:moveTo>
                    <a:pt x="0" y="0"/>
                  </a:moveTo>
                  <a:lnTo>
                    <a:pt x="506163" y="0"/>
                  </a:lnTo>
                  <a:lnTo>
                    <a:pt x="506163" y="810932"/>
                  </a:lnTo>
                  <a:cubicBezTo>
                    <a:pt x="506163" y="1021825"/>
                    <a:pt x="677126" y="1192789"/>
                    <a:pt x="888020" y="1192789"/>
                  </a:cubicBezTo>
                  <a:lnTo>
                    <a:pt x="904934" y="1191084"/>
                  </a:lnTo>
                  <a:lnTo>
                    <a:pt x="904934" y="1753348"/>
                  </a:lnTo>
                  <a:lnTo>
                    <a:pt x="888020" y="1754202"/>
                  </a:lnTo>
                  <a:lnTo>
                    <a:pt x="888023" y="1754199"/>
                  </a:lnTo>
                  <a:cubicBezTo>
                    <a:pt x="397583" y="1754199"/>
                    <a:pt x="0" y="1356617"/>
                    <a:pt x="0" y="866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Frihandsfigur 150"/>
            <p:cNvSpPr/>
            <p:nvPr/>
          </p:nvSpPr>
          <p:spPr>
            <a:xfrm rot="7200000">
              <a:off x="3856455" y="2650623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Frihandsfigur 151"/>
            <p:cNvSpPr/>
            <p:nvPr/>
          </p:nvSpPr>
          <p:spPr>
            <a:xfrm>
              <a:off x="3748193" y="2369099"/>
              <a:ext cx="1707550" cy="3334029"/>
            </a:xfrm>
            <a:custGeom>
              <a:avLst/>
              <a:gdLst>
                <a:gd name="connsiteX0" fmla="*/ 0 w 904934"/>
                <a:gd name="connsiteY0" fmla="*/ 0 h 1754202"/>
                <a:gd name="connsiteX1" fmla="*/ 506163 w 904934"/>
                <a:gd name="connsiteY1" fmla="*/ 0 h 1754202"/>
                <a:gd name="connsiteX2" fmla="*/ 506163 w 904934"/>
                <a:gd name="connsiteY2" fmla="*/ 810932 h 1754202"/>
                <a:gd name="connsiteX3" fmla="*/ 888020 w 904934"/>
                <a:gd name="connsiteY3" fmla="*/ 1192789 h 1754202"/>
                <a:gd name="connsiteX4" fmla="*/ 904934 w 904934"/>
                <a:gd name="connsiteY4" fmla="*/ 1191084 h 1754202"/>
                <a:gd name="connsiteX5" fmla="*/ 904934 w 904934"/>
                <a:gd name="connsiteY5" fmla="*/ 1753348 h 1754202"/>
                <a:gd name="connsiteX6" fmla="*/ 888020 w 904934"/>
                <a:gd name="connsiteY6" fmla="*/ 1754202 h 1754202"/>
                <a:gd name="connsiteX7" fmla="*/ 888023 w 904934"/>
                <a:gd name="connsiteY7" fmla="*/ 1754199 h 1754202"/>
                <a:gd name="connsiteX8" fmla="*/ 0 w 904934"/>
                <a:gd name="connsiteY8" fmla="*/ 866177 h 1754202"/>
                <a:gd name="connsiteX9" fmla="*/ 0 w 904934"/>
                <a:gd name="connsiteY9" fmla="*/ 0 h 1754202"/>
                <a:gd name="connsiteX0" fmla="*/ 0 w 904934"/>
                <a:gd name="connsiteY0" fmla="*/ 0 h 1766902"/>
                <a:gd name="connsiteX1" fmla="*/ 506163 w 904934"/>
                <a:gd name="connsiteY1" fmla="*/ 1270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  <a:gd name="connsiteX0" fmla="*/ 0 w 904934"/>
                <a:gd name="connsiteY0" fmla="*/ 0 h 1766902"/>
                <a:gd name="connsiteX1" fmla="*/ 506163 w 904934"/>
                <a:gd name="connsiteY1" fmla="*/ 0 h 1766902"/>
                <a:gd name="connsiteX2" fmla="*/ 506163 w 904934"/>
                <a:gd name="connsiteY2" fmla="*/ 823632 h 1766902"/>
                <a:gd name="connsiteX3" fmla="*/ 888020 w 904934"/>
                <a:gd name="connsiteY3" fmla="*/ 1205489 h 1766902"/>
                <a:gd name="connsiteX4" fmla="*/ 904934 w 904934"/>
                <a:gd name="connsiteY4" fmla="*/ 1203784 h 1766902"/>
                <a:gd name="connsiteX5" fmla="*/ 904934 w 904934"/>
                <a:gd name="connsiteY5" fmla="*/ 1766048 h 1766902"/>
                <a:gd name="connsiteX6" fmla="*/ 888020 w 904934"/>
                <a:gd name="connsiteY6" fmla="*/ 1766902 h 1766902"/>
                <a:gd name="connsiteX7" fmla="*/ 888023 w 904934"/>
                <a:gd name="connsiteY7" fmla="*/ 1766899 h 1766902"/>
                <a:gd name="connsiteX8" fmla="*/ 0 w 904934"/>
                <a:gd name="connsiteY8" fmla="*/ 878877 h 1766902"/>
                <a:gd name="connsiteX9" fmla="*/ 0 w 904934"/>
                <a:gd name="connsiteY9" fmla="*/ 0 h 176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934" h="1766902">
                  <a:moveTo>
                    <a:pt x="0" y="0"/>
                  </a:moveTo>
                  <a:lnTo>
                    <a:pt x="506163" y="0"/>
                  </a:lnTo>
                  <a:lnTo>
                    <a:pt x="506163" y="823632"/>
                  </a:lnTo>
                  <a:cubicBezTo>
                    <a:pt x="506163" y="1034525"/>
                    <a:pt x="677126" y="1205489"/>
                    <a:pt x="888020" y="1205489"/>
                  </a:cubicBezTo>
                  <a:lnTo>
                    <a:pt x="904934" y="1203784"/>
                  </a:lnTo>
                  <a:lnTo>
                    <a:pt x="904934" y="1766048"/>
                  </a:lnTo>
                  <a:lnTo>
                    <a:pt x="888020" y="1766902"/>
                  </a:lnTo>
                  <a:lnTo>
                    <a:pt x="888023" y="1766899"/>
                  </a:lnTo>
                  <a:cubicBezTo>
                    <a:pt x="397583" y="1766899"/>
                    <a:pt x="0" y="1369317"/>
                    <a:pt x="0" y="878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Frihandsfigur 152"/>
            <p:cNvSpPr/>
            <p:nvPr/>
          </p:nvSpPr>
          <p:spPr>
            <a:xfrm>
              <a:off x="4118189" y="4290830"/>
              <a:ext cx="1942608" cy="1187234"/>
            </a:xfrm>
            <a:custGeom>
              <a:avLst/>
              <a:gdLst>
                <a:gd name="connsiteX0" fmla="*/ 1942608 w 1942608"/>
                <a:gd name="connsiteY0" fmla="*/ 0 h 1187234"/>
                <a:gd name="connsiteX1" fmla="*/ 1942608 w 1942608"/>
                <a:gd name="connsiteY1" fmla="*/ 285056 h 1187234"/>
                <a:gd name="connsiteX2" fmla="*/ 1874296 w 1942608"/>
                <a:gd name="connsiteY2" fmla="*/ 338342 h 1187234"/>
                <a:gd name="connsiteX3" fmla="*/ 447205 w 1942608"/>
                <a:gd name="connsiteY3" fmla="*/ 1187234 h 1187234"/>
                <a:gd name="connsiteX4" fmla="*/ 0 w 1942608"/>
                <a:gd name="connsiteY4" fmla="*/ 778062 h 1187234"/>
                <a:gd name="connsiteX5" fmla="*/ 1630418 w 1942608"/>
                <a:gd name="connsiteY5" fmla="*/ 282957 h 1187234"/>
                <a:gd name="connsiteX6" fmla="*/ 1833253 w 1942608"/>
                <a:gd name="connsiteY6" fmla="*/ 117196 h 1187234"/>
                <a:gd name="connsiteX7" fmla="*/ 1941293 w 1942608"/>
                <a:gd name="connsiteY7" fmla="*/ 389 h 11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2608" h="1187234">
                  <a:moveTo>
                    <a:pt x="1942608" y="0"/>
                  </a:moveTo>
                  <a:lnTo>
                    <a:pt x="1942608" y="285056"/>
                  </a:lnTo>
                  <a:lnTo>
                    <a:pt x="1874296" y="338342"/>
                  </a:lnTo>
                  <a:cubicBezTo>
                    <a:pt x="1480357" y="646864"/>
                    <a:pt x="1071904" y="956972"/>
                    <a:pt x="447205" y="1187234"/>
                  </a:cubicBezTo>
                  <a:cubicBezTo>
                    <a:pt x="158108" y="963446"/>
                    <a:pt x="107564" y="891967"/>
                    <a:pt x="0" y="778062"/>
                  </a:cubicBezTo>
                  <a:cubicBezTo>
                    <a:pt x="896706" y="624771"/>
                    <a:pt x="1324877" y="393099"/>
                    <a:pt x="1630418" y="282957"/>
                  </a:cubicBezTo>
                  <a:cubicBezTo>
                    <a:pt x="1704094" y="241756"/>
                    <a:pt x="1789827" y="166691"/>
                    <a:pt x="1833253" y="117196"/>
                  </a:cubicBezTo>
                  <a:lnTo>
                    <a:pt x="1941293" y="389"/>
                  </a:lnTo>
                  <a:close/>
                </a:path>
              </a:pathLst>
            </a:custGeom>
            <a:solidFill>
              <a:srgbClr val="D0794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Frihandsfigur 153"/>
            <p:cNvSpPr/>
            <p:nvPr/>
          </p:nvSpPr>
          <p:spPr>
            <a:xfrm rot="14400000">
              <a:off x="4063590" y="3256067"/>
              <a:ext cx="1473865" cy="4360701"/>
            </a:xfrm>
            <a:custGeom>
              <a:avLst/>
              <a:gdLst>
                <a:gd name="connsiteX0" fmla="*/ 196712 w 250340"/>
                <a:gd name="connsiteY0" fmla="*/ 656653 h 740677"/>
                <a:gd name="connsiteX1" fmla="*/ 148201 w 250340"/>
                <a:gd name="connsiteY1" fmla="*/ 740677 h 740677"/>
                <a:gd name="connsiteX2" fmla="*/ 51576 w 250340"/>
                <a:gd name="connsiteY2" fmla="*/ 684891 h 740677"/>
                <a:gd name="connsiteX3" fmla="*/ 32126 w 250340"/>
                <a:gd name="connsiteY3" fmla="*/ 718580 h 740677"/>
                <a:gd name="connsiteX4" fmla="*/ 26585 w 250340"/>
                <a:gd name="connsiteY4" fmla="*/ 711252 h 740677"/>
                <a:gd name="connsiteX5" fmla="*/ 0 w 250340"/>
                <a:gd name="connsiteY5" fmla="*/ 590982 h 740677"/>
                <a:gd name="connsiteX6" fmla="*/ 0 w 250340"/>
                <a:gd name="connsiteY6" fmla="*/ 281158 h 740677"/>
                <a:gd name="connsiteX7" fmla="*/ 227253 w 250340"/>
                <a:gd name="connsiteY7" fmla="*/ 2327 h 740677"/>
                <a:gd name="connsiteX8" fmla="*/ 250340 w 250340"/>
                <a:gd name="connsiteY8" fmla="*/ 0 h 740677"/>
                <a:gd name="connsiteX9" fmla="*/ 250340 w 250340"/>
                <a:gd name="connsiteY9" fmla="*/ 181945 h 740677"/>
                <a:gd name="connsiteX10" fmla="*/ 236973 w 250340"/>
                <a:gd name="connsiteY10" fmla="*/ 186095 h 740677"/>
                <a:gd name="connsiteX11" fmla="*/ 162225 w 250340"/>
                <a:gd name="connsiteY11" fmla="*/ 298863 h 740677"/>
                <a:gd name="connsiteX12" fmla="*/ 162225 w 250340"/>
                <a:gd name="connsiteY12" fmla="*/ 573275 h 740677"/>
                <a:gd name="connsiteX13" fmla="*/ 183127 w 250340"/>
                <a:gd name="connsiteY13" fmla="*/ 641702 h 7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340" h="740677">
                  <a:moveTo>
                    <a:pt x="196712" y="656653"/>
                  </a:moveTo>
                  <a:lnTo>
                    <a:pt x="148201" y="740677"/>
                  </a:lnTo>
                  <a:lnTo>
                    <a:pt x="51576" y="684891"/>
                  </a:lnTo>
                  <a:lnTo>
                    <a:pt x="32126" y="718580"/>
                  </a:lnTo>
                  <a:lnTo>
                    <a:pt x="26585" y="711252"/>
                  </a:lnTo>
                  <a:cubicBezTo>
                    <a:pt x="9527" y="674718"/>
                    <a:pt x="0" y="633962"/>
                    <a:pt x="0" y="590982"/>
                  </a:cubicBezTo>
                  <a:lnTo>
                    <a:pt x="0" y="281158"/>
                  </a:lnTo>
                  <a:cubicBezTo>
                    <a:pt x="0" y="143619"/>
                    <a:pt x="97560" y="28866"/>
                    <a:pt x="227253" y="2327"/>
                  </a:cubicBezTo>
                  <a:lnTo>
                    <a:pt x="250340" y="0"/>
                  </a:lnTo>
                  <a:lnTo>
                    <a:pt x="250340" y="181945"/>
                  </a:lnTo>
                  <a:lnTo>
                    <a:pt x="236973" y="186095"/>
                  </a:lnTo>
                  <a:cubicBezTo>
                    <a:pt x="193047" y="204674"/>
                    <a:pt x="162225" y="248169"/>
                    <a:pt x="162225" y="298863"/>
                  </a:cubicBezTo>
                  <a:lnTo>
                    <a:pt x="162225" y="573275"/>
                  </a:lnTo>
                  <a:cubicBezTo>
                    <a:pt x="162225" y="598622"/>
                    <a:pt x="169931" y="622170"/>
                    <a:pt x="183127" y="641702"/>
                  </a:cubicBez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73" name="Frihandsfigur 172"/>
          <p:cNvSpPr/>
          <p:nvPr/>
        </p:nvSpPr>
        <p:spPr>
          <a:xfrm>
            <a:off x="5222602" y="1717793"/>
            <a:ext cx="3314171" cy="3586929"/>
          </a:xfrm>
          <a:custGeom>
            <a:avLst/>
            <a:gdLst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2011446 w 3314171"/>
              <a:gd name="connsiteY7" fmla="*/ 1539009 h 3586929"/>
              <a:gd name="connsiteX8" fmla="*/ 1212290 w 3314171"/>
              <a:gd name="connsiteY8" fmla="*/ 1077617 h 3586929"/>
              <a:gd name="connsiteX9" fmla="*/ 954445 w 3314171"/>
              <a:gd name="connsiteY9" fmla="*/ 928750 h 3586929"/>
              <a:gd name="connsiteX10" fmla="*/ 494491 w 3314171"/>
              <a:gd name="connsiteY10" fmla="*/ 868196 h 3586929"/>
              <a:gd name="connsiteX11" fmla="*/ 473801 w 3314171"/>
              <a:gd name="connsiteY11" fmla="*/ 875921 h 3586929"/>
              <a:gd name="connsiteX12" fmla="*/ 466674 w 3314171"/>
              <a:gd name="connsiteY12" fmla="*/ 876109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473801 w 3314171"/>
              <a:gd name="connsiteY12" fmla="*/ 875921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2011446 w 3314171"/>
              <a:gd name="connsiteY33" fmla="*/ 1539009 h 3586929"/>
              <a:gd name="connsiteX34" fmla="*/ 3125084 w 3314171"/>
              <a:gd name="connsiteY34" fmla="*/ 2881890 h 3586929"/>
              <a:gd name="connsiteX35" fmla="*/ 1199518 w 3314171"/>
              <a:gd name="connsiteY35" fmla="*/ 3397844 h 3586929"/>
              <a:gd name="connsiteX36" fmla="*/ 617332 w 3314171"/>
              <a:gd name="connsiteY36" fmla="*/ 3061714 h 3586929"/>
              <a:gd name="connsiteX37" fmla="*/ 1149638 w 3314171"/>
              <a:gd name="connsiteY37" fmla="*/ 2754387 h 3586929"/>
              <a:gd name="connsiteX38" fmla="*/ 1154830 w 3314171"/>
              <a:gd name="connsiteY38" fmla="*/ 2752486 h 3586929"/>
              <a:gd name="connsiteX39" fmla="*/ 1394273 w 3314171"/>
              <a:gd name="connsiteY39" fmla="*/ 2622522 h 3586929"/>
              <a:gd name="connsiteX40" fmla="*/ 1424464 w 3314171"/>
              <a:gd name="connsiteY40" fmla="*/ 2599946 h 3586929"/>
              <a:gd name="connsiteX41" fmla="*/ 1525315 w 3314171"/>
              <a:gd name="connsiteY41" fmla="*/ 2658172 h 3586929"/>
              <a:gd name="connsiteX42" fmla="*/ 2353323 w 3314171"/>
              <a:gd name="connsiteY42" fmla="*/ 2436308 h 3586929"/>
              <a:gd name="connsiteX43" fmla="*/ 2131459 w 3314171"/>
              <a:gd name="connsiteY43" fmla="*/ 1608300 h 3586929"/>
              <a:gd name="connsiteX44" fmla="*/ 2022300 w 3314171"/>
              <a:gd name="connsiteY44" fmla="*/ 1545277 h 3586929"/>
              <a:gd name="connsiteX45" fmla="*/ 2022300 w 3314171"/>
              <a:gd name="connsiteY45" fmla="*/ 1545275 h 3586929"/>
              <a:gd name="connsiteX46" fmla="*/ 2011448 w 3314171"/>
              <a:gd name="connsiteY46" fmla="*/ 1539009 h 3586929"/>
              <a:gd name="connsiteX47" fmla="*/ 2015758 w 3314171"/>
              <a:gd name="connsiteY47" fmla="*/ 1453651 h 3586929"/>
              <a:gd name="connsiteX48" fmla="*/ 2015758 w 3314171"/>
              <a:gd name="connsiteY48" fmla="*/ 1254208 h 3586929"/>
              <a:gd name="connsiteX49" fmla="*/ 2015758 w 3314171"/>
              <a:gd name="connsiteY49" fmla="*/ 1254203 h 3586929"/>
              <a:gd name="connsiteX50" fmla="*/ 2015760 w 3314171"/>
              <a:gd name="connsiteY50" fmla="*/ 613743 h 3586929"/>
              <a:gd name="connsiteX51" fmla="*/ 2609131 w 3314171"/>
              <a:gd name="connsiteY51" fmla="*/ 956326 h 3586929"/>
              <a:gd name="connsiteX52" fmla="*/ 3125084 w 3314171"/>
              <a:gd name="connsiteY52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88742 w 3314171"/>
              <a:gd name="connsiteY11" fmla="*/ 859490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4171" h="3586929">
                <a:moveTo>
                  <a:pt x="1985297" y="1098629"/>
                </a:moveTo>
                <a:lnTo>
                  <a:pt x="1931571" y="923137"/>
                </a:lnTo>
                <a:cubicBezTo>
                  <a:pt x="1905835" y="857172"/>
                  <a:pt x="1874794" y="792314"/>
                  <a:pt x="1838302" y="729106"/>
                </a:cubicBezTo>
                <a:cubicBezTo>
                  <a:pt x="1838304" y="729107"/>
                  <a:pt x="1838307" y="729107"/>
                  <a:pt x="1838309" y="729108"/>
                </a:cubicBezTo>
                <a:lnTo>
                  <a:pt x="1838308" y="729108"/>
                </a:lnTo>
                <a:cubicBezTo>
                  <a:pt x="1838306" y="729107"/>
                  <a:pt x="1838304" y="729107"/>
                  <a:pt x="1838302" y="729106"/>
                </a:cubicBezTo>
                <a:cubicBezTo>
                  <a:pt x="1874794" y="792314"/>
                  <a:pt x="1905836" y="857172"/>
                  <a:pt x="1931571" y="923138"/>
                </a:cubicBezTo>
                <a:lnTo>
                  <a:pt x="1985297" y="1098629"/>
                </a:lnTo>
                <a:close/>
                <a:moveTo>
                  <a:pt x="2011446" y="1539009"/>
                </a:moveTo>
                <a:lnTo>
                  <a:pt x="1212290" y="1077617"/>
                </a:lnTo>
                <a:lnTo>
                  <a:pt x="954445" y="928750"/>
                </a:lnTo>
                <a:cubicBezTo>
                  <a:pt x="809488" y="845059"/>
                  <a:pt x="638583" y="819341"/>
                  <a:pt x="488742" y="859490"/>
                </a:cubicBezTo>
                <a:cubicBezTo>
                  <a:pt x="340941" y="883951"/>
                  <a:pt x="323849" y="924617"/>
                  <a:pt x="238528" y="952828"/>
                </a:cubicBezTo>
                <a:lnTo>
                  <a:pt x="0" y="1090540"/>
                </a:lnTo>
                <a:cubicBezTo>
                  <a:pt x="0" y="783189"/>
                  <a:pt x="1" y="475837"/>
                  <a:pt x="1" y="168486"/>
                </a:cubicBezTo>
                <a:lnTo>
                  <a:pt x="2" y="168485"/>
                </a:lnTo>
                <a:lnTo>
                  <a:pt x="2" y="124526"/>
                </a:lnTo>
                <a:lnTo>
                  <a:pt x="81752" y="89468"/>
                </a:lnTo>
                <a:cubicBezTo>
                  <a:pt x="420016" y="-36788"/>
                  <a:pt x="804223" y="-32879"/>
                  <a:pt x="1151778" y="123328"/>
                </a:cubicBezTo>
                <a:lnTo>
                  <a:pt x="1212290" y="154305"/>
                </a:lnTo>
                <a:lnTo>
                  <a:pt x="1212290" y="154305"/>
                </a:lnTo>
                <a:lnTo>
                  <a:pt x="1280231" y="189085"/>
                </a:lnTo>
                <a:lnTo>
                  <a:pt x="1314212" y="208704"/>
                </a:lnTo>
                <a:lnTo>
                  <a:pt x="1325750" y="214847"/>
                </a:lnTo>
                <a:lnTo>
                  <a:pt x="1335733" y="221129"/>
                </a:lnTo>
                <a:lnTo>
                  <a:pt x="2015759" y="613743"/>
                </a:lnTo>
                <a:cubicBezTo>
                  <a:pt x="2015758" y="827229"/>
                  <a:pt x="2015758" y="1040715"/>
                  <a:pt x="2015757" y="1254201"/>
                </a:cubicBezTo>
                <a:lnTo>
                  <a:pt x="1993006" y="1123809"/>
                </a:lnTo>
                <a:lnTo>
                  <a:pt x="2015757" y="1254203"/>
                </a:lnTo>
                <a:lnTo>
                  <a:pt x="2015757" y="1254201"/>
                </a:lnTo>
                <a:lnTo>
                  <a:pt x="2015757" y="1254201"/>
                </a:lnTo>
                <a:cubicBezTo>
                  <a:pt x="2015757" y="1320684"/>
                  <a:pt x="2015756" y="1387167"/>
                  <a:pt x="2015756" y="1453650"/>
                </a:cubicBezTo>
                <a:lnTo>
                  <a:pt x="2011446" y="1539009"/>
                </a:lnTo>
                <a:close/>
                <a:moveTo>
                  <a:pt x="3125084" y="2881890"/>
                </a:moveTo>
                <a:cubicBezTo>
                  <a:pt x="2735832" y="3556095"/>
                  <a:pt x="1873725" y="3787095"/>
                  <a:pt x="1199518" y="3397844"/>
                </a:cubicBezTo>
                <a:lnTo>
                  <a:pt x="617332" y="3061714"/>
                </a:lnTo>
                <a:lnTo>
                  <a:pt x="1149638" y="2754387"/>
                </a:lnTo>
                <a:lnTo>
                  <a:pt x="1154830" y="2752486"/>
                </a:lnTo>
                <a:cubicBezTo>
                  <a:pt x="1239151" y="2716823"/>
                  <a:pt x="1319281" y="2673185"/>
                  <a:pt x="1394273" y="2622522"/>
                </a:cubicBezTo>
                <a:lnTo>
                  <a:pt x="1424464" y="2599946"/>
                </a:lnTo>
                <a:lnTo>
                  <a:pt x="1525315" y="2658172"/>
                </a:lnTo>
                <a:cubicBezTo>
                  <a:pt x="1815229" y="2825554"/>
                  <a:pt x="2185941" y="2726222"/>
                  <a:pt x="2353323" y="2436308"/>
                </a:cubicBezTo>
                <a:cubicBezTo>
                  <a:pt x="2520705" y="2146394"/>
                  <a:pt x="2421373" y="1775682"/>
                  <a:pt x="2131459" y="1608300"/>
                </a:cubicBezTo>
                <a:lnTo>
                  <a:pt x="2022300" y="1545277"/>
                </a:lnTo>
                <a:lnTo>
                  <a:pt x="2022300" y="1545275"/>
                </a:lnTo>
                <a:lnTo>
                  <a:pt x="2011448" y="1539009"/>
                </a:lnTo>
                <a:lnTo>
                  <a:pt x="2015758" y="1453651"/>
                </a:lnTo>
                <a:lnTo>
                  <a:pt x="2015758" y="1254208"/>
                </a:lnTo>
                <a:lnTo>
                  <a:pt x="2015758" y="1254203"/>
                </a:lnTo>
                <a:cubicBezTo>
                  <a:pt x="2015759" y="1040716"/>
                  <a:pt x="2015759" y="827230"/>
                  <a:pt x="2015760" y="613743"/>
                </a:cubicBezTo>
                <a:lnTo>
                  <a:pt x="2609131" y="956326"/>
                </a:lnTo>
                <a:cubicBezTo>
                  <a:pt x="3283336" y="1345578"/>
                  <a:pt x="3514337" y="2207685"/>
                  <a:pt x="3125084" y="2881890"/>
                </a:cubicBezTo>
                <a:close/>
              </a:path>
            </a:pathLst>
          </a:custGeom>
          <a:gradFill>
            <a:gsLst>
              <a:gs pos="11000">
                <a:srgbClr val="F35A22"/>
              </a:gs>
              <a:gs pos="45000">
                <a:srgbClr val="AE5ECC"/>
              </a:gs>
            </a:gsLst>
            <a:lin ang="120000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74" name="Frihandsfigur 173"/>
          <p:cNvSpPr/>
          <p:nvPr/>
        </p:nvSpPr>
        <p:spPr>
          <a:xfrm rot="7200000">
            <a:off x="3371208" y="2097593"/>
            <a:ext cx="3314171" cy="3586929"/>
          </a:xfrm>
          <a:custGeom>
            <a:avLst/>
            <a:gdLst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2011446 w 3314171"/>
              <a:gd name="connsiteY7" fmla="*/ 1539009 h 3586929"/>
              <a:gd name="connsiteX8" fmla="*/ 1212290 w 3314171"/>
              <a:gd name="connsiteY8" fmla="*/ 1077617 h 3586929"/>
              <a:gd name="connsiteX9" fmla="*/ 954445 w 3314171"/>
              <a:gd name="connsiteY9" fmla="*/ 928750 h 3586929"/>
              <a:gd name="connsiteX10" fmla="*/ 494491 w 3314171"/>
              <a:gd name="connsiteY10" fmla="*/ 868196 h 3586929"/>
              <a:gd name="connsiteX11" fmla="*/ 473801 w 3314171"/>
              <a:gd name="connsiteY11" fmla="*/ 875921 h 3586929"/>
              <a:gd name="connsiteX12" fmla="*/ 466674 w 3314171"/>
              <a:gd name="connsiteY12" fmla="*/ 876109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473801 w 3314171"/>
              <a:gd name="connsiteY12" fmla="*/ 875921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2011446 w 3314171"/>
              <a:gd name="connsiteY33" fmla="*/ 1539009 h 3586929"/>
              <a:gd name="connsiteX34" fmla="*/ 3125084 w 3314171"/>
              <a:gd name="connsiteY34" fmla="*/ 2881890 h 3586929"/>
              <a:gd name="connsiteX35" fmla="*/ 1199518 w 3314171"/>
              <a:gd name="connsiteY35" fmla="*/ 3397844 h 3586929"/>
              <a:gd name="connsiteX36" fmla="*/ 617332 w 3314171"/>
              <a:gd name="connsiteY36" fmla="*/ 3061714 h 3586929"/>
              <a:gd name="connsiteX37" fmla="*/ 1149638 w 3314171"/>
              <a:gd name="connsiteY37" fmla="*/ 2754387 h 3586929"/>
              <a:gd name="connsiteX38" fmla="*/ 1154830 w 3314171"/>
              <a:gd name="connsiteY38" fmla="*/ 2752486 h 3586929"/>
              <a:gd name="connsiteX39" fmla="*/ 1394273 w 3314171"/>
              <a:gd name="connsiteY39" fmla="*/ 2622522 h 3586929"/>
              <a:gd name="connsiteX40" fmla="*/ 1424464 w 3314171"/>
              <a:gd name="connsiteY40" fmla="*/ 2599946 h 3586929"/>
              <a:gd name="connsiteX41" fmla="*/ 1525315 w 3314171"/>
              <a:gd name="connsiteY41" fmla="*/ 2658172 h 3586929"/>
              <a:gd name="connsiteX42" fmla="*/ 2353323 w 3314171"/>
              <a:gd name="connsiteY42" fmla="*/ 2436308 h 3586929"/>
              <a:gd name="connsiteX43" fmla="*/ 2131459 w 3314171"/>
              <a:gd name="connsiteY43" fmla="*/ 1608300 h 3586929"/>
              <a:gd name="connsiteX44" fmla="*/ 2022300 w 3314171"/>
              <a:gd name="connsiteY44" fmla="*/ 1545277 h 3586929"/>
              <a:gd name="connsiteX45" fmla="*/ 2022300 w 3314171"/>
              <a:gd name="connsiteY45" fmla="*/ 1545275 h 3586929"/>
              <a:gd name="connsiteX46" fmla="*/ 2011448 w 3314171"/>
              <a:gd name="connsiteY46" fmla="*/ 1539009 h 3586929"/>
              <a:gd name="connsiteX47" fmla="*/ 2015758 w 3314171"/>
              <a:gd name="connsiteY47" fmla="*/ 1453651 h 3586929"/>
              <a:gd name="connsiteX48" fmla="*/ 2015758 w 3314171"/>
              <a:gd name="connsiteY48" fmla="*/ 1254208 h 3586929"/>
              <a:gd name="connsiteX49" fmla="*/ 2015758 w 3314171"/>
              <a:gd name="connsiteY49" fmla="*/ 1254203 h 3586929"/>
              <a:gd name="connsiteX50" fmla="*/ 2015760 w 3314171"/>
              <a:gd name="connsiteY50" fmla="*/ 613743 h 3586929"/>
              <a:gd name="connsiteX51" fmla="*/ 2609131 w 3314171"/>
              <a:gd name="connsiteY51" fmla="*/ 956326 h 3586929"/>
              <a:gd name="connsiteX52" fmla="*/ 3125084 w 3314171"/>
              <a:gd name="connsiteY52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88742 w 3314171"/>
              <a:gd name="connsiteY11" fmla="*/ 859490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4171" h="3586929">
                <a:moveTo>
                  <a:pt x="1985297" y="1098629"/>
                </a:moveTo>
                <a:lnTo>
                  <a:pt x="1931571" y="923137"/>
                </a:lnTo>
                <a:cubicBezTo>
                  <a:pt x="1905835" y="857172"/>
                  <a:pt x="1874794" y="792314"/>
                  <a:pt x="1838302" y="729106"/>
                </a:cubicBezTo>
                <a:cubicBezTo>
                  <a:pt x="1838304" y="729107"/>
                  <a:pt x="1838307" y="729107"/>
                  <a:pt x="1838309" y="729108"/>
                </a:cubicBezTo>
                <a:lnTo>
                  <a:pt x="1838308" y="729108"/>
                </a:lnTo>
                <a:cubicBezTo>
                  <a:pt x="1838306" y="729107"/>
                  <a:pt x="1838304" y="729107"/>
                  <a:pt x="1838302" y="729106"/>
                </a:cubicBezTo>
                <a:cubicBezTo>
                  <a:pt x="1874794" y="792314"/>
                  <a:pt x="1905836" y="857172"/>
                  <a:pt x="1931571" y="923138"/>
                </a:cubicBezTo>
                <a:lnTo>
                  <a:pt x="1985297" y="1098629"/>
                </a:lnTo>
                <a:close/>
                <a:moveTo>
                  <a:pt x="2011446" y="1539009"/>
                </a:moveTo>
                <a:lnTo>
                  <a:pt x="1212290" y="1077617"/>
                </a:lnTo>
                <a:lnTo>
                  <a:pt x="954445" y="928750"/>
                </a:lnTo>
                <a:cubicBezTo>
                  <a:pt x="809488" y="845059"/>
                  <a:pt x="638583" y="819341"/>
                  <a:pt x="488742" y="859490"/>
                </a:cubicBezTo>
                <a:cubicBezTo>
                  <a:pt x="340941" y="883951"/>
                  <a:pt x="323849" y="924617"/>
                  <a:pt x="238528" y="952828"/>
                </a:cubicBezTo>
                <a:lnTo>
                  <a:pt x="0" y="1090540"/>
                </a:lnTo>
                <a:cubicBezTo>
                  <a:pt x="0" y="783189"/>
                  <a:pt x="1" y="475837"/>
                  <a:pt x="1" y="168486"/>
                </a:cubicBezTo>
                <a:lnTo>
                  <a:pt x="2" y="168485"/>
                </a:lnTo>
                <a:lnTo>
                  <a:pt x="2" y="124526"/>
                </a:lnTo>
                <a:lnTo>
                  <a:pt x="81752" y="89468"/>
                </a:lnTo>
                <a:cubicBezTo>
                  <a:pt x="420016" y="-36788"/>
                  <a:pt x="804223" y="-32879"/>
                  <a:pt x="1151778" y="123328"/>
                </a:cubicBezTo>
                <a:lnTo>
                  <a:pt x="1212290" y="154305"/>
                </a:lnTo>
                <a:lnTo>
                  <a:pt x="1212290" y="154305"/>
                </a:lnTo>
                <a:lnTo>
                  <a:pt x="1280231" y="189085"/>
                </a:lnTo>
                <a:lnTo>
                  <a:pt x="1314212" y="208704"/>
                </a:lnTo>
                <a:lnTo>
                  <a:pt x="1325750" y="214847"/>
                </a:lnTo>
                <a:lnTo>
                  <a:pt x="1335733" y="221129"/>
                </a:lnTo>
                <a:lnTo>
                  <a:pt x="2015759" y="613743"/>
                </a:lnTo>
                <a:cubicBezTo>
                  <a:pt x="2015758" y="827229"/>
                  <a:pt x="2015758" y="1040715"/>
                  <a:pt x="2015757" y="1254201"/>
                </a:cubicBezTo>
                <a:lnTo>
                  <a:pt x="1993006" y="1123809"/>
                </a:lnTo>
                <a:lnTo>
                  <a:pt x="2015757" y="1254203"/>
                </a:lnTo>
                <a:lnTo>
                  <a:pt x="2015757" y="1254201"/>
                </a:lnTo>
                <a:lnTo>
                  <a:pt x="2015757" y="1254201"/>
                </a:lnTo>
                <a:cubicBezTo>
                  <a:pt x="2015757" y="1320684"/>
                  <a:pt x="2015756" y="1387167"/>
                  <a:pt x="2015756" y="1453650"/>
                </a:cubicBezTo>
                <a:lnTo>
                  <a:pt x="2011446" y="1539009"/>
                </a:lnTo>
                <a:close/>
                <a:moveTo>
                  <a:pt x="3125084" y="2881890"/>
                </a:moveTo>
                <a:cubicBezTo>
                  <a:pt x="2735832" y="3556095"/>
                  <a:pt x="1873725" y="3787095"/>
                  <a:pt x="1199518" y="3397844"/>
                </a:cubicBezTo>
                <a:lnTo>
                  <a:pt x="617332" y="3061714"/>
                </a:lnTo>
                <a:lnTo>
                  <a:pt x="1149638" y="2754387"/>
                </a:lnTo>
                <a:lnTo>
                  <a:pt x="1154830" y="2752486"/>
                </a:lnTo>
                <a:cubicBezTo>
                  <a:pt x="1239151" y="2716823"/>
                  <a:pt x="1319281" y="2673185"/>
                  <a:pt x="1394273" y="2622522"/>
                </a:cubicBezTo>
                <a:lnTo>
                  <a:pt x="1424464" y="2599946"/>
                </a:lnTo>
                <a:lnTo>
                  <a:pt x="1525315" y="2658172"/>
                </a:lnTo>
                <a:cubicBezTo>
                  <a:pt x="1815229" y="2825554"/>
                  <a:pt x="2185941" y="2726222"/>
                  <a:pt x="2353323" y="2436308"/>
                </a:cubicBezTo>
                <a:cubicBezTo>
                  <a:pt x="2520705" y="2146394"/>
                  <a:pt x="2421373" y="1775682"/>
                  <a:pt x="2131459" y="1608300"/>
                </a:cubicBezTo>
                <a:lnTo>
                  <a:pt x="2022300" y="1545277"/>
                </a:lnTo>
                <a:lnTo>
                  <a:pt x="2022300" y="1545275"/>
                </a:lnTo>
                <a:lnTo>
                  <a:pt x="2011448" y="1539009"/>
                </a:lnTo>
                <a:lnTo>
                  <a:pt x="2015758" y="1453651"/>
                </a:lnTo>
                <a:lnTo>
                  <a:pt x="2015758" y="1254208"/>
                </a:lnTo>
                <a:lnTo>
                  <a:pt x="2015758" y="1254203"/>
                </a:lnTo>
                <a:cubicBezTo>
                  <a:pt x="2015759" y="1040716"/>
                  <a:pt x="2015759" y="827230"/>
                  <a:pt x="2015760" y="613743"/>
                </a:cubicBezTo>
                <a:lnTo>
                  <a:pt x="2609131" y="956326"/>
                </a:lnTo>
                <a:cubicBezTo>
                  <a:pt x="3283336" y="1345578"/>
                  <a:pt x="3514337" y="2207685"/>
                  <a:pt x="3125084" y="2881890"/>
                </a:cubicBezTo>
                <a:close/>
              </a:path>
            </a:pathLst>
          </a:custGeom>
          <a:gradFill>
            <a:gsLst>
              <a:gs pos="12000">
                <a:srgbClr val="FFC001"/>
              </a:gs>
              <a:gs pos="46000">
                <a:srgbClr val="F35A22"/>
              </a:gs>
            </a:gsLst>
            <a:lin ang="120000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9" name="Frihandsfigur 158"/>
          <p:cNvSpPr/>
          <p:nvPr/>
        </p:nvSpPr>
        <p:spPr>
          <a:xfrm rot="14400000">
            <a:off x="3979734" y="288080"/>
            <a:ext cx="3314171" cy="3586929"/>
          </a:xfrm>
          <a:custGeom>
            <a:avLst/>
            <a:gdLst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2011446 w 3314171"/>
              <a:gd name="connsiteY7" fmla="*/ 1539009 h 3586929"/>
              <a:gd name="connsiteX8" fmla="*/ 1212290 w 3314171"/>
              <a:gd name="connsiteY8" fmla="*/ 1077617 h 3586929"/>
              <a:gd name="connsiteX9" fmla="*/ 954445 w 3314171"/>
              <a:gd name="connsiteY9" fmla="*/ 928750 h 3586929"/>
              <a:gd name="connsiteX10" fmla="*/ 494491 w 3314171"/>
              <a:gd name="connsiteY10" fmla="*/ 868196 h 3586929"/>
              <a:gd name="connsiteX11" fmla="*/ 473801 w 3314171"/>
              <a:gd name="connsiteY11" fmla="*/ 875921 h 3586929"/>
              <a:gd name="connsiteX12" fmla="*/ 466674 w 3314171"/>
              <a:gd name="connsiteY12" fmla="*/ 876109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473801 w 3314171"/>
              <a:gd name="connsiteY12" fmla="*/ 875921 h 3586929"/>
              <a:gd name="connsiteX13" fmla="*/ 238528 w 3314171"/>
              <a:gd name="connsiteY13" fmla="*/ 952828 h 3586929"/>
              <a:gd name="connsiteX14" fmla="*/ 0 w 3314171"/>
              <a:gd name="connsiteY14" fmla="*/ 1090540 h 3586929"/>
              <a:gd name="connsiteX15" fmla="*/ 1 w 3314171"/>
              <a:gd name="connsiteY15" fmla="*/ 168486 h 3586929"/>
              <a:gd name="connsiteX16" fmla="*/ 2 w 3314171"/>
              <a:gd name="connsiteY16" fmla="*/ 168485 h 3586929"/>
              <a:gd name="connsiteX17" fmla="*/ 2 w 3314171"/>
              <a:gd name="connsiteY17" fmla="*/ 124526 h 3586929"/>
              <a:gd name="connsiteX18" fmla="*/ 81752 w 3314171"/>
              <a:gd name="connsiteY18" fmla="*/ 89468 h 3586929"/>
              <a:gd name="connsiteX19" fmla="*/ 1151778 w 3314171"/>
              <a:gd name="connsiteY19" fmla="*/ 123328 h 3586929"/>
              <a:gd name="connsiteX20" fmla="*/ 1212290 w 3314171"/>
              <a:gd name="connsiteY20" fmla="*/ 154305 h 3586929"/>
              <a:gd name="connsiteX21" fmla="*/ 1212290 w 3314171"/>
              <a:gd name="connsiteY21" fmla="*/ 154305 h 3586929"/>
              <a:gd name="connsiteX22" fmla="*/ 1280231 w 3314171"/>
              <a:gd name="connsiteY22" fmla="*/ 189085 h 3586929"/>
              <a:gd name="connsiteX23" fmla="*/ 1314212 w 3314171"/>
              <a:gd name="connsiteY23" fmla="*/ 208704 h 3586929"/>
              <a:gd name="connsiteX24" fmla="*/ 1325750 w 3314171"/>
              <a:gd name="connsiteY24" fmla="*/ 214847 h 3586929"/>
              <a:gd name="connsiteX25" fmla="*/ 1335733 w 3314171"/>
              <a:gd name="connsiteY25" fmla="*/ 221129 h 3586929"/>
              <a:gd name="connsiteX26" fmla="*/ 2015759 w 3314171"/>
              <a:gd name="connsiteY26" fmla="*/ 613743 h 3586929"/>
              <a:gd name="connsiteX27" fmla="*/ 2015757 w 3314171"/>
              <a:gd name="connsiteY27" fmla="*/ 1254201 h 3586929"/>
              <a:gd name="connsiteX28" fmla="*/ 1993006 w 3314171"/>
              <a:gd name="connsiteY28" fmla="*/ 1123809 h 3586929"/>
              <a:gd name="connsiteX29" fmla="*/ 2015757 w 3314171"/>
              <a:gd name="connsiteY29" fmla="*/ 1254203 h 3586929"/>
              <a:gd name="connsiteX30" fmla="*/ 2015757 w 3314171"/>
              <a:gd name="connsiteY30" fmla="*/ 1254201 h 3586929"/>
              <a:gd name="connsiteX31" fmla="*/ 2015757 w 3314171"/>
              <a:gd name="connsiteY31" fmla="*/ 1254201 h 3586929"/>
              <a:gd name="connsiteX32" fmla="*/ 2015756 w 3314171"/>
              <a:gd name="connsiteY32" fmla="*/ 1453650 h 3586929"/>
              <a:gd name="connsiteX33" fmla="*/ 2011446 w 3314171"/>
              <a:gd name="connsiteY33" fmla="*/ 1539009 h 3586929"/>
              <a:gd name="connsiteX34" fmla="*/ 3125084 w 3314171"/>
              <a:gd name="connsiteY34" fmla="*/ 2881890 h 3586929"/>
              <a:gd name="connsiteX35" fmla="*/ 1199518 w 3314171"/>
              <a:gd name="connsiteY35" fmla="*/ 3397844 h 3586929"/>
              <a:gd name="connsiteX36" fmla="*/ 617332 w 3314171"/>
              <a:gd name="connsiteY36" fmla="*/ 3061714 h 3586929"/>
              <a:gd name="connsiteX37" fmla="*/ 1149638 w 3314171"/>
              <a:gd name="connsiteY37" fmla="*/ 2754387 h 3586929"/>
              <a:gd name="connsiteX38" fmla="*/ 1154830 w 3314171"/>
              <a:gd name="connsiteY38" fmla="*/ 2752486 h 3586929"/>
              <a:gd name="connsiteX39" fmla="*/ 1394273 w 3314171"/>
              <a:gd name="connsiteY39" fmla="*/ 2622522 h 3586929"/>
              <a:gd name="connsiteX40" fmla="*/ 1424464 w 3314171"/>
              <a:gd name="connsiteY40" fmla="*/ 2599946 h 3586929"/>
              <a:gd name="connsiteX41" fmla="*/ 1525315 w 3314171"/>
              <a:gd name="connsiteY41" fmla="*/ 2658172 h 3586929"/>
              <a:gd name="connsiteX42" fmla="*/ 2353323 w 3314171"/>
              <a:gd name="connsiteY42" fmla="*/ 2436308 h 3586929"/>
              <a:gd name="connsiteX43" fmla="*/ 2131459 w 3314171"/>
              <a:gd name="connsiteY43" fmla="*/ 1608300 h 3586929"/>
              <a:gd name="connsiteX44" fmla="*/ 2022300 w 3314171"/>
              <a:gd name="connsiteY44" fmla="*/ 1545277 h 3586929"/>
              <a:gd name="connsiteX45" fmla="*/ 2022300 w 3314171"/>
              <a:gd name="connsiteY45" fmla="*/ 1545275 h 3586929"/>
              <a:gd name="connsiteX46" fmla="*/ 2011448 w 3314171"/>
              <a:gd name="connsiteY46" fmla="*/ 1539009 h 3586929"/>
              <a:gd name="connsiteX47" fmla="*/ 2015758 w 3314171"/>
              <a:gd name="connsiteY47" fmla="*/ 1453651 h 3586929"/>
              <a:gd name="connsiteX48" fmla="*/ 2015758 w 3314171"/>
              <a:gd name="connsiteY48" fmla="*/ 1254208 h 3586929"/>
              <a:gd name="connsiteX49" fmla="*/ 2015758 w 3314171"/>
              <a:gd name="connsiteY49" fmla="*/ 1254203 h 3586929"/>
              <a:gd name="connsiteX50" fmla="*/ 2015760 w 3314171"/>
              <a:gd name="connsiteY50" fmla="*/ 613743 h 3586929"/>
              <a:gd name="connsiteX51" fmla="*/ 2609131 w 3314171"/>
              <a:gd name="connsiteY51" fmla="*/ 956326 h 3586929"/>
              <a:gd name="connsiteX52" fmla="*/ 3125084 w 3314171"/>
              <a:gd name="connsiteY52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94491 w 3314171"/>
              <a:gd name="connsiteY11" fmla="*/ 868196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  <a:gd name="connsiteX0" fmla="*/ 1985297 w 3314171"/>
              <a:gd name="connsiteY0" fmla="*/ 1098629 h 3586929"/>
              <a:gd name="connsiteX1" fmla="*/ 1931571 w 3314171"/>
              <a:gd name="connsiteY1" fmla="*/ 923137 h 3586929"/>
              <a:gd name="connsiteX2" fmla="*/ 1838302 w 3314171"/>
              <a:gd name="connsiteY2" fmla="*/ 729106 h 3586929"/>
              <a:gd name="connsiteX3" fmla="*/ 1838309 w 3314171"/>
              <a:gd name="connsiteY3" fmla="*/ 729108 h 3586929"/>
              <a:gd name="connsiteX4" fmla="*/ 1838308 w 3314171"/>
              <a:gd name="connsiteY4" fmla="*/ 729108 h 3586929"/>
              <a:gd name="connsiteX5" fmla="*/ 1838302 w 3314171"/>
              <a:gd name="connsiteY5" fmla="*/ 729106 h 3586929"/>
              <a:gd name="connsiteX6" fmla="*/ 1931571 w 3314171"/>
              <a:gd name="connsiteY6" fmla="*/ 923138 h 3586929"/>
              <a:gd name="connsiteX7" fmla="*/ 1985297 w 3314171"/>
              <a:gd name="connsiteY7" fmla="*/ 1098629 h 3586929"/>
              <a:gd name="connsiteX8" fmla="*/ 2011446 w 3314171"/>
              <a:gd name="connsiteY8" fmla="*/ 1539009 h 3586929"/>
              <a:gd name="connsiteX9" fmla="*/ 1212290 w 3314171"/>
              <a:gd name="connsiteY9" fmla="*/ 1077617 h 3586929"/>
              <a:gd name="connsiteX10" fmla="*/ 954445 w 3314171"/>
              <a:gd name="connsiteY10" fmla="*/ 928750 h 3586929"/>
              <a:gd name="connsiteX11" fmla="*/ 488742 w 3314171"/>
              <a:gd name="connsiteY11" fmla="*/ 859490 h 3586929"/>
              <a:gd name="connsiteX12" fmla="*/ 238528 w 3314171"/>
              <a:gd name="connsiteY12" fmla="*/ 952828 h 3586929"/>
              <a:gd name="connsiteX13" fmla="*/ 0 w 3314171"/>
              <a:gd name="connsiteY13" fmla="*/ 1090540 h 3586929"/>
              <a:gd name="connsiteX14" fmla="*/ 1 w 3314171"/>
              <a:gd name="connsiteY14" fmla="*/ 168486 h 3586929"/>
              <a:gd name="connsiteX15" fmla="*/ 2 w 3314171"/>
              <a:gd name="connsiteY15" fmla="*/ 168485 h 3586929"/>
              <a:gd name="connsiteX16" fmla="*/ 2 w 3314171"/>
              <a:gd name="connsiteY16" fmla="*/ 124526 h 3586929"/>
              <a:gd name="connsiteX17" fmla="*/ 81752 w 3314171"/>
              <a:gd name="connsiteY17" fmla="*/ 89468 h 3586929"/>
              <a:gd name="connsiteX18" fmla="*/ 1151778 w 3314171"/>
              <a:gd name="connsiteY18" fmla="*/ 123328 h 3586929"/>
              <a:gd name="connsiteX19" fmla="*/ 1212290 w 3314171"/>
              <a:gd name="connsiteY19" fmla="*/ 154305 h 3586929"/>
              <a:gd name="connsiteX20" fmla="*/ 1212290 w 3314171"/>
              <a:gd name="connsiteY20" fmla="*/ 154305 h 3586929"/>
              <a:gd name="connsiteX21" fmla="*/ 1280231 w 3314171"/>
              <a:gd name="connsiteY21" fmla="*/ 189085 h 3586929"/>
              <a:gd name="connsiteX22" fmla="*/ 1314212 w 3314171"/>
              <a:gd name="connsiteY22" fmla="*/ 208704 h 3586929"/>
              <a:gd name="connsiteX23" fmla="*/ 1325750 w 3314171"/>
              <a:gd name="connsiteY23" fmla="*/ 214847 h 3586929"/>
              <a:gd name="connsiteX24" fmla="*/ 1335733 w 3314171"/>
              <a:gd name="connsiteY24" fmla="*/ 221129 h 3586929"/>
              <a:gd name="connsiteX25" fmla="*/ 2015759 w 3314171"/>
              <a:gd name="connsiteY25" fmla="*/ 613743 h 3586929"/>
              <a:gd name="connsiteX26" fmla="*/ 2015757 w 3314171"/>
              <a:gd name="connsiteY26" fmla="*/ 1254201 h 3586929"/>
              <a:gd name="connsiteX27" fmla="*/ 1993006 w 3314171"/>
              <a:gd name="connsiteY27" fmla="*/ 1123809 h 3586929"/>
              <a:gd name="connsiteX28" fmla="*/ 2015757 w 3314171"/>
              <a:gd name="connsiteY28" fmla="*/ 1254203 h 3586929"/>
              <a:gd name="connsiteX29" fmla="*/ 2015757 w 3314171"/>
              <a:gd name="connsiteY29" fmla="*/ 1254201 h 3586929"/>
              <a:gd name="connsiteX30" fmla="*/ 2015757 w 3314171"/>
              <a:gd name="connsiteY30" fmla="*/ 1254201 h 3586929"/>
              <a:gd name="connsiteX31" fmla="*/ 2015756 w 3314171"/>
              <a:gd name="connsiteY31" fmla="*/ 1453650 h 3586929"/>
              <a:gd name="connsiteX32" fmla="*/ 2011446 w 3314171"/>
              <a:gd name="connsiteY32" fmla="*/ 1539009 h 3586929"/>
              <a:gd name="connsiteX33" fmla="*/ 3125084 w 3314171"/>
              <a:gd name="connsiteY33" fmla="*/ 2881890 h 3586929"/>
              <a:gd name="connsiteX34" fmla="*/ 1199518 w 3314171"/>
              <a:gd name="connsiteY34" fmla="*/ 3397844 h 3586929"/>
              <a:gd name="connsiteX35" fmla="*/ 617332 w 3314171"/>
              <a:gd name="connsiteY35" fmla="*/ 3061714 h 3586929"/>
              <a:gd name="connsiteX36" fmla="*/ 1149638 w 3314171"/>
              <a:gd name="connsiteY36" fmla="*/ 2754387 h 3586929"/>
              <a:gd name="connsiteX37" fmla="*/ 1154830 w 3314171"/>
              <a:gd name="connsiteY37" fmla="*/ 2752486 h 3586929"/>
              <a:gd name="connsiteX38" fmla="*/ 1394273 w 3314171"/>
              <a:gd name="connsiteY38" fmla="*/ 2622522 h 3586929"/>
              <a:gd name="connsiteX39" fmla="*/ 1424464 w 3314171"/>
              <a:gd name="connsiteY39" fmla="*/ 2599946 h 3586929"/>
              <a:gd name="connsiteX40" fmla="*/ 1525315 w 3314171"/>
              <a:gd name="connsiteY40" fmla="*/ 2658172 h 3586929"/>
              <a:gd name="connsiteX41" fmla="*/ 2353323 w 3314171"/>
              <a:gd name="connsiteY41" fmla="*/ 2436308 h 3586929"/>
              <a:gd name="connsiteX42" fmla="*/ 2131459 w 3314171"/>
              <a:gd name="connsiteY42" fmla="*/ 1608300 h 3586929"/>
              <a:gd name="connsiteX43" fmla="*/ 2022300 w 3314171"/>
              <a:gd name="connsiteY43" fmla="*/ 1545277 h 3586929"/>
              <a:gd name="connsiteX44" fmla="*/ 2022300 w 3314171"/>
              <a:gd name="connsiteY44" fmla="*/ 1545275 h 3586929"/>
              <a:gd name="connsiteX45" fmla="*/ 2011448 w 3314171"/>
              <a:gd name="connsiteY45" fmla="*/ 1539009 h 3586929"/>
              <a:gd name="connsiteX46" fmla="*/ 2015758 w 3314171"/>
              <a:gd name="connsiteY46" fmla="*/ 1453651 h 3586929"/>
              <a:gd name="connsiteX47" fmla="*/ 2015758 w 3314171"/>
              <a:gd name="connsiteY47" fmla="*/ 1254208 h 3586929"/>
              <a:gd name="connsiteX48" fmla="*/ 2015758 w 3314171"/>
              <a:gd name="connsiteY48" fmla="*/ 1254203 h 3586929"/>
              <a:gd name="connsiteX49" fmla="*/ 2015760 w 3314171"/>
              <a:gd name="connsiteY49" fmla="*/ 613743 h 3586929"/>
              <a:gd name="connsiteX50" fmla="*/ 2609131 w 3314171"/>
              <a:gd name="connsiteY50" fmla="*/ 956326 h 3586929"/>
              <a:gd name="connsiteX51" fmla="*/ 3125084 w 3314171"/>
              <a:gd name="connsiteY51" fmla="*/ 2881890 h 35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4171" h="3586929">
                <a:moveTo>
                  <a:pt x="1985297" y="1098629"/>
                </a:moveTo>
                <a:lnTo>
                  <a:pt x="1931571" y="923137"/>
                </a:lnTo>
                <a:cubicBezTo>
                  <a:pt x="1905835" y="857172"/>
                  <a:pt x="1874794" y="792314"/>
                  <a:pt x="1838302" y="729106"/>
                </a:cubicBezTo>
                <a:cubicBezTo>
                  <a:pt x="1838304" y="729107"/>
                  <a:pt x="1838307" y="729107"/>
                  <a:pt x="1838309" y="729108"/>
                </a:cubicBezTo>
                <a:lnTo>
                  <a:pt x="1838308" y="729108"/>
                </a:lnTo>
                <a:cubicBezTo>
                  <a:pt x="1838306" y="729107"/>
                  <a:pt x="1838304" y="729107"/>
                  <a:pt x="1838302" y="729106"/>
                </a:cubicBezTo>
                <a:cubicBezTo>
                  <a:pt x="1874794" y="792314"/>
                  <a:pt x="1905836" y="857172"/>
                  <a:pt x="1931571" y="923138"/>
                </a:cubicBezTo>
                <a:lnTo>
                  <a:pt x="1985297" y="1098629"/>
                </a:lnTo>
                <a:close/>
                <a:moveTo>
                  <a:pt x="2011446" y="1539009"/>
                </a:moveTo>
                <a:lnTo>
                  <a:pt x="1212290" y="1077617"/>
                </a:lnTo>
                <a:lnTo>
                  <a:pt x="954445" y="928750"/>
                </a:lnTo>
                <a:cubicBezTo>
                  <a:pt x="809488" y="845059"/>
                  <a:pt x="638583" y="819341"/>
                  <a:pt x="488742" y="859490"/>
                </a:cubicBezTo>
                <a:cubicBezTo>
                  <a:pt x="340941" y="883951"/>
                  <a:pt x="323849" y="924617"/>
                  <a:pt x="238528" y="952828"/>
                </a:cubicBezTo>
                <a:lnTo>
                  <a:pt x="0" y="1090540"/>
                </a:lnTo>
                <a:cubicBezTo>
                  <a:pt x="0" y="783189"/>
                  <a:pt x="1" y="475837"/>
                  <a:pt x="1" y="168486"/>
                </a:cubicBezTo>
                <a:lnTo>
                  <a:pt x="2" y="168485"/>
                </a:lnTo>
                <a:lnTo>
                  <a:pt x="2" y="124526"/>
                </a:lnTo>
                <a:lnTo>
                  <a:pt x="81752" y="89468"/>
                </a:lnTo>
                <a:cubicBezTo>
                  <a:pt x="420016" y="-36788"/>
                  <a:pt x="804223" y="-32879"/>
                  <a:pt x="1151778" y="123328"/>
                </a:cubicBezTo>
                <a:lnTo>
                  <a:pt x="1212290" y="154305"/>
                </a:lnTo>
                <a:lnTo>
                  <a:pt x="1212290" y="154305"/>
                </a:lnTo>
                <a:lnTo>
                  <a:pt x="1280231" y="189085"/>
                </a:lnTo>
                <a:lnTo>
                  <a:pt x="1314212" y="208704"/>
                </a:lnTo>
                <a:lnTo>
                  <a:pt x="1325750" y="214847"/>
                </a:lnTo>
                <a:lnTo>
                  <a:pt x="1335733" y="221129"/>
                </a:lnTo>
                <a:lnTo>
                  <a:pt x="2015759" y="613743"/>
                </a:lnTo>
                <a:cubicBezTo>
                  <a:pt x="2015758" y="827229"/>
                  <a:pt x="2015758" y="1040715"/>
                  <a:pt x="2015757" y="1254201"/>
                </a:cubicBezTo>
                <a:lnTo>
                  <a:pt x="1993006" y="1123809"/>
                </a:lnTo>
                <a:lnTo>
                  <a:pt x="2015757" y="1254203"/>
                </a:lnTo>
                <a:lnTo>
                  <a:pt x="2015757" y="1254201"/>
                </a:lnTo>
                <a:lnTo>
                  <a:pt x="2015757" y="1254201"/>
                </a:lnTo>
                <a:cubicBezTo>
                  <a:pt x="2015757" y="1320684"/>
                  <a:pt x="2015756" y="1387167"/>
                  <a:pt x="2015756" y="1453650"/>
                </a:cubicBezTo>
                <a:lnTo>
                  <a:pt x="2011446" y="1539009"/>
                </a:lnTo>
                <a:close/>
                <a:moveTo>
                  <a:pt x="3125084" y="2881890"/>
                </a:moveTo>
                <a:cubicBezTo>
                  <a:pt x="2735832" y="3556095"/>
                  <a:pt x="1873725" y="3787095"/>
                  <a:pt x="1199518" y="3397844"/>
                </a:cubicBezTo>
                <a:lnTo>
                  <a:pt x="617332" y="3061714"/>
                </a:lnTo>
                <a:lnTo>
                  <a:pt x="1149638" y="2754387"/>
                </a:lnTo>
                <a:lnTo>
                  <a:pt x="1154830" y="2752486"/>
                </a:lnTo>
                <a:cubicBezTo>
                  <a:pt x="1239151" y="2716823"/>
                  <a:pt x="1319281" y="2673185"/>
                  <a:pt x="1394273" y="2622522"/>
                </a:cubicBezTo>
                <a:lnTo>
                  <a:pt x="1424464" y="2599946"/>
                </a:lnTo>
                <a:lnTo>
                  <a:pt x="1525315" y="2658172"/>
                </a:lnTo>
                <a:cubicBezTo>
                  <a:pt x="1815229" y="2825554"/>
                  <a:pt x="2185941" y="2726222"/>
                  <a:pt x="2353323" y="2436308"/>
                </a:cubicBezTo>
                <a:cubicBezTo>
                  <a:pt x="2520705" y="2146394"/>
                  <a:pt x="2421373" y="1775682"/>
                  <a:pt x="2131459" y="1608300"/>
                </a:cubicBezTo>
                <a:lnTo>
                  <a:pt x="2022300" y="1545277"/>
                </a:lnTo>
                <a:lnTo>
                  <a:pt x="2022300" y="1545275"/>
                </a:lnTo>
                <a:lnTo>
                  <a:pt x="2011448" y="1539009"/>
                </a:lnTo>
                <a:lnTo>
                  <a:pt x="2015758" y="1453651"/>
                </a:lnTo>
                <a:lnTo>
                  <a:pt x="2015758" y="1254208"/>
                </a:lnTo>
                <a:lnTo>
                  <a:pt x="2015758" y="1254203"/>
                </a:lnTo>
                <a:cubicBezTo>
                  <a:pt x="2015759" y="1040716"/>
                  <a:pt x="2015759" y="827230"/>
                  <a:pt x="2015760" y="613743"/>
                </a:cubicBezTo>
                <a:lnTo>
                  <a:pt x="2609131" y="956326"/>
                </a:lnTo>
                <a:cubicBezTo>
                  <a:pt x="3283336" y="1345578"/>
                  <a:pt x="3514337" y="2207685"/>
                  <a:pt x="3125084" y="2881890"/>
                </a:cubicBezTo>
                <a:close/>
              </a:path>
            </a:pathLst>
          </a:custGeom>
          <a:gradFill>
            <a:gsLst>
              <a:gs pos="11000">
                <a:srgbClr val="AE5ECC"/>
              </a:gs>
              <a:gs pos="46000">
                <a:srgbClr val="FFC001"/>
              </a:gs>
            </a:gsLst>
            <a:lin ang="120000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0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1971" y="885751"/>
            <a:ext cx="4209455" cy="1866141"/>
            <a:chOff x="4971971" y="885751"/>
            <a:chExt cx="4209455" cy="1866141"/>
          </a:xfrm>
        </p:grpSpPr>
        <p:sp>
          <p:nvSpPr>
            <p:cNvPr id="17" name="TextBox 1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08934" y="2167117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actor</a:t>
              </a:r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7724" y="3090417"/>
            <a:ext cx="1581433" cy="1792668"/>
            <a:chOff x="2909875" y="1735027"/>
            <a:chExt cx="1581433" cy="1792668"/>
          </a:xfrm>
          <a:solidFill>
            <a:srgbClr val="282828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30" name="Diamond 29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Diamond 31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7" name="Diamond 26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24" name="Diamond 2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952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4971971" y="3090417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08934" y="4371783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907724" y="4897736"/>
            <a:ext cx="1581433" cy="1792668"/>
            <a:chOff x="2909875" y="1735027"/>
            <a:chExt cx="1581433" cy="1792668"/>
          </a:xfrm>
        </p:grpSpPr>
        <p:grpSp>
          <p:nvGrpSpPr>
            <p:cNvPr id="52" name="Group 5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Diamond 6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Diamond 6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58" name="Diamond 5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Diamond 5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Diamond 5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55" name="Diamond 5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Diamond 5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Diamond 5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7B00F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4971971" y="4897736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08934" y="617910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</a:t>
            </a:r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037281" y="1090179"/>
            <a:ext cx="1409087" cy="1597535"/>
            <a:chOff x="3434143" y="-99907"/>
            <a:chExt cx="1723664" cy="1954183"/>
          </a:xfrm>
        </p:grpSpPr>
        <p:sp>
          <p:nvSpPr>
            <p:cNvPr id="81" name="Freeform 80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Freeform 81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97488" y="-99907"/>
              <a:ext cx="1598806" cy="1426753"/>
              <a:chOff x="3497488" y="-99907"/>
              <a:chExt cx="1598806" cy="1426753"/>
            </a:xfrm>
          </p:grpSpPr>
          <p:sp>
            <p:nvSpPr>
              <p:cNvPr id="84" name="Freeform 83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6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40" y="1450804"/>
            <a:ext cx="1581433" cy="1792668"/>
            <a:chOff x="2909875" y="1735027"/>
            <a:chExt cx="1581433" cy="1792668"/>
          </a:xfrm>
        </p:grpSpPr>
        <p:grpSp>
          <p:nvGrpSpPr>
            <p:cNvPr id="5" name="Group 4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14" name="Diamond 13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Diamond 14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Diamond 15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11" name="Diamond 1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Diamond 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980687" y="1450804"/>
            <a:ext cx="4209455" cy="1600275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7650" y="273217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Arial Black" panose="020B0A04020102020204" pitchFamily="34" charset="0"/>
              </a:rPr>
              <a:t>actor</a:t>
            </a:r>
            <a:endParaRPr lang="sv-SE" sz="2400" dirty="0">
              <a:latin typeface="Arial Black" panose="020B0A040201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63740" y="3938031"/>
            <a:ext cx="1581433" cy="1792668"/>
            <a:chOff x="2909875" y="1735027"/>
            <a:chExt cx="1581433" cy="1792668"/>
          </a:xfrm>
        </p:grpSpPr>
        <p:grpSp>
          <p:nvGrpSpPr>
            <p:cNvPr id="20" name="Group 19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29" name="Diamond 2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26" name="Diamond 2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</p:grpSpPr>
          <p:sp>
            <p:nvSpPr>
              <p:cNvPr id="23" name="Diamond 22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adFill>
                <a:gsLst>
                  <a:gs pos="24000">
                    <a:srgbClr val="FF8F8F"/>
                  </a:gs>
                  <a:gs pos="73000">
                    <a:srgbClr val="FEF876"/>
                  </a:gs>
                </a:gsLst>
                <a:lin ang="162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adFill>
                <a:gsLst>
                  <a:gs pos="15000">
                    <a:srgbClr val="D02E02"/>
                  </a:gs>
                  <a:gs pos="78000">
                    <a:srgbClr val="FF6969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adFill>
                <a:gsLst>
                  <a:gs pos="16000">
                    <a:srgbClr val="6400C8"/>
                  </a:gs>
                  <a:gs pos="100000">
                    <a:srgbClr val="EF1DFF"/>
                  </a:gs>
                </a:gsLst>
                <a:lin ang="5400000" scaled="0"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5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9875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12" name="Diamond 1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9" name="Diamond 8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375858" y="2237998"/>
              <a:ext cx="645739" cy="731991"/>
              <a:chOff x="571843" y="783491"/>
              <a:chExt cx="2186083" cy="2478084"/>
            </a:xfrm>
            <a:grpFill/>
          </p:grpSpPr>
          <p:sp>
            <p:nvSpPr>
              <p:cNvPr id="6" name="Diamond 5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" name="Diamond 6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Diamond 7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845656" y="1735027"/>
            <a:ext cx="1581433" cy="1792668"/>
            <a:chOff x="2909875" y="1735027"/>
            <a:chExt cx="1581433" cy="1792668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  <a:grpFill/>
          </p:grpSpPr>
          <p:sp>
            <p:nvSpPr>
              <p:cNvPr id="25" name="Diamond 2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Diamond 2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Diamond 2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  <a:grpFill/>
          </p:grpSpPr>
          <p:sp>
            <p:nvSpPr>
              <p:cNvPr id="22" name="Diamond 21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34911" y="4168500"/>
            <a:ext cx="1581433" cy="1792668"/>
            <a:chOff x="2909875" y="1735027"/>
            <a:chExt cx="1581433" cy="1792668"/>
          </a:xfrm>
        </p:grpSpPr>
        <p:grpSp>
          <p:nvGrpSpPr>
            <p:cNvPr id="29" name="Group 28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7317027" y="1810405"/>
            <a:ext cx="1581433" cy="1792668"/>
            <a:chOff x="2909875" y="1735027"/>
            <a:chExt cx="1581433" cy="1792668"/>
          </a:xfrm>
        </p:grpSpPr>
        <p:grpSp>
          <p:nvGrpSpPr>
            <p:cNvPr id="42" name="Group 41"/>
            <p:cNvGrpSpPr/>
            <p:nvPr/>
          </p:nvGrpSpPr>
          <p:grpSpPr>
            <a:xfrm>
              <a:off x="2909875" y="1735027"/>
              <a:ext cx="1581433" cy="1792668"/>
              <a:chOff x="571843" y="783491"/>
              <a:chExt cx="2186083" cy="2478084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10800000">
              <a:off x="3284203" y="2083653"/>
              <a:ext cx="827526" cy="938061"/>
              <a:chOff x="571843" y="783491"/>
              <a:chExt cx="2186083" cy="2478084"/>
            </a:xfrm>
          </p:grpSpPr>
          <p:sp>
            <p:nvSpPr>
              <p:cNvPr id="48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75858" y="2237998"/>
              <a:ext cx="645738" cy="731991"/>
              <a:chOff x="571843" y="783491"/>
              <a:chExt cx="2186082" cy="2478085"/>
            </a:xfrm>
          </p:grpSpPr>
          <p:sp>
            <p:nvSpPr>
              <p:cNvPr id="45" name="Diamond 44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18000000">
                <a:off x="1153733" y="1657385"/>
                <a:ext cx="2034783" cy="1173600"/>
              </a:xfrm>
              <a:prstGeom prst="diamond">
                <a:avLst/>
              </a:prstGeom>
              <a:solidFill>
                <a:schemeClr val="tx1">
                  <a:alpha val="55000"/>
                </a:schemeClr>
              </a:solidFill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896220" y="4168500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62737" y="6015293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86499" y="6015293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Grains on the outside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68" name="Diamond 57"/>
          <p:cNvSpPr/>
          <p:nvPr/>
        </p:nvSpPr>
        <p:spPr>
          <a:xfrm>
            <a:off x="6629920" y="3848384"/>
            <a:ext cx="601047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Diamond 58"/>
          <p:cNvSpPr/>
          <p:nvPr/>
        </p:nvSpPr>
        <p:spPr>
          <a:xfrm rot="3600000">
            <a:off x="6487108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Diamond 59"/>
          <p:cNvSpPr/>
          <p:nvPr/>
        </p:nvSpPr>
        <p:spPr>
          <a:xfrm rot="18000000">
            <a:off x="6786182" y="4106519"/>
            <a:ext cx="601046" cy="34666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8270549" y="4517125"/>
            <a:ext cx="827526" cy="938062"/>
            <a:chOff x="8270549" y="4517125"/>
            <a:chExt cx="827526" cy="938062"/>
          </a:xfrm>
        </p:grpSpPr>
        <p:sp>
          <p:nvSpPr>
            <p:cNvPr id="74" name="Diamond 60"/>
            <p:cNvSpPr/>
            <p:nvPr/>
          </p:nvSpPr>
          <p:spPr>
            <a:xfrm rot="10800000">
              <a:off x="8300160" y="5010929"/>
              <a:ext cx="770252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Diamond 61"/>
            <p:cNvSpPr/>
            <p:nvPr/>
          </p:nvSpPr>
          <p:spPr>
            <a:xfrm rot="14400000">
              <a:off x="8490819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Diamond 62"/>
            <p:cNvSpPr/>
            <p:nvPr/>
          </p:nvSpPr>
          <p:spPr>
            <a:xfrm rot="7200000">
              <a:off x="8107551" y="4680123"/>
              <a:ext cx="770253" cy="444258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" name="Grupp 19"/>
          <p:cNvGrpSpPr/>
          <p:nvPr/>
        </p:nvGrpSpPr>
        <p:grpSpPr>
          <a:xfrm>
            <a:off x="7605437" y="4228835"/>
            <a:ext cx="645739" cy="731991"/>
            <a:chOff x="4000893" y="4671471"/>
            <a:chExt cx="645739" cy="731991"/>
          </a:xfrm>
        </p:grpSpPr>
        <p:grpSp>
          <p:nvGrpSpPr>
            <p:cNvPr id="19" name="Grupp 18"/>
            <p:cNvGrpSpPr/>
            <p:nvPr/>
          </p:nvGrpSpPr>
          <p:grpSpPr>
            <a:xfrm>
              <a:off x="4000893" y="4671471"/>
              <a:ext cx="622633" cy="731991"/>
              <a:chOff x="4000893" y="4671471"/>
              <a:chExt cx="622633" cy="731991"/>
            </a:xfrm>
          </p:grpSpPr>
          <p:sp>
            <p:nvSpPr>
              <p:cNvPr id="71" name="Diamond 31"/>
              <p:cNvSpPr/>
              <p:nvPr/>
            </p:nvSpPr>
            <p:spPr>
              <a:xfrm>
                <a:off x="4022479" y="4671471"/>
                <a:ext cx="601047" cy="346665"/>
              </a:xfrm>
              <a:prstGeom prst="diamond">
                <a:avLst/>
              </a:prstGeom>
              <a:solidFill>
                <a:srgbClr val="FFCC29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Diamond 32"/>
              <p:cNvSpPr/>
              <p:nvPr/>
            </p:nvSpPr>
            <p:spPr>
              <a:xfrm rot="3600000">
                <a:off x="3873703" y="4929606"/>
                <a:ext cx="601046" cy="346665"/>
              </a:xfrm>
              <a:prstGeom prst="diamond">
                <a:avLst/>
              </a:prstGeom>
              <a:solidFill>
                <a:srgbClr val="FF4B4B"/>
              </a:solidFill>
              <a:ln w="9525"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3" name="Diamond 33"/>
            <p:cNvSpPr/>
            <p:nvPr/>
          </p:nvSpPr>
          <p:spPr>
            <a:xfrm rot="18000000">
              <a:off x="4172777" y="4929606"/>
              <a:ext cx="601046" cy="346665"/>
            </a:xfrm>
            <a:prstGeom prst="diamond">
              <a:avLst/>
            </a:prstGeom>
            <a:solidFill>
              <a:srgbClr val="8E1DFF"/>
            </a:solidFill>
            <a:ln w="9525">
              <a:solidFill>
                <a:srgbClr val="28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609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19382" y="1978364"/>
            <a:ext cx="1581433" cy="1792668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8" name="Diamond 3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Diamond 3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Diamond 3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793710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35" name="Diamond 34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Diamond 36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Diamond 35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5365" y="2481335"/>
            <a:ext cx="645739" cy="731991"/>
            <a:chOff x="571843" y="783491"/>
            <a:chExt cx="2186083" cy="2478084"/>
          </a:xfrm>
        </p:grpSpPr>
        <p:sp>
          <p:nvSpPr>
            <p:cNvPr id="32" name="Diamond 31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Diamond 32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Diamond 33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81500" y="1978364"/>
            <a:ext cx="1581433" cy="1792668"/>
            <a:chOff x="571843" y="783491"/>
            <a:chExt cx="2186083" cy="2478084"/>
          </a:xfrm>
        </p:grpSpPr>
        <p:sp>
          <p:nvSpPr>
            <p:cNvPr id="64" name="Diamond 63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solidFill>
              <a:srgbClr val="FFC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Diamond 64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solidFill>
              <a:srgbClr val="FF4B4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Diamond 65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solidFill>
              <a:srgbClr val="8E1D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oup 55"/>
          <p:cNvGrpSpPr/>
          <p:nvPr/>
        </p:nvGrpSpPr>
        <p:grpSpPr>
          <a:xfrm rot="10800000">
            <a:off x="7255828" y="2326990"/>
            <a:ext cx="827526" cy="93806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61" name="Diamond 60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Diamond 61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Diamond 62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7483" y="2481335"/>
            <a:ext cx="645739" cy="731991"/>
            <a:chOff x="571843" y="783491"/>
            <a:chExt cx="2186083" cy="2478084"/>
          </a:xfrm>
          <a:solidFill>
            <a:srgbClr val="1B1B1B"/>
          </a:solidFill>
        </p:grpSpPr>
        <p:sp>
          <p:nvSpPr>
            <p:cNvPr id="58" name="Diamond 57"/>
            <p:cNvSpPr/>
            <p:nvPr/>
          </p:nvSpPr>
          <p:spPr>
            <a:xfrm>
              <a:off x="644917" y="783491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Diamond 58"/>
            <p:cNvSpPr/>
            <p:nvPr/>
          </p:nvSpPr>
          <p:spPr>
            <a:xfrm rot="3600000">
              <a:off x="141251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Diamond 59"/>
            <p:cNvSpPr/>
            <p:nvPr/>
          </p:nvSpPr>
          <p:spPr>
            <a:xfrm rot="18000000">
              <a:off x="1153734" y="1657384"/>
              <a:ext cx="2034783" cy="1173600"/>
            </a:xfrm>
            <a:prstGeom prst="diamond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2676" y="3813698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Actors on the inside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2336" y="3813698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Grains on the outside</a:t>
            </a:r>
            <a:endParaRPr lang="sv-S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616" y="768358"/>
            <a:ext cx="1676939" cy="1797518"/>
            <a:chOff x="3714751" y="1037473"/>
            <a:chExt cx="2228139" cy="2388352"/>
          </a:xfrm>
        </p:grpSpPr>
        <p:grpSp>
          <p:nvGrpSpPr>
            <p:cNvPr id="41" name="Group 40"/>
            <p:cNvGrpSpPr/>
            <p:nvPr/>
          </p:nvGrpSpPr>
          <p:grpSpPr>
            <a:xfrm>
              <a:off x="3714751" y="1037473"/>
              <a:ext cx="2228139" cy="2388352"/>
              <a:chOff x="3714751" y="1037473"/>
              <a:chExt cx="2228139" cy="2388352"/>
            </a:xfrm>
          </p:grpSpPr>
          <p:sp>
            <p:nvSpPr>
              <p:cNvPr id="46" name="Rectangle 4"/>
              <p:cNvSpPr/>
              <p:nvPr/>
            </p:nvSpPr>
            <p:spPr>
              <a:xfrm>
                <a:off x="3878053" y="1297405"/>
                <a:ext cx="1026194" cy="114400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194" h="1144003">
                    <a:moveTo>
                      <a:pt x="0" y="214313"/>
                    </a:moveTo>
                    <a:lnTo>
                      <a:pt x="1011907" y="0"/>
                    </a:lnTo>
                    <a:lnTo>
                      <a:pt x="1026194" y="891590"/>
                    </a:lnTo>
                    <a:lnTo>
                      <a:pt x="147637" y="1144003"/>
                    </a:lnTo>
                    <a:lnTo>
                      <a:pt x="0" y="21431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4"/>
              <p:cNvSpPr/>
              <p:nvPr/>
            </p:nvSpPr>
            <p:spPr>
              <a:xfrm>
                <a:off x="4890084" y="1297404"/>
                <a:ext cx="545182" cy="1415260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397040"/>
                  <a:gd name="connsiteX1" fmla="*/ 545182 w 545182"/>
                  <a:gd name="connsiteY1" fmla="*/ 440531 h 1397040"/>
                  <a:gd name="connsiteX2" fmla="*/ 505832 w 545182"/>
                  <a:gd name="connsiteY2" fmla="*/ 1397040 h 1397040"/>
                  <a:gd name="connsiteX3" fmla="*/ 14287 w 545182"/>
                  <a:gd name="connsiteY3" fmla="*/ 889208 h 1397040"/>
                  <a:gd name="connsiteX4" fmla="*/ 0 w 545182"/>
                  <a:gd name="connsiteY4" fmla="*/ 0 h 1397040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501696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15260"/>
                  <a:gd name="connsiteX1" fmla="*/ 545182 w 545182"/>
                  <a:gd name="connsiteY1" fmla="*/ 440531 h 1415260"/>
                  <a:gd name="connsiteX2" fmla="*/ 501696 w 545182"/>
                  <a:gd name="connsiteY2" fmla="*/ 1415260 h 1415260"/>
                  <a:gd name="connsiteX3" fmla="*/ 14287 w 545182"/>
                  <a:gd name="connsiteY3" fmla="*/ 889208 h 1415260"/>
                  <a:gd name="connsiteX4" fmla="*/ 0 w 545182"/>
                  <a:gd name="connsiteY4" fmla="*/ 0 h 141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2" h="1415260">
                    <a:moveTo>
                      <a:pt x="0" y="0"/>
                    </a:moveTo>
                    <a:lnTo>
                      <a:pt x="545182" y="440531"/>
                    </a:lnTo>
                    <a:lnTo>
                      <a:pt x="501696" y="1415260"/>
                    </a:lnTo>
                    <a:lnTo>
                      <a:pt x="14287" y="8892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4"/>
              <p:cNvSpPr/>
              <p:nvPr/>
            </p:nvSpPr>
            <p:spPr>
              <a:xfrm>
                <a:off x="4400574" y="1618248"/>
                <a:ext cx="1537156" cy="1807577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827757"/>
                  <a:gd name="connsiteY0" fmla="*/ 0 h 1448802"/>
                  <a:gd name="connsiteX1" fmla="*/ 827757 w 827757"/>
                  <a:gd name="connsiteY1" fmla="*/ 488156 h 1448802"/>
                  <a:gd name="connsiteX2" fmla="*/ 780132 w 827757"/>
                  <a:gd name="connsiteY2" fmla="*/ 1448802 h 1448802"/>
                  <a:gd name="connsiteX3" fmla="*/ 296862 w 827757"/>
                  <a:gd name="connsiteY3" fmla="*/ 936833 h 1448802"/>
                  <a:gd name="connsiteX4" fmla="*/ 0 w 827757"/>
                  <a:gd name="connsiteY4" fmla="*/ 0 h 1448802"/>
                  <a:gd name="connsiteX0" fmla="*/ 0 w 780132"/>
                  <a:gd name="connsiteY0" fmla="*/ 115094 h 1563896"/>
                  <a:gd name="connsiteX1" fmla="*/ 497557 w 780132"/>
                  <a:gd name="connsiteY1" fmla="*/ 0 h 1563896"/>
                  <a:gd name="connsiteX2" fmla="*/ 780132 w 780132"/>
                  <a:gd name="connsiteY2" fmla="*/ 1563896 h 1563896"/>
                  <a:gd name="connsiteX3" fmla="*/ 296862 w 780132"/>
                  <a:gd name="connsiteY3" fmla="*/ 1051927 h 1563896"/>
                  <a:gd name="connsiteX4" fmla="*/ 0 w 780132"/>
                  <a:gd name="connsiteY4" fmla="*/ 115094 h 1563896"/>
                  <a:gd name="connsiteX0" fmla="*/ 0 w 783307"/>
                  <a:gd name="connsiteY0" fmla="*/ 124619 h 1563896"/>
                  <a:gd name="connsiteX1" fmla="*/ 500732 w 783307"/>
                  <a:gd name="connsiteY1" fmla="*/ 0 h 1563896"/>
                  <a:gd name="connsiteX2" fmla="*/ 783307 w 783307"/>
                  <a:gd name="connsiteY2" fmla="*/ 1563896 h 1563896"/>
                  <a:gd name="connsiteX3" fmla="*/ 300037 w 783307"/>
                  <a:gd name="connsiteY3" fmla="*/ 1051927 h 1563896"/>
                  <a:gd name="connsiteX4" fmla="*/ 0 w 783307"/>
                  <a:gd name="connsiteY4" fmla="*/ 124619 h 1563896"/>
                  <a:gd name="connsiteX0" fmla="*/ 71438 w 854745"/>
                  <a:gd name="connsiteY0" fmla="*/ 124619 h 1563896"/>
                  <a:gd name="connsiteX1" fmla="*/ 572170 w 854745"/>
                  <a:gd name="connsiteY1" fmla="*/ 0 h 1563896"/>
                  <a:gd name="connsiteX2" fmla="*/ 854745 w 854745"/>
                  <a:gd name="connsiteY2" fmla="*/ 1563896 h 1563896"/>
                  <a:gd name="connsiteX3" fmla="*/ 0 w 854745"/>
                  <a:gd name="connsiteY3" fmla="*/ 1461502 h 1563896"/>
                  <a:gd name="connsiteX4" fmla="*/ 71438 w 854745"/>
                  <a:gd name="connsiteY4" fmla="*/ 124619 h 1563896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540420 w 572170"/>
                  <a:gd name="connsiteY2" fmla="*/ 13575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45170 w 572170"/>
                  <a:gd name="connsiteY2" fmla="*/ 119877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71438 w 572170"/>
                  <a:gd name="connsiteY0" fmla="*/ 124619 h 1461502"/>
                  <a:gd name="connsiteX1" fmla="*/ 572170 w 572170"/>
                  <a:gd name="connsiteY1" fmla="*/ 0 h 1461502"/>
                  <a:gd name="connsiteX2" fmla="*/ 407070 w 572170"/>
                  <a:gd name="connsiteY2" fmla="*/ 1319421 h 1461502"/>
                  <a:gd name="connsiteX3" fmla="*/ 0 w 572170"/>
                  <a:gd name="connsiteY3" fmla="*/ 1461502 h 1461502"/>
                  <a:gd name="connsiteX4" fmla="*/ 71438 w 572170"/>
                  <a:gd name="connsiteY4" fmla="*/ 124619 h 1461502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65088 w 565820"/>
                  <a:gd name="connsiteY4" fmla="*/ 124619 h 1471027"/>
                  <a:gd name="connsiteX0" fmla="*/ 65088 w 565820"/>
                  <a:gd name="connsiteY0" fmla="*/ 124619 h 1471027"/>
                  <a:gd name="connsiteX1" fmla="*/ 565820 w 565820"/>
                  <a:gd name="connsiteY1" fmla="*/ 0 h 1471027"/>
                  <a:gd name="connsiteX2" fmla="*/ 400720 w 565820"/>
                  <a:gd name="connsiteY2" fmla="*/ 1319421 h 1471027"/>
                  <a:gd name="connsiteX3" fmla="*/ 0 w 565820"/>
                  <a:gd name="connsiteY3" fmla="*/ 1471027 h 1471027"/>
                  <a:gd name="connsiteX4" fmla="*/ 23231 w 565820"/>
                  <a:gd name="connsiteY4" fmla="*/ 1090989 h 1471027"/>
                  <a:gd name="connsiteX5" fmla="*/ 65088 w 565820"/>
                  <a:gd name="connsiteY5" fmla="*/ 124619 h 147102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940806 w 1483395"/>
                  <a:gd name="connsiteY4" fmla="*/ 1090989 h 1807577"/>
                  <a:gd name="connsiteX5" fmla="*/ 982663 w 1483395"/>
                  <a:gd name="connsiteY5" fmla="*/ 124619 h 1807577"/>
                  <a:gd name="connsiteX0" fmla="*/ 982663 w 1483395"/>
                  <a:gd name="connsiteY0" fmla="*/ 124619 h 1807577"/>
                  <a:gd name="connsiteX1" fmla="*/ 1483395 w 1483395"/>
                  <a:gd name="connsiteY1" fmla="*/ 0 h 1807577"/>
                  <a:gd name="connsiteX2" fmla="*/ 1318295 w 1483395"/>
                  <a:gd name="connsiteY2" fmla="*/ 1319421 h 1807577"/>
                  <a:gd name="connsiteX3" fmla="*/ 0 w 1483395"/>
                  <a:gd name="connsiteY3" fmla="*/ 1807577 h 1807577"/>
                  <a:gd name="connsiteX4" fmla="*/ 464557 w 1483395"/>
                  <a:gd name="connsiteY4" fmla="*/ 1446589 h 1807577"/>
                  <a:gd name="connsiteX5" fmla="*/ 940806 w 1483395"/>
                  <a:gd name="connsiteY5" fmla="*/ 1090989 h 1807577"/>
                  <a:gd name="connsiteX6" fmla="*/ 982663 w 1483395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7424 w 1530013"/>
                  <a:gd name="connsiteY5" fmla="*/ 1090989 h 1807577"/>
                  <a:gd name="connsiteX6" fmla="*/ 1029281 w 1530013"/>
                  <a:gd name="connsiteY6" fmla="*/ 124619 h 1807577"/>
                  <a:gd name="connsiteX0" fmla="*/ 1029281 w 1530013"/>
                  <a:gd name="connsiteY0" fmla="*/ 124619 h 1807577"/>
                  <a:gd name="connsiteX1" fmla="*/ 1530013 w 1530013"/>
                  <a:gd name="connsiteY1" fmla="*/ 0 h 1807577"/>
                  <a:gd name="connsiteX2" fmla="*/ 1364913 w 1530013"/>
                  <a:gd name="connsiteY2" fmla="*/ 1319421 h 1807577"/>
                  <a:gd name="connsiteX3" fmla="*/ 46618 w 1530013"/>
                  <a:gd name="connsiteY3" fmla="*/ 1807577 h 1807577"/>
                  <a:gd name="connsiteX4" fmla="*/ 0 w 1530013"/>
                  <a:gd name="connsiteY4" fmla="*/ 1414839 h 1807577"/>
                  <a:gd name="connsiteX5" fmla="*/ 981074 w 1530013"/>
                  <a:gd name="connsiteY5" fmla="*/ 1094164 h 1807577"/>
                  <a:gd name="connsiteX6" fmla="*/ 1029281 w 1530013"/>
                  <a:gd name="connsiteY6" fmla="*/ 124619 h 1807577"/>
                  <a:gd name="connsiteX0" fmla="*/ 1031662 w 1532394"/>
                  <a:gd name="connsiteY0" fmla="*/ 124619 h 1807577"/>
                  <a:gd name="connsiteX1" fmla="*/ 1532394 w 1532394"/>
                  <a:gd name="connsiteY1" fmla="*/ 0 h 1807577"/>
                  <a:gd name="connsiteX2" fmla="*/ 1367294 w 1532394"/>
                  <a:gd name="connsiteY2" fmla="*/ 1319421 h 1807577"/>
                  <a:gd name="connsiteX3" fmla="*/ 48999 w 1532394"/>
                  <a:gd name="connsiteY3" fmla="*/ 1807577 h 1807577"/>
                  <a:gd name="connsiteX4" fmla="*/ 0 w 1532394"/>
                  <a:gd name="connsiteY4" fmla="*/ 1412458 h 1807577"/>
                  <a:gd name="connsiteX5" fmla="*/ 983455 w 1532394"/>
                  <a:gd name="connsiteY5" fmla="*/ 1094164 h 1807577"/>
                  <a:gd name="connsiteX6" fmla="*/ 1031662 w 1532394"/>
                  <a:gd name="connsiteY6" fmla="*/ 124619 h 1807577"/>
                  <a:gd name="connsiteX0" fmla="*/ 1034043 w 1534775"/>
                  <a:gd name="connsiteY0" fmla="*/ 124619 h 1807577"/>
                  <a:gd name="connsiteX1" fmla="*/ 1534775 w 1534775"/>
                  <a:gd name="connsiteY1" fmla="*/ 0 h 1807577"/>
                  <a:gd name="connsiteX2" fmla="*/ 1369675 w 1534775"/>
                  <a:gd name="connsiteY2" fmla="*/ 1319421 h 1807577"/>
                  <a:gd name="connsiteX3" fmla="*/ 51380 w 1534775"/>
                  <a:gd name="connsiteY3" fmla="*/ 1807577 h 1807577"/>
                  <a:gd name="connsiteX4" fmla="*/ 0 w 1534775"/>
                  <a:gd name="connsiteY4" fmla="*/ 1421983 h 1807577"/>
                  <a:gd name="connsiteX5" fmla="*/ 985836 w 1534775"/>
                  <a:gd name="connsiteY5" fmla="*/ 1094164 h 1807577"/>
                  <a:gd name="connsiteX6" fmla="*/ 1034043 w 1534775"/>
                  <a:gd name="connsiteY6" fmla="*/ 124619 h 1807577"/>
                  <a:gd name="connsiteX0" fmla="*/ 1036424 w 1537156"/>
                  <a:gd name="connsiteY0" fmla="*/ 124619 h 1807577"/>
                  <a:gd name="connsiteX1" fmla="*/ 1537156 w 1537156"/>
                  <a:gd name="connsiteY1" fmla="*/ 0 h 1807577"/>
                  <a:gd name="connsiteX2" fmla="*/ 1372056 w 1537156"/>
                  <a:gd name="connsiteY2" fmla="*/ 1319421 h 1807577"/>
                  <a:gd name="connsiteX3" fmla="*/ 53761 w 1537156"/>
                  <a:gd name="connsiteY3" fmla="*/ 1807577 h 1807577"/>
                  <a:gd name="connsiteX4" fmla="*/ 0 w 1537156"/>
                  <a:gd name="connsiteY4" fmla="*/ 1419602 h 1807577"/>
                  <a:gd name="connsiteX5" fmla="*/ 988217 w 1537156"/>
                  <a:gd name="connsiteY5" fmla="*/ 1094164 h 1807577"/>
                  <a:gd name="connsiteX6" fmla="*/ 1036424 w 1537156"/>
                  <a:gd name="connsiteY6" fmla="*/ 124619 h 180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7156" h="1807577">
                    <a:moveTo>
                      <a:pt x="1036424" y="124619"/>
                    </a:moveTo>
                    <a:lnTo>
                      <a:pt x="1537156" y="0"/>
                    </a:lnTo>
                    <a:lnTo>
                      <a:pt x="1372056" y="1319421"/>
                    </a:lnTo>
                    <a:lnTo>
                      <a:pt x="53761" y="1807577"/>
                    </a:lnTo>
                    <a:lnTo>
                      <a:pt x="0" y="1419602"/>
                    </a:lnTo>
                    <a:lnTo>
                      <a:pt x="988217" y="1094164"/>
                    </a:lnTo>
                    <a:lnTo>
                      <a:pt x="1036424" y="124619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4"/>
              <p:cNvSpPr/>
              <p:nvPr/>
            </p:nvSpPr>
            <p:spPr>
              <a:xfrm>
                <a:off x="3716250" y="1314579"/>
                <a:ext cx="738275" cy="2111246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748382"/>
                  <a:gd name="connsiteY0" fmla="*/ 727869 h 2129046"/>
                  <a:gd name="connsiteX1" fmla="*/ 748382 w 748382"/>
                  <a:gd name="connsiteY1" fmla="*/ 0 h 2129046"/>
                  <a:gd name="connsiteX2" fmla="*/ 497557 w 748382"/>
                  <a:gd name="connsiteY2" fmla="*/ 2129046 h 2129046"/>
                  <a:gd name="connsiteX3" fmla="*/ 14287 w 748382"/>
                  <a:gd name="connsiteY3" fmla="*/ 1617077 h 2129046"/>
                  <a:gd name="connsiteX4" fmla="*/ 0 w 748382"/>
                  <a:gd name="connsiteY4" fmla="*/ 727869 h 2129046"/>
                  <a:gd name="connsiteX0" fmla="*/ 566738 w 734095"/>
                  <a:gd name="connsiteY0" fmla="*/ 0 h 2331452"/>
                  <a:gd name="connsiteX1" fmla="*/ 734095 w 734095"/>
                  <a:gd name="connsiteY1" fmla="*/ 202406 h 2331452"/>
                  <a:gd name="connsiteX2" fmla="*/ 483270 w 734095"/>
                  <a:gd name="connsiteY2" fmla="*/ 2331452 h 2331452"/>
                  <a:gd name="connsiteX3" fmla="*/ 0 w 734095"/>
                  <a:gd name="connsiteY3" fmla="*/ 1819483 h 2331452"/>
                  <a:gd name="connsiteX4" fmla="*/ 566738 w 734095"/>
                  <a:gd name="connsiteY4" fmla="*/ 0 h 2331452"/>
                  <a:gd name="connsiteX0" fmla="*/ 566738 w 870620"/>
                  <a:gd name="connsiteY0" fmla="*/ 0 h 1819483"/>
                  <a:gd name="connsiteX1" fmla="*/ 734095 w 870620"/>
                  <a:gd name="connsiteY1" fmla="*/ 202406 h 1819483"/>
                  <a:gd name="connsiteX2" fmla="*/ 870620 w 870620"/>
                  <a:gd name="connsiteY2" fmla="*/ 1112252 h 1819483"/>
                  <a:gd name="connsiteX3" fmla="*/ 0 w 870620"/>
                  <a:gd name="connsiteY3" fmla="*/ 1819483 h 1819483"/>
                  <a:gd name="connsiteX4" fmla="*/ 566738 w 870620"/>
                  <a:gd name="connsiteY4" fmla="*/ 0 h 1819483"/>
                  <a:gd name="connsiteX0" fmla="*/ 0 w 303882"/>
                  <a:gd name="connsiteY0" fmla="*/ 0 h 1806783"/>
                  <a:gd name="connsiteX1" fmla="*/ 167357 w 303882"/>
                  <a:gd name="connsiteY1" fmla="*/ 202406 h 1806783"/>
                  <a:gd name="connsiteX2" fmla="*/ 303882 w 303882"/>
                  <a:gd name="connsiteY2" fmla="*/ 1112252 h 1806783"/>
                  <a:gd name="connsiteX3" fmla="*/ 217487 w 303882"/>
                  <a:gd name="connsiteY3" fmla="*/ 1806783 h 1806783"/>
                  <a:gd name="connsiteX4" fmla="*/ 0 w 303882"/>
                  <a:gd name="connsiteY4" fmla="*/ 0 h 1806783"/>
                  <a:gd name="connsiteX0" fmla="*/ 0 w 328612"/>
                  <a:gd name="connsiteY0" fmla="*/ 0 h 1822658"/>
                  <a:gd name="connsiteX1" fmla="*/ 167357 w 328612"/>
                  <a:gd name="connsiteY1" fmla="*/ 202406 h 1822658"/>
                  <a:gd name="connsiteX2" fmla="*/ 303882 w 328612"/>
                  <a:gd name="connsiteY2" fmla="*/ 1112252 h 1822658"/>
                  <a:gd name="connsiteX3" fmla="*/ 328612 w 328612"/>
                  <a:gd name="connsiteY3" fmla="*/ 1822658 h 1822658"/>
                  <a:gd name="connsiteX4" fmla="*/ 0 w 328612"/>
                  <a:gd name="connsiteY4" fmla="*/ 0 h 1822658"/>
                  <a:gd name="connsiteX0" fmla="*/ 0 w 420687"/>
                  <a:gd name="connsiteY0" fmla="*/ 0 h 1851233"/>
                  <a:gd name="connsiteX1" fmla="*/ 167357 w 420687"/>
                  <a:gd name="connsiteY1" fmla="*/ 202406 h 1851233"/>
                  <a:gd name="connsiteX2" fmla="*/ 303882 w 420687"/>
                  <a:gd name="connsiteY2" fmla="*/ 1112252 h 1851233"/>
                  <a:gd name="connsiteX3" fmla="*/ 420687 w 420687"/>
                  <a:gd name="connsiteY3" fmla="*/ 1851233 h 1851233"/>
                  <a:gd name="connsiteX4" fmla="*/ 0 w 420687"/>
                  <a:gd name="connsiteY4" fmla="*/ 0 h 1851233"/>
                  <a:gd name="connsiteX0" fmla="*/ 0 w 303882"/>
                  <a:gd name="connsiteY0" fmla="*/ 0 h 1235283"/>
                  <a:gd name="connsiteX1" fmla="*/ 167357 w 303882"/>
                  <a:gd name="connsiteY1" fmla="*/ 202406 h 1235283"/>
                  <a:gd name="connsiteX2" fmla="*/ 303882 w 303882"/>
                  <a:gd name="connsiteY2" fmla="*/ 1112252 h 1235283"/>
                  <a:gd name="connsiteX3" fmla="*/ 227012 w 303882"/>
                  <a:gd name="connsiteY3" fmla="*/ 1235283 h 1235283"/>
                  <a:gd name="connsiteX4" fmla="*/ 0 w 303882"/>
                  <a:gd name="connsiteY4" fmla="*/ 0 h 1235283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30187 w 303882"/>
                  <a:gd name="connsiteY3" fmla="*/ 1244808 h 1244808"/>
                  <a:gd name="connsiteX4" fmla="*/ 0 w 303882"/>
                  <a:gd name="connsiteY4" fmla="*/ 0 h 1244808"/>
                  <a:gd name="connsiteX0" fmla="*/ 0 w 303882"/>
                  <a:gd name="connsiteY0" fmla="*/ 0 h 1244808"/>
                  <a:gd name="connsiteX1" fmla="*/ 167357 w 303882"/>
                  <a:gd name="connsiteY1" fmla="*/ 202406 h 1244808"/>
                  <a:gd name="connsiteX2" fmla="*/ 303882 w 303882"/>
                  <a:gd name="connsiteY2" fmla="*/ 1112252 h 1244808"/>
                  <a:gd name="connsiteX3" fmla="*/ 274725 w 303882"/>
                  <a:gd name="connsiteY3" fmla="*/ 1165096 h 1244808"/>
                  <a:gd name="connsiteX4" fmla="*/ 230187 w 303882"/>
                  <a:gd name="connsiteY4" fmla="*/ 1244808 h 1244808"/>
                  <a:gd name="connsiteX5" fmla="*/ 0 w 303882"/>
                  <a:gd name="connsiteY5" fmla="*/ 0 h 1244808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230187 w 684300"/>
                  <a:gd name="connsiteY4" fmla="*/ 1244808 h 1717546"/>
                  <a:gd name="connsiteX5" fmla="*/ 0 w 684300"/>
                  <a:gd name="connsiteY5" fmla="*/ 0 h 1717546"/>
                  <a:gd name="connsiteX0" fmla="*/ 0 w 684300"/>
                  <a:gd name="connsiteY0" fmla="*/ 0 h 1717546"/>
                  <a:gd name="connsiteX1" fmla="*/ 167357 w 684300"/>
                  <a:gd name="connsiteY1" fmla="*/ 202406 h 1717546"/>
                  <a:gd name="connsiteX2" fmla="*/ 303882 w 684300"/>
                  <a:gd name="connsiteY2" fmla="*/ 1112252 h 1717546"/>
                  <a:gd name="connsiteX3" fmla="*/ 684300 w 684300"/>
                  <a:gd name="connsiteY3" fmla="*/ 1717546 h 1717546"/>
                  <a:gd name="connsiteX4" fmla="*/ 417600 w 684300"/>
                  <a:gd name="connsiteY4" fmla="*/ 1444496 h 1717546"/>
                  <a:gd name="connsiteX5" fmla="*/ 230187 w 684300"/>
                  <a:gd name="connsiteY5" fmla="*/ 1244808 h 1717546"/>
                  <a:gd name="connsiteX6" fmla="*/ 0 w 684300"/>
                  <a:gd name="connsiteY6" fmla="*/ 0 h 17175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30187 w 738275"/>
                  <a:gd name="connsiteY5" fmla="*/ 1244808 h 2111246"/>
                  <a:gd name="connsiteX6" fmla="*/ 0 w 738275"/>
                  <a:gd name="connsiteY6" fmla="*/ 0 h 2111246"/>
                  <a:gd name="connsiteX0" fmla="*/ 0 w 738275"/>
                  <a:gd name="connsiteY0" fmla="*/ 0 h 2111246"/>
                  <a:gd name="connsiteX1" fmla="*/ 167357 w 738275"/>
                  <a:gd name="connsiteY1" fmla="*/ 202406 h 2111246"/>
                  <a:gd name="connsiteX2" fmla="*/ 303882 w 738275"/>
                  <a:gd name="connsiteY2" fmla="*/ 1112252 h 2111246"/>
                  <a:gd name="connsiteX3" fmla="*/ 684300 w 738275"/>
                  <a:gd name="connsiteY3" fmla="*/ 1717546 h 2111246"/>
                  <a:gd name="connsiteX4" fmla="*/ 738275 w 738275"/>
                  <a:gd name="connsiteY4" fmla="*/ 2111246 h 2111246"/>
                  <a:gd name="connsiteX5" fmla="*/ 227012 w 738275"/>
                  <a:gd name="connsiteY5" fmla="*/ 1247983 h 2111246"/>
                  <a:gd name="connsiteX6" fmla="*/ 0 w 738275"/>
                  <a:gd name="connsiteY6" fmla="*/ 0 h 211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275" h="2111246">
                    <a:moveTo>
                      <a:pt x="0" y="0"/>
                    </a:moveTo>
                    <a:lnTo>
                      <a:pt x="167357" y="202406"/>
                    </a:lnTo>
                    <a:lnTo>
                      <a:pt x="303882" y="1112252"/>
                    </a:lnTo>
                    <a:lnTo>
                      <a:pt x="684300" y="1717546"/>
                    </a:lnTo>
                    <a:lnTo>
                      <a:pt x="738275" y="2111246"/>
                    </a:lnTo>
                    <a:lnTo>
                      <a:pt x="227012" y="1247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4"/>
              <p:cNvSpPr/>
              <p:nvPr/>
            </p:nvSpPr>
            <p:spPr>
              <a:xfrm>
                <a:off x="3714751" y="1037473"/>
                <a:ext cx="2228139" cy="705058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139" h="705058">
                    <a:moveTo>
                      <a:pt x="1392445" y="0"/>
                    </a:moveTo>
                    <a:lnTo>
                      <a:pt x="2228139" y="573881"/>
                    </a:lnTo>
                    <a:lnTo>
                      <a:pt x="1722521" y="705058"/>
                    </a:lnTo>
                    <a:lnTo>
                      <a:pt x="1180513" y="260558"/>
                    </a:lnTo>
                    <a:lnTo>
                      <a:pt x="166686" y="474620"/>
                    </a:lnTo>
                    <a:lnTo>
                      <a:pt x="0" y="272214"/>
                    </a:lnTo>
                    <a:lnTo>
                      <a:pt x="1392445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4027655" y="2189289"/>
                <a:ext cx="1361723" cy="84969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873331 w 1366125"/>
                  <a:gd name="connsiteY0" fmla="*/ 0 h 847932"/>
                  <a:gd name="connsiteX1" fmla="*/ 1366125 w 1366125"/>
                  <a:gd name="connsiteY1" fmla="*/ 519111 h 847932"/>
                  <a:gd name="connsiteX2" fmla="*/ 377114 w 1366125"/>
                  <a:gd name="connsiteY2" fmla="*/ 847932 h 847932"/>
                  <a:gd name="connsiteX3" fmla="*/ 0 w 1366125"/>
                  <a:gd name="connsiteY3" fmla="*/ 246020 h 847932"/>
                  <a:gd name="connsiteX4" fmla="*/ 873331 w 1366125"/>
                  <a:gd name="connsiteY4" fmla="*/ 0 h 847932"/>
                  <a:gd name="connsiteX0" fmla="*/ 873331 w 1307152"/>
                  <a:gd name="connsiteY0" fmla="*/ 0 h 847932"/>
                  <a:gd name="connsiteX1" fmla="*/ 1307152 w 1307152"/>
                  <a:gd name="connsiteY1" fmla="*/ 521751 h 847932"/>
                  <a:gd name="connsiteX2" fmla="*/ 377114 w 1307152"/>
                  <a:gd name="connsiteY2" fmla="*/ 847932 h 847932"/>
                  <a:gd name="connsiteX3" fmla="*/ 0 w 1307152"/>
                  <a:gd name="connsiteY3" fmla="*/ 246020 h 847932"/>
                  <a:gd name="connsiteX4" fmla="*/ 873331 w 1307152"/>
                  <a:gd name="connsiteY4" fmla="*/ 0 h 847932"/>
                  <a:gd name="connsiteX0" fmla="*/ 873331 w 1364364"/>
                  <a:gd name="connsiteY0" fmla="*/ 0 h 847932"/>
                  <a:gd name="connsiteX1" fmla="*/ 1364364 w 1364364"/>
                  <a:gd name="connsiteY1" fmla="*/ 521751 h 847932"/>
                  <a:gd name="connsiteX2" fmla="*/ 377114 w 1364364"/>
                  <a:gd name="connsiteY2" fmla="*/ 847932 h 847932"/>
                  <a:gd name="connsiteX3" fmla="*/ 0 w 1364364"/>
                  <a:gd name="connsiteY3" fmla="*/ 246020 h 847932"/>
                  <a:gd name="connsiteX4" fmla="*/ 873331 w 1364364"/>
                  <a:gd name="connsiteY4" fmla="*/ 0 h 847932"/>
                  <a:gd name="connsiteX0" fmla="*/ 873331 w 1360843"/>
                  <a:gd name="connsiteY0" fmla="*/ 0 h 847932"/>
                  <a:gd name="connsiteX1" fmla="*/ 1360843 w 1360843"/>
                  <a:gd name="connsiteY1" fmla="*/ 519991 h 847932"/>
                  <a:gd name="connsiteX2" fmla="*/ 377114 w 1360843"/>
                  <a:gd name="connsiteY2" fmla="*/ 847932 h 847932"/>
                  <a:gd name="connsiteX3" fmla="*/ 0 w 1360843"/>
                  <a:gd name="connsiteY3" fmla="*/ 246020 h 847932"/>
                  <a:gd name="connsiteX4" fmla="*/ 873331 w 1360843"/>
                  <a:gd name="connsiteY4" fmla="*/ 0 h 847932"/>
                  <a:gd name="connsiteX0" fmla="*/ 873331 w 1361723"/>
                  <a:gd name="connsiteY0" fmla="*/ 0 h 847932"/>
                  <a:gd name="connsiteX1" fmla="*/ 1361723 w 1361723"/>
                  <a:gd name="connsiteY1" fmla="*/ 519991 h 847932"/>
                  <a:gd name="connsiteX2" fmla="*/ 377114 w 1361723"/>
                  <a:gd name="connsiteY2" fmla="*/ 847932 h 847932"/>
                  <a:gd name="connsiteX3" fmla="*/ 0 w 1361723"/>
                  <a:gd name="connsiteY3" fmla="*/ 246020 h 847932"/>
                  <a:gd name="connsiteX4" fmla="*/ 873331 w 1361723"/>
                  <a:gd name="connsiteY4" fmla="*/ 0 h 847932"/>
                  <a:gd name="connsiteX0" fmla="*/ 877732 w 1361723"/>
                  <a:gd name="connsiteY0" fmla="*/ 0 h 849692"/>
                  <a:gd name="connsiteX1" fmla="*/ 1361723 w 1361723"/>
                  <a:gd name="connsiteY1" fmla="*/ 521751 h 849692"/>
                  <a:gd name="connsiteX2" fmla="*/ 377114 w 1361723"/>
                  <a:gd name="connsiteY2" fmla="*/ 849692 h 849692"/>
                  <a:gd name="connsiteX3" fmla="*/ 0 w 1361723"/>
                  <a:gd name="connsiteY3" fmla="*/ 247780 h 849692"/>
                  <a:gd name="connsiteX4" fmla="*/ 877732 w 1361723"/>
                  <a:gd name="connsiteY4" fmla="*/ 0 h 8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1723" h="849692">
                    <a:moveTo>
                      <a:pt x="877732" y="0"/>
                    </a:moveTo>
                    <a:lnTo>
                      <a:pt x="1361723" y="521751"/>
                    </a:lnTo>
                    <a:lnTo>
                      <a:pt x="377114" y="849692"/>
                    </a:lnTo>
                    <a:lnTo>
                      <a:pt x="0" y="247780"/>
                    </a:lnTo>
                    <a:lnTo>
                      <a:pt x="877732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449544" y="1776607"/>
              <a:ext cx="687467" cy="788778"/>
              <a:chOff x="4449544" y="1776607"/>
              <a:chExt cx="687467" cy="788778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4655651" y="1999232"/>
                <a:ext cx="475539" cy="566153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0 w 1597694"/>
                  <a:gd name="connsiteY0" fmla="*/ 417513 h 1144003"/>
                  <a:gd name="connsiteX1" fmla="*/ 1583407 w 1597694"/>
                  <a:gd name="connsiteY1" fmla="*/ 0 h 1144003"/>
                  <a:gd name="connsiteX2" fmla="*/ 1597694 w 1597694"/>
                  <a:gd name="connsiteY2" fmla="*/ 891590 h 1144003"/>
                  <a:gd name="connsiteX3" fmla="*/ 719137 w 1597694"/>
                  <a:gd name="connsiteY3" fmla="*/ 1144003 h 1144003"/>
                  <a:gd name="connsiteX4" fmla="*/ 0 w 1597694"/>
                  <a:gd name="connsiteY4" fmla="*/ 417513 h 1144003"/>
                  <a:gd name="connsiteX0" fmla="*/ 0 w 1597694"/>
                  <a:gd name="connsiteY0" fmla="*/ 42863 h 769353"/>
                  <a:gd name="connsiteX1" fmla="*/ 510257 w 1597694"/>
                  <a:gd name="connsiteY1" fmla="*/ 0 h 769353"/>
                  <a:gd name="connsiteX2" fmla="*/ 1597694 w 1597694"/>
                  <a:gd name="connsiteY2" fmla="*/ 516940 h 769353"/>
                  <a:gd name="connsiteX3" fmla="*/ 719137 w 1597694"/>
                  <a:gd name="connsiteY3" fmla="*/ 769353 h 769353"/>
                  <a:gd name="connsiteX4" fmla="*/ 0 w 1597694"/>
                  <a:gd name="connsiteY4" fmla="*/ 42863 h 769353"/>
                  <a:gd name="connsiteX0" fmla="*/ 0 w 1597694"/>
                  <a:gd name="connsiteY0" fmla="*/ 131763 h 858253"/>
                  <a:gd name="connsiteX1" fmla="*/ 475332 w 1597694"/>
                  <a:gd name="connsiteY1" fmla="*/ 0 h 858253"/>
                  <a:gd name="connsiteX2" fmla="*/ 1597694 w 1597694"/>
                  <a:gd name="connsiteY2" fmla="*/ 605840 h 858253"/>
                  <a:gd name="connsiteX3" fmla="*/ 719137 w 1597694"/>
                  <a:gd name="connsiteY3" fmla="*/ 858253 h 858253"/>
                  <a:gd name="connsiteX4" fmla="*/ 0 w 1597694"/>
                  <a:gd name="connsiteY4" fmla="*/ 131763 h 858253"/>
                  <a:gd name="connsiteX0" fmla="*/ 0 w 719137"/>
                  <a:gd name="connsiteY0" fmla="*/ 131763 h 858253"/>
                  <a:gd name="connsiteX1" fmla="*/ 475332 w 719137"/>
                  <a:gd name="connsiteY1" fmla="*/ 0 h 858253"/>
                  <a:gd name="connsiteX2" fmla="*/ 461044 w 719137"/>
                  <a:gd name="connsiteY2" fmla="*/ 374065 h 858253"/>
                  <a:gd name="connsiteX3" fmla="*/ 719137 w 719137"/>
                  <a:gd name="connsiteY3" fmla="*/ 858253 h 858253"/>
                  <a:gd name="connsiteX4" fmla="*/ 0 w 719137"/>
                  <a:gd name="connsiteY4" fmla="*/ 131763 h 858253"/>
                  <a:gd name="connsiteX0" fmla="*/ 0 w 475332"/>
                  <a:gd name="connsiteY0" fmla="*/ 131763 h 566153"/>
                  <a:gd name="connsiteX1" fmla="*/ 475332 w 475332"/>
                  <a:gd name="connsiteY1" fmla="*/ 0 h 566153"/>
                  <a:gd name="connsiteX2" fmla="*/ 461044 w 475332"/>
                  <a:gd name="connsiteY2" fmla="*/ 374065 h 566153"/>
                  <a:gd name="connsiteX3" fmla="*/ 26987 w 475332"/>
                  <a:gd name="connsiteY3" fmla="*/ 566153 h 566153"/>
                  <a:gd name="connsiteX4" fmla="*/ 0 w 475332"/>
                  <a:gd name="connsiteY4" fmla="*/ 131763 h 566153"/>
                  <a:gd name="connsiteX0" fmla="*/ 0 w 480094"/>
                  <a:gd name="connsiteY0" fmla="*/ 131763 h 566153"/>
                  <a:gd name="connsiteX1" fmla="*/ 475332 w 480094"/>
                  <a:gd name="connsiteY1" fmla="*/ 0 h 566153"/>
                  <a:gd name="connsiteX2" fmla="*/ 480094 w 480094"/>
                  <a:gd name="connsiteY2" fmla="*/ 424865 h 566153"/>
                  <a:gd name="connsiteX3" fmla="*/ 26987 w 480094"/>
                  <a:gd name="connsiteY3" fmla="*/ 566153 h 566153"/>
                  <a:gd name="connsiteX4" fmla="*/ 0 w 480094"/>
                  <a:gd name="connsiteY4" fmla="*/ 131763 h 566153"/>
                  <a:gd name="connsiteX0" fmla="*/ 0 w 475539"/>
                  <a:gd name="connsiteY0" fmla="*/ 131763 h 566153"/>
                  <a:gd name="connsiteX1" fmla="*/ 475332 w 475539"/>
                  <a:gd name="connsiteY1" fmla="*/ 0 h 566153"/>
                  <a:gd name="connsiteX2" fmla="*/ 470412 w 475539"/>
                  <a:gd name="connsiteY2" fmla="*/ 430146 h 566153"/>
                  <a:gd name="connsiteX3" fmla="*/ 26987 w 475539"/>
                  <a:gd name="connsiteY3" fmla="*/ 566153 h 566153"/>
                  <a:gd name="connsiteX4" fmla="*/ 0 w 475539"/>
                  <a:gd name="connsiteY4" fmla="*/ 131763 h 566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5539" h="566153">
                    <a:moveTo>
                      <a:pt x="0" y="131763"/>
                    </a:moveTo>
                    <a:lnTo>
                      <a:pt x="475332" y="0"/>
                    </a:lnTo>
                    <a:cubicBezTo>
                      <a:pt x="476919" y="141622"/>
                      <a:pt x="468825" y="288524"/>
                      <a:pt x="470412" y="430146"/>
                    </a:cubicBezTo>
                    <a:lnTo>
                      <a:pt x="26987" y="566153"/>
                    </a:lnTo>
                    <a:lnTo>
                      <a:pt x="0" y="131763"/>
                    </a:lnTo>
                    <a:close/>
                  </a:path>
                </a:pathLst>
              </a:custGeom>
              <a:solidFill>
                <a:srgbClr val="8E1DFF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4449692" y="1895042"/>
                <a:ext cx="230858" cy="667752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6668 w 545182"/>
                  <a:gd name="connsiteY3" fmla="*/ 874920 h 1401177"/>
                  <a:gd name="connsiteX4" fmla="*/ 0 w 545182"/>
                  <a:gd name="connsiteY4" fmla="*/ 0 h 1401177"/>
                  <a:gd name="connsiteX0" fmla="*/ 0 w 764257"/>
                  <a:gd name="connsiteY0" fmla="*/ 0 h 1401177"/>
                  <a:gd name="connsiteX1" fmla="*/ 764257 w 764257"/>
                  <a:gd name="connsiteY1" fmla="*/ 214312 h 1401177"/>
                  <a:gd name="connsiteX2" fmla="*/ 497557 w 764257"/>
                  <a:gd name="connsiteY2" fmla="*/ 1401177 h 1401177"/>
                  <a:gd name="connsiteX3" fmla="*/ 16668 w 764257"/>
                  <a:gd name="connsiteY3" fmla="*/ 874920 h 1401177"/>
                  <a:gd name="connsiteX4" fmla="*/ 0 w 764257"/>
                  <a:gd name="connsiteY4" fmla="*/ 0 h 1401177"/>
                  <a:gd name="connsiteX0" fmla="*/ 540544 w 747589"/>
                  <a:gd name="connsiteY0" fmla="*/ 0 h 1420227"/>
                  <a:gd name="connsiteX1" fmla="*/ 747589 w 747589"/>
                  <a:gd name="connsiteY1" fmla="*/ 233362 h 1420227"/>
                  <a:gd name="connsiteX2" fmla="*/ 480889 w 747589"/>
                  <a:gd name="connsiteY2" fmla="*/ 1420227 h 1420227"/>
                  <a:gd name="connsiteX3" fmla="*/ 0 w 747589"/>
                  <a:gd name="connsiteY3" fmla="*/ 893970 h 1420227"/>
                  <a:gd name="connsiteX4" fmla="*/ 540544 w 747589"/>
                  <a:gd name="connsiteY4" fmla="*/ 0 h 1420227"/>
                  <a:gd name="connsiteX0" fmla="*/ 540544 w 771402"/>
                  <a:gd name="connsiteY0" fmla="*/ 0 h 893970"/>
                  <a:gd name="connsiteX1" fmla="*/ 747589 w 771402"/>
                  <a:gd name="connsiteY1" fmla="*/ 233362 h 893970"/>
                  <a:gd name="connsiteX2" fmla="*/ 771402 w 771402"/>
                  <a:gd name="connsiteY2" fmla="*/ 667752 h 893970"/>
                  <a:gd name="connsiteX3" fmla="*/ 0 w 771402"/>
                  <a:gd name="connsiteY3" fmla="*/ 893970 h 893970"/>
                  <a:gd name="connsiteX4" fmla="*/ 540544 w 771402"/>
                  <a:gd name="connsiteY4" fmla="*/ 0 h 893970"/>
                  <a:gd name="connsiteX0" fmla="*/ 45244 w 276102"/>
                  <a:gd name="connsiteY0" fmla="*/ 0 h 667752"/>
                  <a:gd name="connsiteX1" fmla="*/ 252289 w 276102"/>
                  <a:gd name="connsiteY1" fmla="*/ 233362 h 667752"/>
                  <a:gd name="connsiteX2" fmla="*/ 276102 w 276102"/>
                  <a:gd name="connsiteY2" fmla="*/ 667752 h 667752"/>
                  <a:gd name="connsiteX3" fmla="*/ 0 w 276102"/>
                  <a:gd name="connsiteY3" fmla="*/ 351045 h 667752"/>
                  <a:gd name="connsiteX4" fmla="*/ 45244 w 276102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45244 w 230858"/>
                  <a:gd name="connsiteY3" fmla="*/ 346282 h 667752"/>
                  <a:gd name="connsiteX4" fmla="*/ 0 w 230858"/>
                  <a:gd name="connsiteY4" fmla="*/ 0 h 667752"/>
                  <a:gd name="connsiteX0" fmla="*/ 0 w 230858"/>
                  <a:gd name="connsiteY0" fmla="*/ 0 h 667752"/>
                  <a:gd name="connsiteX1" fmla="*/ 207045 w 230858"/>
                  <a:gd name="connsiteY1" fmla="*/ 233362 h 667752"/>
                  <a:gd name="connsiteX2" fmla="*/ 230858 w 230858"/>
                  <a:gd name="connsiteY2" fmla="*/ 667752 h 667752"/>
                  <a:gd name="connsiteX3" fmla="*/ 35719 w 230858"/>
                  <a:gd name="connsiteY3" fmla="*/ 415339 h 667752"/>
                  <a:gd name="connsiteX4" fmla="*/ 0 w 230858"/>
                  <a:gd name="connsiteY4" fmla="*/ 0 h 667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58" h="667752">
                    <a:moveTo>
                      <a:pt x="0" y="0"/>
                    </a:moveTo>
                    <a:lnTo>
                      <a:pt x="207045" y="233362"/>
                    </a:lnTo>
                    <a:lnTo>
                      <a:pt x="230858" y="667752"/>
                    </a:lnTo>
                    <a:lnTo>
                      <a:pt x="35719" y="415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B4B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 4"/>
              <p:cNvSpPr/>
              <p:nvPr/>
            </p:nvSpPr>
            <p:spPr>
              <a:xfrm>
                <a:off x="4449544" y="1776607"/>
                <a:ext cx="687467" cy="350251"/>
              </a:xfrm>
              <a:custGeom>
                <a:avLst/>
                <a:gdLst>
                  <a:gd name="connsiteX0" fmla="*/ 0 w 1130969"/>
                  <a:gd name="connsiteY0" fmla="*/ 0 h 1163053"/>
                  <a:gd name="connsiteX1" fmla="*/ 1130969 w 1130969"/>
                  <a:gd name="connsiteY1" fmla="*/ 0 h 1163053"/>
                  <a:gd name="connsiteX2" fmla="*/ 1130969 w 1130969"/>
                  <a:gd name="connsiteY2" fmla="*/ 1163053 h 1163053"/>
                  <a:gd name="connsiteX3" fmla="*/ 0 w 1130969"/>
                  <a:gd name="connsiteY3" fmla="*/ 1163053 h 1163053"/>
                  <a:gd name="connsiteX4" fmla="*/ 0 w 1130969"/>
                  <a:gd name="connsiteY4" fmla="*/ 0 h 1163053"/>
                  <a:gd name="connsiteX0" fmla="*/ 0 w 1273844"/>
                  <a:gd name="connsiteY0" fmla="*/ 92869 h 1163053"/>
                  <a:gd name="connsiteX1" fmla="*/ 1273844 w 1273844"/>
                  <a:gd name="connsiteY1" fmla="*/ 0 h 1163053"/>
                  <a:gd name="connsiteX2" fmla="*/ 1273844 w 1273844"/>
                  <a:gd name="connsiteY2" fmla="*/ 1163053 h 1163053"/>
                  <a:gd name="connsiteX3" fmla="*/ 142875 w 1273844"/>
                  <a:gd name="connsiteY3" fmla="*/ 1163053 h 1163053"/>
                  <a:gd name="connsiteX4" fmla="*/ 0 w 1273844"/>
                  <a:gd name="connsiteY4" fmla="*/ 92869 h 1163053"/>
                  <a:gd name="connsiteX0" fmla="*/ 0 w 1273844"/>
                  <a:gd name="connsiteY0" fmla="*/ 214313 h 1284497"/>
                  <a:gd name="connsiteX1" fmla="*/ 1011907 w 1273844"/>
                  <a:gd name="connsiteY1" fmla="*/ 0 h 1284497"/>
                  <a:gd name="connsiteX2" fmla="*/ 1273844 w 1273844"/>
                  <a:gd name="connsiteY2" fmla="*/ 1284497 h 1284497"/>
                  <a:gd name="connsiteX3" fmla="*/ 142875 w 1273844"/>
                  <a:gd name="connsiteY3" fmla="*/ 1284497 h 1284497"/>
                  <a:gd name="connsiteX4" fmla="*/ 0 w 1273844"/>
                  <a:gd name="connsiteY4" fmla="*/ 214313 h 1284497"/>
                  <a:gd name="connsiteX0" fmla="*/ 0 w 1011907"/>
                  <a:gd name="connsiteY0" fmla="*/ 214313 h 1284497"/>
                  <a:gd name="connsiteX1" fmla="*/ 1011907 w 1011907"/>
                  <a:gd name="connsiteY1" fmla="*/ 0 h 1284497"/>
                  <a:gd name="connsiteX2" fmla="*/ 938088 w 1011907"/>
                  <a:gd name="connsiteY2" fmla="*/ 1029703 h 1284497"/>
                  <a:gd name="connsiteX3" fmla="*/ 142875 w 1011907"/>
                  <a:gd name="connsiteY3" fmla="*/ 1284497 h 1284497"/>
                  <a:gd name="connsiteX4" fmla="*/ 0 w 1011907"/>
                  <a:gd name="connsiteY4" fmla="*/ 214313 h 1284497"/>
                  <a:gd name="connsiteX0" fmla="*/ 0 w 1028575"/>
                  <a:gd name="connsiteY0" fmla="*/ 214313 h 1284497"/>
                  <a:gd name="connsiteX1" fmla="*/ 1011907 w 1028575"/>
                  <a:gd name="connsiteY1" fmla="*/ 0 h 1284497"/>
                  <a:gd name="connsiteX2" fmla="*/ 1028575 w 1028575"/>
                  <a:gd name="connsiteY2" fmla="*/ 1039228 h 1284497"/>
                  <a:gd name="connsiteX3" fmla="*/ 142875 w 1028575"/>
                  <a:gd name="connsiteY3" fmla="*/ 1284497 h 1284497"/>
                  <a:gd name="connsiteX4" fmla="*/ 0 w 1028575"/>
                  <a:gd name="connsiteY4" fmla="*/ 214313 h 1284497"/>
                  <a:gd name="connsiteX0" fmla="*/ 0 w 1028575"/>
                  <a:gd name="connsiteY0" fmla="*/ 214313 h 1072565"/>
                  <a:gd name="connsiteX1" fmla="*/ 1011907 w 1028575"/>
                  <a:gd name="connsiteY1" fmla="*/ 0 h 1072565"/>
                  <a:gd name="connsiteX2" fmla="*/ 1028575 w 1028575"/>
                  <a:gd name="connsiteY2" fmla="*/ 1039228 h 1072565"/>
                  <a:gd name="connsiteX3" fmla="*/ 171450 w 1028575"/>
                  <a:gd name="connsiteY3" fmla="*/ 1072565 h 1072565"/>
                  <a:gd name="connsiteX4" fmla="*/ 0 w 1028575"/>
                  <a:gd name="connsiteY4" fmla="*/ 214313 h 1072565"/>
                  <a:gd name="connsiteX0" fmla="*/ 0 w 1028575"/>
                  <a:gd name="connsiteY0" fmla="*/ 214313 h 1148765"/>
                  <a:gd name="connsiteX1" fmla="*/ 1011907 w 1028575"/>
                  <a:gd name="connsiteY1" fmla="*/ 0 h 1148765"/>
                  <a:gd name="connsiteX2" fmla="*/ 1028575 w 1028575"/>
                  <a:gd name="connsiteY2" fmla="*/ 1039228 h 1148765"/>
                  <a:gd name="connsiteX3" fmla="*/ 142875 w 1028575"/>
                  <a:gd name="connsiteY3" fmla="*/ 1148765 h 1148765"/>
                  <a:gd name="connsiteX4" fmla="*/ 0 w 1028575"/>
                  <a:gd name="connsiteY4" fmla="*/ 214313 h 1148765"/>
                  <a:gd name="connsiteX0" fmla="*/ 0 w 1028575"/>
                  <a:gd name="connsiteY0" fmla="*/ 214313 h 1139240"/>
                  <a:gd name="connsiteX1" fmla="*/ 1011907 w 1028575"/>
                  <a:gd name="connsiteY1" fmla="*/ 0 h 1139240"/>
                  <a:gd name="connsiteX2" fmla="*/ 1028575 w 1028575"/>
                  <a:gd name="connsiteY2" fmla="*/ 1039228 h 1139240"/>
                  <a:gd name="connsiteX3" fmla="*/ 150018 w 1028575"/>
                  <a:gd name="connsiteY3" fmla="*/ 1139240 h 1139240"/>
                  <a:gd name="connsiteX4" fmla="*/ 0 w 1028575"/>
                  <a:gd name="connsiteY4" fmla="*/ 214313 h 1139240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6668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28575"/>
                  <a:gd name="connsiteY0" fmla="*/ 214313 h 1144003"/>
                  <a:gd name="connsiteX1" fmla="*/ 1011907 w 1028575"/>
                  <a:gd name="connsiteY1" fmla="*/ 0 h 1144003"/>
                  <a:gd name="connsiteX2" fmla="*/ 1028575 w 1028575"/>
                  <a:gd name="connsiteY2" fmla="*/ 1039228 h 1144003"/>
                  <a:gd name="connsiteX3" fmla="*/ 147637 w 1028575"/>
                  <a:gd name="connsiteY3" fmla="*/ 1144003 h 1144003"/>
                  <a:gd name="connsiteX4" fmla="*/ 0 w 1028575"/>
                  <a:gd name="connsiteY4" fmla="*/ 214313 h 1144003"/>
                  <a:gd name="connsiteX0" fmla="*/ 0 w 1011907"/>
                  <a:gd name="connsiteY0" fmla="*/ 214313 h 1144003"/>
                  <a:gd name="connsiteX1" fmla="*/ 1011907 w 1011907"/>
                  <a:gd name="connsiteY1" fmla="*/ 0 h 1144003"/>
                  <a:gd name="connsiteX2" fmla="*/ 985713 w 1011907"/>
                  <a:gd name="connsiteY2" fmla="*/ 872540 h 1144003"/>
                  <a:gd name="connsiteX3" fmla="*/ 147637 w 1011907"/>
                  <a:gd name="connsiteY3" fmla="*/ 1144003 h 1144003"/>
                  <a:gd name="connsiteX4" fmla="*/ 0 w 1011907"/>
                  <a:gd name="connsiteY4" fmla="*/ 214313 h 1144003"/>
                  <a:gd name="connsiteX0" fmla="*/ 0 w 1026194"/>
                  <a:gd name="connsiteY0" fmla="*/ 214313 h 1144003"/>
                  <a:gd name="connsiteX1" fmla="*/ 1011907 w 1026194"/>
                  <a:gd name="connsiteY1" fmla="*/ 0 h 1144003"/>
                  <a:gd name="connsiteX2" fmla="*/ 1026194 w 1026194"/>
                  <a:gd name="connsiteY2" fmla="*/ 891590 h 1144003"/>
                  <a:gd name="connsiteX3" fmla="*/ 147637 w 1026194"/>
                  <a:gd name="connsiteY3" fmla="*/ 1144003 h 1144003"/>
                  <a:gd name="connsiteX4" fmla="*/ 0 w 1026194"/>
                  <a:gd name="connsiteY4" fmla="*/ 214313 h 1144003"/>
                  <a:gd name="connsiteX0" fmla="*/ 171450 w 878557"/>
                  <a:gd name="connsiteY0" fmla="*/ 0 h 1567865"/>
                  <a:gd name="connsiteX1" fmla="*/ 864270 w 878557"/>
                  <a:gd name="connsiteY1" fmla="*/ 423862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673770 w 878557"/>
                  <a:gd name="connsiteY1" fmla="*/ 438149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878557"/>
                  <a:gd name="connsiteY0" fmla="*/ 0 h 1567865"/>
                  <a:gd name="connsiteX1" fmla="*/ 716632 w 878557"/>
                  <a:gd name="connsiteY1" fmla="*/ 440531 h 1567865"/>
                  <a:gd name="connsiteX2" fmla="*/ 878557 w 878557"/>
                  <a:gd name="connsiteY2" fmla="*/ 1315452 h 1567865"/>
                  <a:gd name="connsiteX3" fmla="*/ 0 w 878557"/>
                  <a:gd name="connsiteY3" fmla="*/ 1567865 h 1567865"/>
                  <a:gd name="connsiteX4" fmla="*/ 171450 w 878557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11857 w 716632"/>
                  <a:gd name="connsiteY2" fmla="*/ 1303546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171450 w 716632"/>
                  <a:gd name="connsiteY0" fmla="*/ 0 h 1567865"/>
                  <a:gd name="connsiteX1" fmla="*/ 716632 w 716632"/>
                  <a:gd name="connsiteY1" fmla="*/ 440531 h 1567865"/>
                  <a:gd name="connsiteX2" fmla="*/ 669007 w 716632"/>
                  <a:gd name="connsiteY2" fmla="*/ 1401177 h 1567865"/>
                  <a:gd name="connsiteX3" fmla="*/ 0 w 716632"/>
                  <a:gd name="connsiteY3" fmla="*/ 1567865 h 1567865"/>
                  <a:gd name="connsiteX4" fmla="*/ 171450 w 716632"/>
                  <a:gd name="connsiteY4" fmla="*/ 0 h 1567865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78581 w 545182"/>
                  <a:gd name="connsiteY3" fmla="*/ 1146384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73831 w 545182"/>
                  <a:gd name="connsiteY3" fmla="*/ 1027321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2065 h 1401177"/>
                  <a:gd name="connsiteX4" fmla="*/ 0 w 545182"/>
                  <a:gd name="connsiteY4" fmla="*/ 0 h 1401177"/>
                  <a:gd name="connsiteX0" fmla="*/ 0 w 545182"/>
                  <a:gd name="connsiteY0" fmla="*/ 0 h 1401177"/>
                  <a:gd name="connsiteX1" fmla="*/ 545182 w 545182"/>
                  <a:gd name="connsiteY1" fmla="*/ 440531 h 1401177"/>
                  <a:gd name="connsiteX2" fmla="*/ 497557 w 545182"/>
                  <a:gd name="connsiteY2" fmla="*/ 1401177 h 1401177"/>
                  <a:gd name="connsiteX3" fmla="*/ 14287 w 545182"/>
                  <a:gd name="connsiteY3" fmla="*/ 889208 h 1401177"/>
                  <a:gd name="connsiteX4" fmla="*/ 0 w 545182"/>
                  <a:gd name="connsiteY4" fmla="*/ 0 h 1401177"/>
                  <a:gd name="connsiteX0" fmla="*/ 0 w 545182"/>
                  <a:gd name="connsiteY0" fmla="*/ 0 h 1502777"/>
                  <a:gd name="connsiteX1" fmla="*/ 545182 w 545182"/>
                  <a:gd name="connsiteY1" fmla="*/ 440531 h 1502777"/>
                  <a:gd name="connsiteX2" fmla="*/ 446757 w 545182"/>
                  <a:gd name="connsiteY2" fmla="*/ 1502777 h 1502777"/>
                  <a:gd name="connsiteX3" fmla="*/ 14287 w 545182"/>
                  <a:gd name="connsiteY3" fmla="*/ 889208 h 1502777"/>
                  <a:gd name="connsiteX4" fmla="*/ 0 w 545182"/>
                  <a:gd name="connsiteY4" fmla="*/ 0 h 1502777"/>
                  <a:gd name="connsiteX0" fmla="*/ 0 w 545182"/>
                  <a:gd name="connsiteY0" fmla="*/ 0 h 1526589"/>
                  <a:gd name="connsiteX1" fmla="*/ 545182 w 545182"/>
                  <a:gd name="connsiteY1" fmla="*/ 440531 h 1526589"/>
                  <a:gd name="connsiteX2" fmla="*/ 453901 w 545182"/>
                  <a:gd name="connsiteY2" fmla="*/ 1526589 h 1526589"/>
                  <a:gd name="connsiteX3" fmla="*/ 14287 w 545182"/>
                  <a:gd name="connsiteY3" fmla="*/ 889208 h 1526589"/>
                  <a:gd name="connsiteX4" fmla="*/ 0 w 545182"/>
                  <a:gd name="connsiteY4" fmla="*/ 0 h 1526589"/>
                  <a:gd name="connsiteX0" fmla="*/ 0 w 959519"/>
                  <a:gd name="connsiteY0" fmla="*/ 0 h 1526589"/>
                  <a:gd name="connsiteX1" fmla="*/ 959519 w 959519"/>
                  <a:gd name="connsiteY1" fmla="*/ 1402556 h 1526589"/>
                  <a:gd name="connsiteX2" fmla="*/ 453901 w 959519"/>
                  <a:gd name="connsiteY2" fmla="*/ 1526589 h 1526589"/>
                  <a:gd name="connsiteX3" fmla="*/ 14287 w 959519"/>
                  <a:gd name="connsiteY3" fmla="*/ 889208 h 1526589"/>
                  <a:gd name="connsiteX4" fmla="*/ 0 w 959519"/>
                  <a:gd name="connsiteY4" fmla="*/ 0 h 1526589"/>
                  <a:gd name="connsiteX0" fmla="*/ 0 w 959519"/>
                  <a:gd name="connsiteY0" fmla="*/ 0 h 1533733"/>
                  <a:gd name="connsiteX1" fmla="*/ 959519 w 959519"/>
                  <a:gd name="connsiteY1" fmla="*/ 1402556 h 1533733"/>
                  <a:gd name="connsiteX2" fmla="*/ 453901 w 959519"/>
                  <a:gd name="connsiteY2" fmla="*/ 1533733 h 1533733"/>
                  <a:gd name="connsiteX3" fmla="*/ 14287 w 959519"/>
                  <a:gd name="connsiteY3" fmla="*/ 889208 h 1533733"/>
                  <a:gd name="connsiteX4" fmla="*/ 0 w 959519"/>
                  <a:gd name="connsiteY4" fmla="*/ 0 h 1533733"/>
                  <a:gd name="connsiteX0" fmla="*/ 88107 w 1047626"/>
                  <a:gd name="connsiteY0" fmla="*/ 0 h 1533733"/>
                  <a:gd name="connsiteX1" fmla="*/ 1047626 w 1047626"/>
                  <a:gd name="connsiteY1" fmla="*/ 1402556 h 1533733"/>
                  <a:gd name="connsiteX2" fmla="*/ 542008 w 1047626"/>
                  <a:gd name="connsiteY2" fmla="*/ 1533733 h 1533733"/>
                  <a:gd name="connsiteX3" fmla="*/ 0 w 1047626"/>
                  <a:gd name="connsiteY3" fmla="*/ 1089233 h 1533733"/>
                  <a:gd name="connsiteX4" fmla="*/ 88107 w 1047626"/>
                  <a:gd name="connsiteY4" fmla="*/ 0 h 1533733"/>
                  <a:gd name="connsiteX0" fmla="*/ 326232 w 1047626"/>
                  <a:gd name="connsiteY0" fmla="*/ 0 h 602664"/>
                  <a:gd name="connsiteX1" fmla="*/ 1047626 w 1047626"/>
                  <a:gd name="connsiteY1" fmla="*/ 471487 h 602664"/>
                  <a:gd name="connsiteX2" fmla="*/ 542008 w 1047626"/>
                  <a:gd name="connsiteY2" fmla="*/ 602664 h 602664"/>
                  <a:gd name="connsiteX3" fmla="*/ 0 w 1047626"/>
                  <a:gd name="connsiteY3" fmla="*/ 158164 h 602664"/>
                  <a:gd name="connsiteX4" fmla="*/ 326232 w 1047626"/>
                  <a:gd name="connsiteY4" fmla="*/ 0 h 602664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211932 w 1047626"/>
                  <a:gd name="connsiteY4" fmla="*/ 0 h 705058"/>
                  <a:gd name="connsiteX0" fmla="*/ 211932 w 1047626"/>
                  <a:gd name="connsiteY0" fmla="*/ 0 h 705058"/>
                  <a:gd name="connsiteX1" fmla="*/ 1047626 w 1047626"/>
                  <a:gd name="connsiteY1" fmla="*/ 573881 h 705058"/>
                  <a:gd name="connsiteX2" fmla="*/ 542008 w 1047626"/>
                  <a:gd name="connsiteY2" fmla="*/ 705058 h 705058"/>
                  <a:gd name="connsiteX3" fmla="*/ 0 w 1047626"/>
                  <a:gd name="connsiteY3" fmla="*/ 260558 h 705058"/>
                  <a:gd name="connsiteX4" fmla="*/ 107741 w 1047626"/>
                  <a:gd name="connsiteY4" fmla="*/ 126958 h 705058"/>
                  <a:gd name="connsiteX5" fmla="*/ 211932 w 1047626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1225759 w 2061453"/>
                  <a:gd name="connsiteY5" fmla="*/ 0 h 705058"/>
                  <a:gd name="connsiteX0" fmla="*/ 1225759 w 2061453"/>
                  <a:gd name="connsiteY0" fmla="*/ 0 h 705058"/>
                  <a:gd name="connsiteX1" fmla="*/ 2061453 w 2061453"/>
                  <a:gd name="connsiteY1" fmla="*/ 573881 h 705058"/>
                  <a:gd name="connsiteX2" fmla="*/ 1555835 w 2061453"/>
                  <a:gd name="connsiteY2" fmla="*/ 705058 h 705058"/>
                  <a:gd name="connsiteX3" fmla="*/ 1013827 w 2061453"/>
                  <a:gd name="connsiteY3" fmla="*/ 260558 h 705058"/>
                  <a:gd name="connsiteX4" fmla="*/ 0 w 2061453"/>
                  <a:gd name="connsiteY4" fmla="*/ 474620 h 705058"/>
                  <a:gd name="connsiteX5" fmla="*/ 602457 w 2061453"/>
                  <a:gd name="connsiteY5" fmla="*/ 241258 h 705058"/>
                  <a:gd name="connsiteX6" fmla="*/ 1225759 w 2061453"/>
                  <a:gd name="connsiteY6" fmla="*/ 0 h 705058"/>
                  <a:gd name="connsiteX0" fmla="*/ 1399589 w 2235283"/>
                  <a:gd name="connsiteY0" fmla="*/ 0 h 705058"/>
                  <a:gd name="connsiteX1" fmla="*/ 2235283 w 2235283"/>
                  <a:gd name="connsiteY1" fmla="*/ 573881 h 705058"/>
                  <a:gd name="connsiteX2" fmla="*/ 1729665 w 2235283"/>
                  <a:gd name="connsiteY2" fmla="*/ 705058 h 705058"/>
                  <a:gd name="connsiteX3" fmla="*/ 1187657 w 2235283"/>
                  <a:gd name="connsiteY3" fmla="*/ 260558 h 705058"/>
                  <a:gd name="connsiteX4" fmla="*/ 173830 w 2235283"/>
                  <a:gd name="connsiteY4" fmla="*/ 474620 h 705058"/>
                  <a:gd name="connsiteX5" fmla="*/ 0 w 2235283"/>
                  <a:gd name="connsiteY5" fmla="*/ 269833 h 705058"/>
                  <a:gd name="connsiteX6" fmla="*/ 1399589 w 2235283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180513 w 2228139"/>
                  <a:gd name="connsiteY3" fmla="*/ 260558 h 705058"/>
                  <a:gd name="connsiteX4" fmla="*/ 166686 w 2228139"/>
                  <a:gd name="connsiteY4" fmla="*/ 474620 h 705058"/>
                  <a:gd name="connsiteX5" fmla="*/ 0 w 2228139"/>
                  <a:gd name="connsiteY5" fmla="*/ 272214 h 705058"/>
                  <a:gd name="connsiteX6" fmla="*/ 1392445 w 2228139"/>
                  <a:gd name="connsiteY6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66686 w 2228139"/>
                  <a:gd name="connsiteY3" fmla="*/ 474620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176211 w 2228139"/>
                  <a:gd name="connsiteY3" fmla="*/ 472239 h 705058"/>
                  <a:gd name="connsiteX4" fmla="*/ 0 w 2228139"/>
                  <a:gd name="connsiteY4" fmla="*/ 272214 h 705058"/>
                  <a:gd name="connsiteX5" fmla="*/ 1392445 w 2228139"/>
                  <a:gd name="connsiteY5" fmla="*/ 0 h 705058"/>
                  <a:gd name="connsiteX0" fmla="*/ 1392445 w 2228139"/>
                  <a:gd name="connsiteY0" fmla="*/ 0 h 705058"/>
                  <a:gd name="connsiteX1" fmla="*/ 2228139 w 2228139"/>
                  <a:gd name="connsiteY1" fmla="*/ 573881 h 705058"/>
                  <a:gd name="connsiteX2" fmla="*/ 1722521 w 2228139"/>
                  <a:gd name="connsiteY2" fmla="*/ 705058 h 705058"/>
                  <a:gd name="connsiteX3" fmla="*/ 0 w 2228139"/>
                  <a:gd name="connsiteY3" fmla="*/ 272214 h 705058"/>
                  <a:gd name="connsiteX4" fmla="*/ 1392445 w 2228139"/>
                  <a:gd name="connsiteY4" fmla="*/ 0 h 705058"/>
                  <a:gd name="connsiteX0" fmla="*/ 1435307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1435307 w 2271001"/>
                  <a:gd name="connsiteY4" fmla="*/ 0 h 705058"/>
                  <a:gd name="connsiteX0" fmla="*/ 870951 w 2271001"/>
                  <a:gd name="connsiteY0" fmla="*/ 0 h 705058"/>
                  <a:gd name="connsiteX1" fmla="*/ 2271001 w 2271001"/>
                  <a:gd name="connsiteY1" fmla="*/ 573881 h 705058"/>
                  <a:gd name="connsiteX2" fmla="*/ 1765383 w 2271001"/>
                  <a:gd name="connsiteY2" fmla="*/ 705058 h 705058"/>
                  <a:gd name="connsiteX3" fmla="*/ 0 w 2271001"/>
                  <a:gd name="connsiteY3" fmla="*/ 255545 h 705058"/>
                  <a:gd name="connsiteX4" fmla="*/ 870951 w 2271001"/>
                  <a:gd name="connsiteY4" fmla="*/ 0 h 705058"/>
                  <a:gd name="connsiteX0" fmla="*/ 870951 w 2271001"/>
                  <a:gd name="connsiteY0" fmla="*/ 0 h 840789"/>
                  <a:gd name="connsiteX1" fmla="*/ 2271001 w 2271001"/>
                  <a:gd name="connsiteY1" fmla="*/ 573881 h 840789"/>
                  <a:gd name="connsiteX2" fmla="*/ 369971 w 2271001"/>
                  <a:gd name="connsiteY2" fmla="*/ 840789 h 840789"/>
                  <a:gd name="connsiteX3" fmla="*/ 0 w 2271001"/>
                  <a:gd name="connsiteY3" fmla="*/ 255545 h 840789"/>
                  <a:gd name="connsiteX4" fmla="*/ 870951 w 2271001"/>
                  <a:gd name="connsiteY4" fmla="*/ 0 h 840789"/>
                  <a:gd name="connsiteX0" fmla="*/ 870951 w 1151813"/>
                  <a:gd name="connsiteY0" fmla="*/ 0 h 840789"/>
                  <a:gd name="connsiteX1" fmla="*/ 1151813 w 1151813"/>
                  <a:gd name="connsiteY1" fmla="*/ 533399 h 840789"/>
                  <a:gd name="connsiteX2" fmla="*/ 369971 w 1151813"/>
                  <a:gd name="connsiteY2" fmla="*/ 840789 h 840789"/>
                  <a:gd name="connsiteX3" fmla="*/ 0 w 1151813"/>
                  <a:gd name="connsiteY3" fmla="*/ 255545 h 840789"/>
                  <a:gd name="connsiteX4" fmla="*/ 870951 w 1151813"/>
                  <a:gd name="connsiteY4" fmla="*/ 0 h 840789"/>
                  <a:gd name="connsiteX0" fmla="*/ 870951 w 1351838"/>
                  <a:gd name="connsiteY0" fmla="*/ 0 h 840789"/>
                  <a:gd name="connsiteX1" fmla="*/ 1351838 w 1351838"/>
                  <a:gd name="connsiteY1" fmla="*/ 521493 h 840789"/>
                  <a:gd name="connsiteX2" fmla="*/ 369971 w 1351838"/>
                  <a:gd name="connsiteY2" fmla="*/ 840789 h 840789"/>
                  <a:gd name="connsiteX3" fmla="*/ 0 w 1351838"/>
                  <a:gd name="connsiteY3" fmla="*/ 255545 h 840789"/>
                  <a:gd name="connsiteX4" fmla="*/ 870951 w 1351838"/>
                  <a:gd name="connsiteY4" fmla="*/ 0 h 840789"/>
                  <a:gd name="connsiteX0" fmla="*/ 875713 w 1356600"/>
                  <a:gd name="connsiteY0" fmla="*/ 0 h 840789"/>
                  <a:gd name="connsiteX1" fmla="*/ 1356600 w 1356600"/>
                  <a:gd name="connsiteY1" fmla="*/ 521493 h 840789"/>
                  <a:gd name="connsiteX2" fmla="*/ 374733 w 1356600"/>
                  <a:gd name="connsiteY2" fmla="*/ 840789 h 840789"/>
                  <a:gd name="connsiteX3" fmla="*/ 0 w 1356600"/>
                  <a:gd name="connsiteY3" fmla="*/ 250783 h 840789"/>
                  <a:gd name="connsiteX4" fmla="*/ 875713 w 1356600"/>
                  <a:gd name="connsiteY4" fmla="*/ 0 h 840789"/>
                  <a:gd name="connsiteX0" fmla="*/ 875713 w 1356600"/>
                  <a:gd name="connsiteY0" fmla="*/ 0 h 843170"/>
                  <a:gd name="connsiteX1" fmla="*/ 1356600 w 1356600"/>
                  <a:gd name="connsiteY1" fmla="*/ 521493 h 843170"/>
                  <a:gd name="connsiteX2" fmla="*/ 374733 w 1356600"/>
                  <a:gd name="connsiteY2" fmla="*/ 843170 h 843170"/>
                  <a:gd name="connsiteX3" fmla="*/ 0 w 1356600"/>
                  <a:gd name="connsiteY3" fmla="*/ 250783 h 843170"/>
                  <a:gd name="connsiteX4" fmla="*/ 875713 w 1356600"/>
                  <a:gd name="connsiteY4" fmla="*/ 0 h 843170"/>
                  <a:gd name="connsiteX0" fmla="*/ 870950 w 1356600"/>
                  <a:gd name="connsiteY0" fmla="*/ 0 h 847932"/>
                  <a:gd name="connsiteX1" fmla="*/ 1356600 w 1356600"/>
                  <a:gd name="connsiteY1" fmla="*/ 526255 h 847932"/>
                  <a:gd name="connsiteX2" fmla="*/ 374733 w 1356600"/>
                  <a:gd name="connsiteY2" fmla="*/ 847932 h 847932"/>
                  <a:gd name="connsiteX3" fmla="*/ 0 w 1356600"/>
                  <a:gd name="connsiteY3" fmla="*/ 255545 h 847932"/>
                  <a:gd name="connsiteX4" fmla="*/ 870950 w 1356600"/>
                  <a:gd name="connsiteY4" fmla="*/ 0 h 847932"/>
                  <a:gd name="connsiteX0" fmla="*/ 873331 w 1358981"/>
                  <a:gd name="connsiteY0" fmla="*/ 0 h 847932"/>
                  <a:gd name="connsiteX1" fmla="*/ 1358981 w 1358981"/>
                  <a:gd name="connsiteY1" fmla="*/ 526255 h 847932"/>
                  <a:gd name="connsiteX2" fmla="*/ 377114 w 1358981"/>
                  <a:gd name="connsiteY2" fmla="*/ 847932 h 847932"/>
                  <a:gd name="connsiteX3" fmla="*/ 0 w 1358981"/>
                  <a:gd name="connsiteY3" fmla="*/ 246020 h 847932"/>
                  <a:gd name="connsiteX4" fmla="*/ 873331 w 1358981"/>
                  <a:gd name="connsiteY4" fmla="*/ 0 h 847932"/>
                  <a:gd name="connsiteX0" fmla="*/ 1535318 w 2020968"/>
                  <a:gd name="connsiteY0" fmla="*/ 0 h 847932"/>
                  <a:gd name="connsiteX1" fmla="*/ 2020968 w 2020968"/>
                  <a:gd name="connsiteY1" fmla="*/ 526255 h 847932"/>
                  <a:gd name="connsiteX2" fmla="*/ 1039101 w 2020968"/>
                  <a:gd name="connsiteY2" fmla="*/ 847932 h 847932"/>
                  <a:gd name="connsiteX3" fmla="*/ 0 w 2020968"/>
                  <a:gd name="connsiteY3" fmla="*/ 126958 h 847932"/>
                  <a:gd name="connsiteX4" fmla="*/ 1535318 w 2020968"/>
                  <a:gd name="connsiteY4" fmla="*/ 0 h 847932"/>
                  <a:gd name="connsiteX0" fmla="*/ 442324 w 2020968"/>
                  <a:gd name="connsiteY0" fmla="*/ 0 h 838407"/>
                  <a:gd name="connsiteX1" fmla="*/ 2020968 w 2020968"/>
                  <a:gd name="connsiteY1" fmla="*/ 516730 h 838407"/>
                  <a:gd name="connsiteX2" fmla="*/ 1039101 w 2020968"/>
                  <a:gd name="connsiteY2" fmla="*/ 838407 h 838407"/>
                  <a:gd name="connsiteX3" fmla="*/ 0 w 2020968"/>
                  <a:gd name="connsiteY3" fmla="*/ 117433 h 838407"/>
                  <a:gd name="connsiteX4" fmla="*/ 442324 w 2020968"/>
                  <a:gd name="connsiteY4" fmla="*/ 0 h 838407"/>
                  <a:gd name="connsiteX0" fmla="*/ 442324 w 2020968"/>
                  <a:gd name="connsiteY0" fmla="*/ 0 h 516730"/>
                  <a:gd name="connsiteX1" fmla="*/ 2020968 w 2020968"/>
                  <a:gd name="connsiteY1" fmla="*/ 516730 h 516730"/>
                  <a:gd name="connsiteX2" fmla="*/ 210426 w 2020968"/>
                  <a:gd name="connsiteY2" fmla="*/ 350251 h 516730"/>
                  <a:gd name="connsiteX3" fmla="*/ 0 w 2020968"/>
                  <a:gd name="connsiteY3" fmla="*/ 117433 h 516730"/>
                  <a:gd name="connsiteX4" fmla="*/ 442324 w 2020968"/>
                  <a:gd name="connsiteY4" fmla="*/ 0 h 516730"/>
                  <a:gd name="connsiteX0" fmla="*/ 442324 w 566024"/>
                  <a:gd name="connsiteY0" fmla="*/ 0 h 350251"/>
                  <a:gd name="connsiteX1" fmla="*/ 566024 w 566024"/>
                  <a:gd name="connsiteY1" fmla="*/ 214311 h 350251"/>
                  <a:gd name="connsiteX2" fmla="*/ 210426 w 566024"/>
                  <a:gd name="connsiteY2" fmla="*/ 350251 h 350251"/>
                  <a:gd name="connsiteX3" fmla="*/ 0 w 566024"/>
                  <a:gd name="connsiteY3" fmla="*/ 117433 h 350251"/>
                  <a:gd name="connsiteX4" fmla="*/ 442324 w 566024"/>
                  <a:gd name="connsiteY4" fmla="*/ 0 h 350251"/>
                  <a:gd name="connsiteX0" fmla="*/ 442324 w 687467"/>
                  <a:gd name="connsiteY0" fmla="*/ 0 h 350251"/>
                  <a:gd name="connsiteX1" fmla="*/ 687467 w 687467"/>
                  <a:gd name="connsiteY1" fmla="*/ 221455 h 350251"/>
                  <a:gd name="connsiteX2" fmla="*/ 210426 w 687467"/>
                  <a:gd name="connsiteY2" fmla="*/ 350251 h 350251"/>
                  <a:gd name="connsiteX3" fmla="*/ 0 w 687467"/>
                  <a:gd name="connsiteY3" fmla="*/ 117433 h 350251"/>
                  <a:gd name="connsiteX4" fmla="*/ 442324 w 687467"/>
                  <a:gd name="connsiteY4" fmla="*/ 0 h 35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7467" h="350251">
                    <a:moveTo>
                      <a:pt x="442324" y="0"/>
                    </a:moveTo>
                    <a:lnTo>
                      <a:pt x="687467" y="221455"/>
                    </a:lnTo>
                    <a:lnTo>
                      <a:pt x="210426" y="350251"/>
                    </a:lnTo>
                    <a:lnTo>
                      <a:pt x="0" y="117433"/>
                    </a:lnTo>
                    <a:lnTo>
                      <a:pt x="442324" y="0"/>
                    </a:lnTo>
                    <a:close/>
                  </a:path>
                </a:pathLst>
              </a:custGeom>
              <a:solidFill>
                <a:srgbClr val="FFCC2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74704" y="2051880"/>
            <a:ext cx="4552843" cy="1852616"/>
            <a:chOff x="5106005" y="2406229"/>
            <a:chExt cx="3157092" cy="1284665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3258" y="3467407"/>
              <a:ext cx="890729" cy="223487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2" name="textruta 1"/>
          <p:cNvSpPr txBox="1"/>
          <p:nvPr/>
        </p:nvSpPr>
        <p:spPr>
          <a:xfrm>
            <a:off x="5829300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2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31683" y="2262304"/>
            <a:ext cx="3087636" cy="1241515"/>
            <a:chOff x="5106005" y="2406229"/>
            <a:chExt cx="3157092" cy="1269444"/>
          </a:xfrm>
        </p:grpSpPr>
        <p:sp>
          <p:nvSpPr>
            <p:cNvPr id="4" name="TextBox 3"/>
            <p:cNvSpPr txBox="1"/>
            <p:nvPr/>
          </p:nvSpPr>
          <p:spPr>
            <a:xfrm>
              <a:off x="5106005" y="2406229"/>
              <a:ext cx="3157092" cy="1200206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13800" spc="-14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98803" y="3408638"/>
              <a:ext cx="1064294" cy="267035"/>
            </a:xfrm>
            <a:custGeom>
              <a:avLst/>
              <a:gdLst/>
              <a:ahLst/>
              <a:cxnLst/>
              <a:rect l="l" t="t" r="r" b="b"/>
              <a:pathLst>
                <a:path w="1187639" h="297982">
                  <a:moveTo>
                    <a:pt x="154791" y="192388"/>
                  </a:moveTo>
                  <a:cubicBezTo>
                    <a:pt x="143592" y="196388"/>
                    <a:pt x="131926" y="199921"/>
                    <a:pt x="119793" y="202988"/>
                  </a:cubicBezTo>
                  <a:cubicBezTo>
                    <a:pt x="103261" y="207387"/>
                    <a:pt x="92795" y="211720"/>
                    <a:pt x="88395" y="215987"/>
                  </a:cubicBezTo>
                  <a:cubicBezTo>
                    <a:pt x="83862" y="220387"/>
                    <a:pt x="81595" y="225386"/>
                    <a:pt x="81595" y="230986"/>
                  </a:cubicBezTo>
                  <a:cubicBezTo>
                    <a:pt x="81595" y="237386"/>
                    <a:pt x="83829" y="242619"/>
                    <a:pt x="88295" y="246685"/>
                  </a:cubicBezTo>
                  <a:cubicBezTo>
                    <a:pt x="92761" y="250751"/>
                    <a:pt x="99328" y="252785"/>
                    <a:pt x="107994" y="252785"/>
                  </a:cubicBezTo>
                  <a:cubicBezTo>
                    <a:pt x="117060" y="252785"/>
                    <a:pt x="125493" y="250585"/>
                    <a:pt x="133292" y="246185"/>
                  </a:cubicBezTo>
                  <a:cubicBezTo>
                    <a:pt x="141092" y="241785"/>
                    <a:pt x="146625" y="236419"/>
                    <a:pt x="149891" y="230086"/>
                  </a:cubicBezTo>
                  <a:cubicBezTo>
                    <a:pt x="153158" y="223753"/>
                    <a:pt x="154791" y="215520"/>
                    <a:pt x="154791" y="205387"/>
                  </a:cubicBezTo>
                  <a:close/>
                  <a:moveTo>
                    <a:pt x="856018" y="131992"/>
                  </a:moveTo>
                  <a:cubicBezTo>
                    <a:pt x="844152" y="131992"/>
                    <a:pt x="834352" y="136558"/>
                    <a:pt x="826619" y="145691"/>
                  </a:cubicBezTo>
                  <a:cubicBezTo>
                    <a:pt x="818887" y="154824"/>
                    <a:pt x="815020" y="168723"/>
                    <a:pt x="815020" y="187389"/>
                  </a:cubicBezTo>
                  <a:cubicBezTo>
                    <a:pt x="815020" y="206321"/>
                    <a:pt x="818853" y="220320"/>
                    <a:pt x="826519" y="229386"/>
                  </a:cubicBezTo>
                  <a:cubicBezTo>
                    <a:pt x="834186" y="238452"/>
                    <a:pt x="843818" y="242985"/>
                    <a:pt x="855418" y="242985"/>
                  </a:cubicBezTo>
                  <a:cubicBezTo>
                    <a:pt x="867150" y="242985"/>
                    <a:pt x="876783" y="238519"/>
                    <a:pt x="884316" y="229586"/>
                  </a:cubicBezTo>
                  <a:cubicBezTo>
                    <a:pt x="891849" y="220653"/>
                    <a:pt x="895615" y="206321"/>
                    <a:pt x="895615" y="186589"/>
                  </a:cubicBezTo>
                  <a:cubicBezTo>
                    <a:pt x="895615" y="168190"/>
                    <a:pt x="891815" y="154491"/>
                    <a:pt x="884216" y="145491"/>
                  </a:cubicBezTo>
                  <a:cubicBezTo>
                    <a:pt x="876616" y="136492"/>
                    <a:pt x="867217" y="131992"/>
                    <a:pt x="856018" y="131992"/>
                  </a:cubicBezTo>
                  <a:close/>
                  <a:moveTo>
                    <a:pt x="1148242" y="75995"/>
                  </a:moveTo>
                  <a:cubicBezTo>
                    <a:pt x="1160241" y="75995"/>
                    <a:pt x="1173373" y="79728"/>
                    <a:pt x="1187639" y="87195"/>
                  </a:cubicBezTo>
                  <a:lnTo>
                    <a:pt x="1162441" y="145191"/>
                  </a:lnTo>
                  <a:cubicBezTo>
                    <a:pt x="1152841" y="141191"/>
                    <a:pt x="1145242" y="139192"/>
                    <a:pt x="1139642" y="139192"/>
                  </a:cubicBezTo>
                  <a:cubicBezTo>
                    <a:pt x="1128976" y="139192"/>
                    <a:pt x="1120710" y="143591"/>
                    <a:pt x="1114844" y="152391"/>
                  </a:cubicBezTo>
                  <a:cubicBezTo>
                    <a:pt x="1106444" y="164790"/>
                    <a:pt x="1102245" y="187989"/>
                    <a:pt x="1102245" y="221986"/>
                  </a:cubicBezTo>
                  <a:lnTo>
                    <a:pt x="1102245" y="293182"/>
                  </a:lnTo>
                  <a:lnTo>
                    <a:pt x="1020449" y="293182"/>
                  </a:lnTo>
                  <a:lnTo>
                    <a:pt x="1020449" y="80795"/>
                  </a:lnTo>
                  <a:lnTo>
                    <a:pt x="1096645" y="80795"/>
                  </a:lnTo>
                  <a:lnTo>
                    <a:pt x="1096645" y="115593"/>
                  </a:lnTo>
                  <a:cubicBezTo>
                    <a:pt x="1103978" y="100527"/>
                    <a:pt x="1111544" y="90161"/>
                    <a:pt x="1119343" y="84495"/>
                  </a:cubicBezTo>
                  <a:cubicBezTo>
                    <a:pt x="1127143" y="78829"/>
                    <a:pt x="1136776" y="75995"/>
                    <a:pt x="1148242" y="75995"/>
                  </a:cubicBezTo>
                  <a:close/>
                  <a:moveTo>
                    <a:pt x="854818" y="75995"/>
                  </a:moveTo>
                  <a:cubicBezTo>
                    <a:pt x="897348" y="75995"/>
                    <a:pt x="929480" y="88328"/>
                    <a:pt x="951212" y="112993"/>
                  </a:cubicBezTo>
                  <a:cubicBezTo>
                    <a:pt x="968677" y="132859"/>
                    <a:pt x="977410" y="157324"/>
                    <a:pt x="977410" y="186389"/>
                  </a:cubicBezTo>
                  <a:cubicBezTo>
                    <a:pt x="977410" y="219053"/>
                    <a:pt x="966577" y="245818"/>
                    <a:pt x="944912" y="266684"/>
                  </a:cubicBezTo>
                  <a:cubicBezTo>
                    <a:pt x="923247" y="287549"/>
                    <a:pt x="893282" y="297982"/>
                    <a:pt x="855018" y="297982"/>
                  </a:cubicBezTo>
                  <a:cubicBezTo>
                    <a:pt x="820886" y="297982"/>
                    <a:pt x="793288" y="289316"/>
                    <a:pt x="772223" y="271983"/>
                  </a:cubicBezTo>
                  <a:cubicBezTo>
                    <a:pt x="746358" y="250518"/>
                    <a:pt x="733425" y="222386"/>
                    <a:pt x="733425" y="187589"/>
                  </a:cubicBezTo>
                  <a:cubicBezTo>
                    <a:pt x="733425" y="155191"/>
                    <a:pt x="744358" y="128492"/>
                    <a:pt x="766223" y="107493"/>
                  </a:cubicBezTo>
                  <a:cubicBezTo>
                    <a:pt x="788088" y="86495"/>
                    <a:pt x="817620" y="75995"/>
                    <a:pt x="854818" y="75995"/>
                  </a:cubicBezTo>
                  <a:close/>
                  <a:moveTo>
                    <a:pt x="400218" y="75995"/>
                  </a:moveTo>
                  <a:cubicBezTo>
                    <a:pt x="434882" y="75995"/>
                    <a:pt x="461314" y="82195"/>
                    <a:pt x="479513" y="94594"/>
                  </a:cubicBezTo>
                  <a:cubicBezTo>
                    <a:pt x="497712" y="106993"/>
                    <a:pt x="510478" y="125126"/>
                    <a:pt x="517811" y="148991"/>
                  </a:cubicBezTo>
                  <a:lnTo>
                    <a:pt x="441215" y="159190"/>
                  </a:lnTo>
                  <a:cubicBezTo>
                    <a:pt x="438815" y="150124"/>
                    <a:pt x="434449" y="143291"/>
                    <a:pt x="428116" y="138692"/>
                  </a:cubicBezTo>
                  <a:cubicBezTo>
                    <a:pt x="421783" y="134092"/>
                    <a:pt x="413284" y="131792"/>
                    <a:pt x="402618" y="131792"/>
                  </a:cubicBezTo>
                  <a:cubicBezTo>
                    <a:pt x="389152" y="131792"/>
                    <a:pt x="378252" y="136616"/>
                    <a:pt x="369920" y="146265"/>
                  </a:cubicBezTo>
                  <a:cubicBezTo>
                    <a:pt x="361587" y="155913"/>
                    <a:pt x="357420" y="170520"/>
                    <a:pt x="357420" y="190085"/>
                  </a:cubicBezTo>
                  <a:cubicBezTo>
                    <a:pt x="357420" y="207520"/>
                    <a:pt x="361553" y="220762"/>
                    <a:pt x="369820" y="229811"/>
                  </a:cubicBezTo>
                  <a:cubicBezTo>
                    <a:pt x="378086" y="238860"/>
                    <a:pt x="388619" y="243385"/>
                    <a:pt x="401418" y="243385"/>
                  </a:cubicBezTo>
                  <a:cubicBezTo>
                    <a:pt x="412084" y="243385"/>
                    <a:pt x="421050" y="240652"/>
                    <a:pt x="428316" y="235186"/>
                  </a:cubicBezTo>
                  <a:cubicBezTo>
                    <a:pt x="435582" y="229719"/>
                    <a:pt x="441015" y="221320"/>
                    <a:pt x="444615" y="209987"/>
                  </a:cubicBezTo>
                  <a:lnTo>
                    <a:pt x="522010" y="218787"/>
                  </a:lnTo>
                  <a:cubicBezTo>
                    <a:pt x="517744" y="234919"/>
                    <a:pt x="510744" y="248885"/>
                    <a:pt x="501012" y="260684"/>
                  </a:cubicBezTo>
                  <a:cubicBezTo>
                    <a:pt x="491279" y="272483"/>
                    <a:pt x="478846" y="281650"/>
                    <a:pt x="463714" y="288182"/>
                  </a:cubicBezTo>
                  <a:cubicBezTo>
                    <a:pt x="448582" y="294715"/>
                    <a:pt x="429349" y="297982"/>
                    <a:pt x="406017" y="297982"/>
                  </a:cubicBezTo>
                  <a:cubicBezTo>
                    <a:pt x="383485" y="297982"/>
                    <a:pt x="364720" y="295884"/>
                    <a:pt x="349721" y="291688"/>
                  </a:cubicBezTo>
                  <a:cubicBezTo>
                    <a:pt x="334722" y="287493"/>
                    <a:pt x="321823" y="280700"/>
                    <a:pt x="311023" y="271308"/>
                  </a:cubicBezTo>
                  <a:cubicBezTo>
                    <a:pt x="300224" y="261917"/>
                    <a:pt x="291758" y="250895"/>
                    <a:pt x="285625" y="238240"/>
                  </a:cubicBezTo>
                  <a:cubicBezTo>
                    <a:pt x="279492" y="225586"/>
                    <a:pt x="276425" y="208802"/>
                    <a:pt x="276425" y="187889"/>
                  </a:cubicBezTo>
                  <a:cubicBezTo>
                    <a:pt x="276425" y="166042"/>
                    <a:pt x="280158" y="147859"/>
                    <a:pt x="287625" y="133339"/>
                  </a:cubicBezTo>
                  <a:cubicBezTo>
                    <a:pt x="293091" y="122683"/>
                    <a:pt x="300557" y="113126"/>
                    <a:pt x="310023" y="104667"/>
                  </a:cubicBezTo>
                  <a:cubicBezTo>
                    <a:pt x="319489" y="96208"/>
                    <a:pt x="329222" y="89914"/>
                    <a:pt x="339222" y="85785"/>
                  </a:cubicBezTo>
                  <a:cubicBezTo>
                    <a:pt x="355087" y="79259"/>
                    <a:pt x="375419" y="75995"/>
                    <a:pt x="400218" y="75995"/>
                  </a:cubicBezTo>
                  <a:close/>
                  <a:moveTo>
                    <a:pt x="116193" y="75995"/>
                  </a:moveTo>
                  <a:cubicBezTo>
                    <a:pt x="140592" y="75995"/>
                    <a:pt x="160191" y="77362"/>
                    <a:pt x="174990" y="80095"/>
                  </a:cubicBezTo>
                  <a:cubicBezTo>
                    <a:pt x="189789" y="82828"/>
                    <a:pt x="202121" y="88528"/>
                    <a:pt x="211987" y="97194"/>
                  </a:cubicBezTo>
                  <a:cubicBezTo>
                    <a:pt x="218920" y="103194"/>
                    <a:pt x="224387" y="111693"/>
                    <a:pt x="228386" y="122693"/>
                  </a:cubicBezTo>
                  <a:cubicBezTo>
                    <a:pt x="232386" y="133692"/>
                    <a:pt x="234386" y="144191"/>
                    <a:pt x="234386" y="154191"/>
                  </a:cubicBezTo>
                  <a:lnTo>
                    <a:pt x="234386" y="247985"/>
                  </a:lnTo>
                  <a:cubicBezTo>
                    <a:pt x="234386" y="257984"/>
                    <a:pt x="235019" y="265817"/>
                    <a:pt x="236286" y="271483"/>
                  </a:cubicBezTo>
                  <a:cubicBezTo>
                    <a:pt x="237553" y="277150"/>
                    <a:pt x="240319" y="284383"/>
                    <a:pt x="244585" y="293182"/>
                  </a:cubicBezTo>
                  <a:lnTo>
                    <a:pt x="168190" y="293182"/>
                  </a:lnTo>
                  <a:cubicBezTo>
                    <a:pt x="165124" y="287716"/>
                    <a:pt x="163124" y="283549"/>
                    <a:pt x="162190" y="280683"/>
                  </a:cubicBezTo>
                  <a:cubicBezTo>
                    <a:pt x="161257" y="277816"/>
                    <a:pt x="160324" y="273317"/>
                    <a:pt x="159391" y="267184"/>
                  </a:cubicBezTo>
                  <a:cubicBezTo>
                    <a:pt x="148725" y="277450"/>
                    <a:pt x="138125" y="284783"/>
                    <a:pt x="127593" y="289182"/>
                  </a:cubicBezTo>
                  <a:cubicBezTo>
                    <a:pt x="113193" y="295049"/>
                    <a:pt x="96461" y="297982"/>
                    <a:pt x="77396" y="297982"/>
                  </a:cubicBezTo>
                  <a:cubicBezTo>
                    <a:pt x="52064" y="297982"/>
                    <a:pt x="32832" y="292116"/>
                    <a:pt x="19699" y="280383"/>
                  </a:cubicBezTo>
                  <a:cubicBezTo>
                    <a:pt x="6567" y="268650"/>
                    <a:pt x="0" y="254185"/>
                    <a:pt x="0" y="236986"/>
                  </a:cubicBezTo>
                  <a:cubicBezTo>
                    <a:pt x="0" y="220853"/>
                    <a:pt x="4733" y="207587"/>
                    <a:pt x="14200" y="197188"/>
                  </a:cubicBezTo>
                  <a:cubicBezTo>
                    <a:pt x="23666" y="186789"/>
                    <a:pt x="41131" y="179056"/>
                    <a:pt x="66596" y="173989"/>
                  </a:cubicBezTo>
                  <a:cubicBezTo>
                    <a:pt x="97128" y="167856"/>
                    <a:pt x="116927" y="163557"/>
                    <a:pt x="125993" y="161090"/>
                  </a:cubicBezTo>
                  <a:cubicBezTo>
                    <a:pt x="135059" y="158624"/>
                    <a:pt x="144658" y="155391"/>
                    <a:pt x="154791" y="151391"/>
                  </a:cubicBezTo>
                  <a:cubicBezTo>
                    <a:pt x="154791" y="141391"/>
                    <a:pt x="152724" y="134392"/>
                    <a:pt x="148591" y="130392"/>
                  </a:cubicBezTo>
                  <a:cubicBezTo>
                    <a:pt x="144458" y="126392"/>
                    <a:pt x="137192" y="124392"/>
                    <a:pt x="126793" y="124392"/>
                  </a:cubicBezTo>
                  <a:cubicBezTo>
                    <a:pt x="113460" y="124392"/>
                    <a:pt x="103461" y="126526"/>
                    <a:pt x="96794" y="130792"/>
                  </a:cubicBezTo>
                  <a:cubicBezTo>
                    <a:pt x="91595" y="134125"/>
                    <a:pt x="87395" y="140391"/>
                    <a:pt x="84195" y="149591"/>
                  </a:cubicBezTo>
                  <a:lnTo>
                    <a:pt x="6400" y="141391"/>
                  </a:lnTo>
                  <a:cubicBezTo>
                    <a:pt x="9333" y="127792"/>
                    <a:pt x="13566" y="117093"/>
                    <a:pt x="19099" y="109293"/>
                  </a:cubicBezTo>
                  <a:cubicBezTo>
                    <a:pt x="24632" y="101494"/>
                    <a:pt x="32598" y="94728"/>
                    <a:pt x="42998" y="88995"/>
                  </a:cubicBezTo>
                  <a:cubicBezTo>
                    <a:pt x="50464" y="84862"/>
                    <a:pt x="60730" y="81662"/>
                    <a:pt x="73796" y="79395"/>
                  </a:cubicBezTo>
                  <a:cubicBezTo>
                    <a:pt x="86862" y="77129"/>
                    <a:pt x="100994" y="75995"/>
                    <a:pt x="116193" y="75995"/>
                  </a:cubicBezTo>
                  <a:close/>
                  <a:moveTo>
                    <a:pt x="660644" y="0"/>
                  </a:moveTo>
                  <a:lnTo>
                    <a:pt x="660644" y="80795"/>
                  </a:lnTo>
                  <a:lnTo>
                    <a:pt x="705441" y="80795"/>
                  </a:lnTo>
                  <a:lnTo>
                    <a:pt x="705441" y="140391"/>
                  </a:lnTo>
                  <a:lnTo>
                    <a:pt x="660644" y="140391"/>
                  </a:lnTo>
                  <a:lnTo>
                    <a:pt x="660644" y="215637"/>
                  </a:lnTo>
                  <a:cubicBezTo>
                    <a:pt x="660644" y="224684"/>
                    <a:pt x="661510" y="230671"/>
                    <a:pt x="663244" y="233598"/>
                  </a:cubicBezTo>
                  <a:cubicBezTo>
                    <a:pt x="665910" y="238123"/>
                    <a:pt x="670576" y="240385"/>
                    <a:pt x="677243" y="240385"/>
                  </a:cubicBezTo>
                  <a:cubicBezTo>
                    <a:pt x="683242" y="240385"/>
                    <a:pt x="691642" y="238655"/>
                    <a:pt x="702441" y="235195"/>
                  </a:cubicBezTo>
                  <a:lnTo>
                    <a:pt x="708441" y="291382"/>
                  </a:lnTo>
                  <a:cubicBezTo>
                    <a:pt x="688308" y="295782"/>
                    <a:pt x="669510" y="297982"/>
                    <a:pt x="652044" y="297982"/>
                  </a:cubicBezTo>
                  <a:cubicBezTo>
                    <a:pt x="631779" y="297982"/>
                    <a:pt x="616846" y="295385"/>
                    <a:pt x="607247" y="290192"/>
                  </a:cubicBezTo>
                  <a:cubicBezTo>
                    <a:pt x="597648" y="284998"/>
                    <a:pt x="590548" y="277109"/>
                    <a:pt x="585948" y="266523"/>
                  </a:cubicBezTo>
                  <a:cubicBezTo>
                    <a:pt x="581349" y="255937"/>
                    <a:pt x="579049" y="238794"/>
                    <a:pt x="579049" y="215093"/>
                  </a:cubicBezTo>
                  <a:lnTo>
                    <a:pt x="579049" y="140391"/>
                  </a:lnTo>
                  <a:lnTo>
                    <a:pt x="549051" y="140391"/>
                  </a:lnTo>
                  <a:lnTo>
                    <a:pt x="549051" y="80795"/>
                  </a:lnTo>
                  <a:lnTo>
                    <a:pt x="579049" y="80795"/>
                  </a:lnTo>
                  <a:lnTo>
                    <a:pt x="579049" y="41797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v-SE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26281" y="2051880"/>
            <a:ext cx="1721001" cy="2018818"/>
            <a:chOff x="3026281" y="2051880"/>
            <a:chExt cx="1721001" cy="2018818"/>
          </a:xfrm>
        </p:grpSpPr>
        <p:grpSp>
          <p:nvGrpSpPr>
            <p:cNvPr id="6" name="Group 5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10" name="Freeform 9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490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9B00D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grpFill/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8" name="Isosceles Triangle 7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16" name="Freeform 15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CD80E9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E69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5" name="Hexagon 14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chemeClr val="bg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7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6553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>
            <a:off x="2351882" y="3485523"/>
            <a:ext cx="3071622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5106005" y="2406229"/>
            <a:ext cx="3157092" cy="1200206"/>
          </a:xfrm>
          <a:custGeom>
            <a:avLst/>
            <a:gdLst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32845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207172 w 4209455"/>
              <a:gd name="connsiteY49" fmla="*/ 1006416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25372 w 4209455"/>
              <a:gd name="connsiteY94" fmla="*/ 324267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  <a:gd name="connsiteX0" fmla="*/ 3688010 w 4209455"/>
              <a:gd name="connsiteY0" fmla="*/ 657971 h 1600275"/>
              <a:gd name="connsiteX1" fmla="*/ 3778939 w 4209455"/>
              <a:gd name="connsiteY1" fmla="*/ 802751 h 1600275"/>
              <a:gd name="connsiteX2" fmla="*/ 3688010 w 4209455"/>
              <a:gd name="connsiteY2" fmla="*/ 947531 h 1600275"/>
              <a:gd name="connsiteX3" fmla="*/ 3597081 w 4209455"/>
              <a:gd name="connsiteY3" fmla="*/ 802751 h 1600275"/>
              <a:gd name="connsiteX4" fmla="*/ 3688010 w 4209455"/>
              <a:gd name="connsiteY4" fmla="*/ 657971 h 1600275"/>
              <a:gd name="connsiteX5" fmla="*/ 504900 w 4209455"/>
              <a:gd name="connsiteY5" fmla="*/ 581063 h 1600275"/>
              <a:gd name="connsiteX6" fmla="*/ 393651 w 4209455"/>
              <a:gd name="connsiteY6" fmla="*/ 633264 h 1600275"/>
              <a:gd name="connsiteX7" fmla="*/ 349151 w 4209455"/>
              <a:gd name="connsiteY7" fmla="*/ 802705 h 1600275"/>
              <a:gd name="connsiteX8" fmla="*/ 394507 w 4209455"/>
              <a:gd name="connsiteY8" fmla="*/ 962732 h 1600275"/>
              <a:gd name="connsiteX9" fmla="*/ 509179 w 4209455"/>
              <a:gd name="connsiteY9" fmla="*/ 1014934 h 1600275"/>
              <a:gd name="connsiteX10" fmla="*/ 611014 w 4209455"/>
              <a:gd name="connsiteY10" fmla="*/ 964872 h 1600275"/>
              <a:gd name="connsiteX11" fmla="*/ 652091 w 4209455"/>
              <a:gd name="connsiteY11" fmla="*/ 795003 h 1600275"/>
              <a:gd name="connsiteX12" fmla="*/ 609303 w 4209455"/>
              <a:gd name="connsiteY12" fmla="*/ 632836 h 1600275"/>
              <a:gd name="connsiteX13" fmla="*/ 504900 w 4209455"/>
              <a:gd name="connsiteY13" fmla="*/ 581063 h 1600275"/>
              <a:gd name="connsiteX14" fmla="*/ 3690008 w 4209455"/>
              <a:gd name="connsiteY14" fmla="*/ 564803 h 1600275"/>
              <a:gd name="connsiteX15" fmla="*/ 3564211 w 4209455"/>
              <a:gd name="connsiteY15" fmla="*/ 623423 h 1600275"/>
              <a:gd name="connsiteX16" fmla="*/ 3514577 w 4209455"/>
              <a:gd name="connsiteY16" fmla="*/ 801849 h 1600275"/>
              <a:gd name="connsiteX17" fmla="*/ 3563783 w 4209455"/>
              <a:gd name="connsiteY17" fmla="*/ 981559 h 1600275"/>
              <a:gd name="connsiteX18" fmla="*/ 3687440 w 4209455"/>
              <a:gd name="connsiteY18" fmla="*/ 1039751 h 1600275"/>
              <a:gd name="connsiteX19" fmla="*/ 3811098 w 4209455"/>
              <a:gd name="connsiteY19" fmla="*/ 982415 h 1600275"/>
              <a:gd name="connsiteX20" fmla="*/ 3859449 w 4209455"/>
              <a:gd name="connsiteY20" fmla="*/ 798426 h 1600275"/>
              <a:gd name="connsiteX21" fmla="*/ 3810670 w 4209455"/>
              <a:gd name="connsiteY21" fmla="*/ 622567 h 1600275"/>
              <a:gd name="connsiteX22" fmla="*/ 3690008 w 4209455"/>
              <a:gd name="connsiteY22" fmla="*/ 564803 h 1600275"/>
              <a:gd name="connsiteX23" fmla="*/ 2099333 w 4209455"/>
              <a:gd name="connsiteY23" fmla="*/ 564803 h 1600275"/>
              <a:gd name="connsiteX24" fmla="*/ 1973536 w 4209455"/>
              <a:gd name="connsiteY24" fmla="*/ 623423 h 1600275"/>
              <a:gd name="connsiteX25" fmla="*/ 1923902 w 4209455"/>
              <a:gd name="connsiteY25" fmla="*/ 801849 h 1600275"/>
              <a:gd name="connsiteX26" fmla="*/ 1973108 w 4209455"/>
              <a:gd name="connsiteY26" fmla="*/ 981559 h 1600275"/>
              <a:gd name="connsiteX27" fmla="*/ 2096765 w 4209455"/>
              <a:gd name="connsiteY27" fmla="*/ 1039751 h 1600275"/>
              <a:gd name="connsiteX28" fmla="*/ 2220423 w 4209455"/>
              <a:gd name="connsiteY28" fmla="*/ 982415 h 1600275"/>
              <a:gd name="connsiteX29" fmla="*/ 2268774 w 4209455"/>
              <a:gd name="connsiteY29" fmla="*/ 798426 h 1600275"/>
              <a:gd name="connsiteX30" fmla="*/ 2219995 w 4209455"/>
              <a:gd name="connsiteY30" fmla="*/ 622567 h 1600275"/>
              <a:gd name="connsiteX31" fmla="*/ 2099333 w 4209455"/>
              <a:gd name="connsiteY31" fmla="*/ 564803 h 1600275"/>
              <a:gd name="connsiteX32" fmla="*/ 3028318 w 4209455"/>
              <a:gd name="connsiteY32" fmla="*/ 0 h 1600275"/>
              <a:gd name="connsiteX33" fmla="*/ 3028318 w 4209455"/>
              <a:gd name="connsiteY33" fmla="*/ 324267 h 1600275"/>
              <a:gd name="connsiteX34" fmla="*/ 3675301 w 4209455"/>
              <a:gd name="connsiteY34" fmla="*/ 324267 h 1600275"/>
              <a:gd name="connsiteX35" fmla="*/ 3675301 w 4209455"/>
              <a:gd name="connsiteY35" fmla="*/ 325902 h 1600275"/>
              <a:gd name="connsiteX36" fmla="*/ 3684873 w 4209455"/>
              <a:gd name="connsiteY36" fmla="*/ 325190 h 1600275"/>
              <a:gd name="connsiteX37" fmla="*/ 4097350 w 4209455"/>
              <a:gd name="connsiteY37" fmla="*/ 483506 h 1600275"/>
              <a:gd name="connsiteX38" fmla="*/ 4209455 w 4209455"/>
              <a:gd name="connsiteY38" fmla="*/ 797570 h 1600275"/>
              <a:gd name="connsiteX39" fmla="*/ 4070394 w 4209455"/>
              <a:gd name="connsiteY39" fmla="*/ 1141159 h 1600275"/>
              <a:gd name="connsiteX40" fmla="*/ 3685729 w 4209455"/>
              <a:gd name="connsiteY40" fmla="*/ 1275085 h 1600275"/>
              <a:gd name="connsiteX41" fmla="*/ 3331444 w 4209455"/>
              <a:gd name="connsiteY41" fmla="*/ 1163836 h 1600275"/>
              <a:gd name="connsiteX42" fmla="*/ 3165426 w 4209455"/>
              <a:gd name="connsiteY42" fmla="*/ 802705 h 1600275"/>
              <a:gd name="connsiteX43" fmla="*/ 3200512 w 4209455"/>
              <a:gd name="connsiteY43" fmla="*/ 613047 h 1600275"/>
              <a:gd name="connsiteX44" fmla="*/ 3206334 w 4209455"/>
              <a:gd name="connsiteY44" fmla="*/ 600745 h 1600275"/>
              <a:gd name="connsiteX45" fmla="*/ 3028318 w 4209455"/>
              <a:gd name="connsiteY45" fmla="*/ 600745 h 1600275"/>
              <a:gd name="connsiteX46" fmla="*/ 3028318 w 4209455"/>
              <a:gd name="connsiteY46" fmla="*/ 922726 h 1600275"/>
              <a:gd name="connsiteX47" fmla="*/ 3039443 w 4209455"/>
              <a:gd name="connsiteY47" fmla="*/ 999584 h 1600275"/>
              <a:gd name="connsiteX48" fmla="*/ 3099346 w 4209455"/>
              <a:gd name="connsiteY48" fmla="*/ 1028626 h 1600275"/>
              <a:gd name="connsiteX49" fmla="*/ 3187578 w 4209455"/>
              <a:gd name="connsiteY49" fmla="*/ 1008593 h 1600275"/>
              <a:gd name="connsiteX50" fmla="*/ 3208897 w 4209455"/>
              <a:gd name="connsiteY50" fmla="*/ 1246845 h 1600275"/>
              <a:gd name="connsiteX51" fmla="*/ 2991520 w 4209455"/>
              <a:gd name="connsiteY51" fmla="*/ 1275085 h 1600275"/>
              <a:gd name="connsiteX52" fmla="*/ 2799829 w 4209455"/>
              <a:gd name="connsiteY52" fmla="*/ 1241751 h 1600275"/>
              <a:gd name="connsiteX53" fmla="*/ 2708691 w 4209455"/>
              <a:gd name="connsiteY53" fmla="*/ 1140470 h 1600275"/>
              <a:gd name="connsiteX54" fmla="*/ 2679167 w 4209455"/>
              <a:gd name="connsiteY54" fmla="*/ 920399 h 1600275"/>
              <a:gd name="connsiteX55" fmla="*/ 2679167 w 4209455"/>
              <a:gd name="connsiteY55" fmla="*/ 600745 h 1600275"/>
              <a:gd name="connsiteX56" fmla="*/ 2580460 w 4209455"/>
              <a:gd name="connsiteY56" fmla="*/ 600745 h 1600275"/>
              <a:gd name="connsiteX57" fmla="*/ 2590754 w 4209455"/>
              <a:gd name="connsiteY57" fmla="*/ 625776 h 1600275"/>
              <a:gd name="connsiteX58" fmla="*/ 2618780 w 4209455"/>
              <a:gd name="connsiteY58" fmla="*/ 797570 h 1600275"/>
              <a:gd name="connsiteX59" fmla="*/ 2479719 w 4209455"/>
              <a:gd name="connsiteY59" fmla="*/ 1141159 h 1600275"/>
              <a:gd name="connsiteX60" fmla="*/ 2095054 w 4209455"/>
              <a:gd name="connsiteY60" fmla="*/ 1275085 h 1600275"/>
              <a:gd name="connsiteX61" fmla="*/ 1740769 w 4209455"/>
              <a:gd name="connsiteY61" fmla="*/ 1163836 h 1600275"/>
              <a:gd name="connsiteX62" fmla="*/ 1574751 w 4209455"/>
              <a:gd name="connsiteY62" fmla="*/ 802705 h 1600275"/>
              <a:gd name="connsiteX63" fmla="*/ 1583522 w 4209455"/>
              <a:gd name="connsiteY63" fmla="*/ 703303 h 1600275"/>
              <a:gd name="connsiteX64" fmla="*/ 1606967 w 4209455"/>
              <a:gd name="connsiteY64" fmla="*/ 622890 h 1600275"/>
              <a:gd name="connsiteX65" fmla="*/ 1600492 w 4209455"/>
              <a:gd name="connsiteY65" fmla="*/ 619927 h 1600275"/>
              <a:gd name="connsiteX66" fmla="*/ 1599903 w 4209455"/>
              <a:gd name="connsiteY66" fmla="*/ 621284 h 1600275"/>
              <a:gd name="connsiteX67" fmla="*/ 1502346 w 4209455"/>
              <a:gd name="connsiteY67" fmla="*/ 595611 h 1600275"/>
              <a:gd name="connsiteX68" fmla="*/ 1396232 w 4209455"/>
              <a:gd name="connsiteY68" fmla="*/ 652091 h 1600275"/>
              <a:gd name="connsiteX69" fmla="*/ 1342319 w 4209455"/>
              <a:gd name="connsiteY69" fmla="*/ 949896 h 1600275"/>
              <a:gd name="connsiteX70" fmla="*/ 1342319 w 4209455"/>
              <a:gd name="connsiteY70" fmla="*/ 1254547 h 1600275"/>
              <a:gd name="connsiteX71" fmla="*/ 992312 w 4209455"/>
              <a:gd name="connsiteY71" fmla="*/ 1254547 h 1600275"/>
              <a:gd name="connsiteX72" fmla="*/ 992312 w 4209455"/>
              <a:gd name="connsiteY72" fmla="*/ 922089 h 1600275"/>
              <a:gd name="connsiteX73" fmla="*/ 973216 w 4209455"/>
              <a:gd name="connsiteY73" fmla="*/ 1009478 h 1600275"/>
              <a:gd name="connsiteX74" fmla="*/ 891704 w 4209455"/>
              <a:gd name="connsiteY74" fmla="*/ 1155707 h 1600275"/>
              <a:gd name="connsiteX75" fmla="*/ 617005 w 4209455"/>
              <a:gd name="connsiteY75" fmla="*/ 1275085 h 1600275"/>
              <a:gd name="connsiteX76" fmla="*/ 470241 w 4209455"/>
              <a:gd name="connsiteY76" fmla="*/ 1247701 h 1600275"/>
              <a:gd name="connsiteX77" fmla="*/ 351718 w 4209455"/>
              <a:gd name="connsiteY77" fmla="*/ 1166404 h 1600275"/>
              <a:gd name="connsiteX78" fmla="*/ 351718 w 4209455"/>
              <a:gd name="connsiteY78" fmla="*/ 1600275 h 1600275"/>
              <a:gd name="connsiteX79" fmla="*/ 0 w 4209455"/>
              <a:gd name="connsiteY79" fmla="*/ 1600275 h 1600275"/>
              <a:gd name="connsiteX80" fmla="*/ 0 w 4209455"/>
              <a:gd name="connsiteY80" fmla="*/ 345728 h 1600275"/>
              <a:gd name="connsiteX81" fmla="*/ 326046 w 4209455"/>
              <a:gd name="connsiteY81" fmla="*/ 345728 h 1600275"/>
              <a:gd name="connsiteX82" fmla="*/ 326046 w 4209455"/>
              <a:gd name="connsiteY82" fmla="*/ 480083 h 1600275"/>
              <a:gd name="connsiteX83" fmla="*/ 450131 w 4209455"/>
              <a:gd name="connsiteY83" fmla="*/ 365411 h 1600275"/>
              <a:gd name="connsiteX84" fmla="*/ 618716 w 4209455"/>
              <a:gd name="connsiteY84" fmla="*/ 325190 h 1600275"/>
              <a:gd name="connsiteX85" fmla="*/ 900690 w 4209455"/>
              <a:gd name="connsiteY85" fmla="*/ 464679 h 1600275"/>
              <a:gd name="connsiteX86" fmla="*/ 975462 w 4209455"/>
              <a:gd name="connsiteY86" fmla="*/ 620642 h 1600275"/>
              <a:gd name="connsiteX87" fmla="*/ 992312 w 4209455"/>
              <a:gd name="connsiteY87" fmla="*/ 702074 h 1600275"/>
              <a:gd name="connsiteX88" fmla="*/ 992312 w 4209455"/>
              <a:gd name="connsiteY88" fmla="*/ 345728 h 1600275"/>
              <a:gd name="connsiteX89" fmla="*/ 1318357 w 4209455"/>
              <a:gd name="connsiteY89" fmla="*/ 345728 h 1600275"/>
              <a:gd name="connsiteX90" fmla="*/ 1318357 w 4209455"/>
              <a:gd name="connsiteY90" fmla="*/ 494631 h 1600275"/>
              <a:gd name="connsiteX91" fmla="*/ 1415486 w 4209455"/>
              <a:gd name="connsiteY91" fmla="*/ 361560 h 1600275"/>
              <a:gd name="connsiteX92" fmla="*/ 1471432 w 4209455"/>
              <a:gd name="connsiteY92" fmla="*/ 334282 h 1600275"/>
              <a:gd name="connsiteX93" fmla="*/ 1525372 w 4209455"/>
              <a:gd name="connsiteY93" fmla="*/ 327039 h 1600275"/>
              <a:gd name="connsiteX94" fmla="*/ 1565713 w 4209455"/>
              <a:gd name="connsiteY94" fmla="*/ 326508 h 1600275"/>
              <a:gd name="connsiteX95" fmla="*/ 2679167 w 4209455"/>
              <a:gd name="connsiteY95" fmla="*/ 324267 h 1600275"/>
              <a:gd name="connsiteX96" fmla="*/ 2679167 w 4209455"/>
              <a:gd name="connsiteY96" fmla="*/ 178855 h 1600275"/>
              <a:gd name="connsiteX97" fmla="*/ 3028318 w 4209455"/>
              <a:gd name="connsiteY97" fmla="*/ 0 h 16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09455" h="1600275">
                <a:moveTo>
                  <a:pt x="3688010" y="657971"/>
                </a:moveTo>
                <a:cubicBezTo>
                  <a:pt x="3738229" y="657971"/>
                  <a:pt x="3778939" y="722791"/>
                  <a:pt x="3778939" y="802751"/>
                </a:cubicBezTo>
                <a:cubicBezTo>
                  <a:pt x="3778939" y="882711"/>
                  <a:pt x="3738229" y="947531"/>
                  <a:pt x="3688010" y="947531"/>
                </a:cubicBezTo>
                <a:cubicBezTo>
                  <a:pt x="3637791" y="947531"/>
                  <a:pt x="3597081" y="882711"/>
                  <a:pt x="3597081" y="802751"/>
                </a:cubicBezTo>
                <a:cubicBezTo>
                  <a:pt x="3597081" y="722791"/>
                  <a:pt x="3637791" y="657971"/>
                  <a:pt x="3688010" y="657971"/>
                </a:cubicBezTo>
                <a:close/>
                <a:moveTo>
                  <a:pt x="504900" y="581063"/>
                </a:moveTo>
                <a:cubicBezTo>
                  <a:pt x="460400" y="581063"/>
                  <a:pt x="423317" y="598463"/>
                  <a:pt x="393651" y="633264"/>
                </a:cubicBezTo>
                <a:cubicBezTo>
                  <a:pt x="363984" y="668065"/>
                  <a:pt x="349151" y="724545"/>
                  <a:pt x="349151" y="802705"/>
                </a:cubicBezTo>
                <a:cubicBezTo>
                  <a:pt x="349151" y="874589"/>
                  <a:pt x="364270" y="927932"/>
                  <a:pt x="394507" y="962732"/>
                </a:cubicBezTo>
                <a:cubicBezTo>
                  <a:pt x="424743" y="997533"/>
                  <a:pt x="462968" y="1014934"/>
                  <a:pt x="509179" y="1014934"/>
                </a:cubicBezTo>
                <a:cubicBezTo>
                  <a:pt x="549685" y="1014934"/>
                  <a:pt x="583630" y="998247"/>
                  <a:pt x="611014" y="964872"/>
                </a:cubicBezTo>
                <a:cubicBezTo>
                  <a:pt x="638399" y="931497"/>
                  <a:pt x="652091" y="874874"/>
                  <a:pt x="652091" y="795003"/>
                </a:cubicBezTo>
                <a:cubicBezTo>
                  <a:pt x="652091" y="721408"/>
                  <a:pt x="637828" y="667352"/>
                  <a:pt x="609303" y="632836"/>
                </a:cubicBezTo>
                <a:cubicBezTo>
                  <a:pt x="580777" y="598321"/>
                  <a:pt x="545976" y="581063"/>
                  <a:pt x="504900" y="581063"/>
                </a:cubicBezTo>
                <a:close/>
                <a:moveTo>
                  <a:pt x="3690008" y="564803"/>
                </a:moveTo>
                <a:cubicBezTo>
                  <a:pt x="3639233" y="564803"/>
                  <a:pt x="3597300" y="584343"/>
                  <a:pt x="3564211" y="623423"/>
                </a:cubicBezTo>
                <a:cubicBezTo>
                  <a:pt x="3531121" y="662503"/>
                  <a:pt x="3514577" y="721978"/>
                  <a:pt x="3514577" y="801849"/>
                </a:cubicBezTo>
                <a:cubicBezTo>
                  <a:pt x="3514577" y="882861"/>
                  <a:pt x="3530978" y="942765"/>
                  <a:pt x="3563783" y="981559"/>
                </a:cubicBezTo>
                <a:cubicBezTo>
                  <a:pt x="3596587" y="1020354"/>
                  <a:pt x="3637806" y="1039751"/>
                  <a:pt x="3687440" y="1039751"/>
                </a:cubicBezTo>
                <a:cubicBezTo>
                  <a:pt x="3737645" y="1039751"/>
                  <a:pt x="3778864" y="1020639"/>
                  <a:pt x="3811098" y="982415"/>
                </a:cubicBezTo>
                <a:cubicBezTo>
                  <a:pt x="3843332" y="944191"/>
                  <a:pt x="3859449" y="882861"/>
                  <a:pt x="3859449" y="798426"/>
                </a:cubicBezTo>
                <a:cubicBezTo>
                  <a:pt x="3859449" y="719696"/>
                  <a:pt x="3843189" y="661076"/>
                  <a:pt x="3810670" y="622567"/>
                </a:cubicBezTo>
                <a:cubicBezTo>
                  <a:pt x="3778151" y="584058"/>
                  <a:pt x="3737930" y="564803"/>
                  <a:pt x="3690008" y="564803"/>
                </a:cubicBezTo>
                <a:close/>
                <a:moveTo>
                  <a:pt x="2099333" y="564803"/>
                </a:moveTo>
                <a:cubicBezTo>
                  <a:pt x="2048558" y="564803"/>
                  <a:pt x="2006625" y="584343"/>
                  <a:pt x="1973536" y="623423"/>
                </a:cubicBezTo>
                <a:cubicBezTo>
                  <a:pt x="1940446" y="662503"/>
                  <a:pt x="1923902" y="721978"/>
                  <a:pt x="1923902" y="801849"/>
                </a:cubicBezTo>
                <a:cubicBezTo>
                  <a:pt x="1923902" y="882861"/>
                  <a:pt x="1940304" y="942765"/>
                  <a:pt x="1973108" y="981559"/>
                </a:cubicBezTo>
                <a:cubicBezTo>
                  <a:pt x="2005912" y="1020354"/>
                  <a:pt x="2047131" y="1039751"/>
                  <a:pt x="2096765" y="1039751"/>
                </a:cubicBezTo>
                <a:cubicBezTo>
                  <a:pt x="2146970" y="1039751"/>
                  <a:pt x="2188189" y="1020639"/>
                  <a:pt x="2220423" y="982415"/>
                </a:cubicBezTo>
                <a:cubicBezTo>
                  <a:pt x="2252657" y="944191"/>
                  <a:pt x="2268774" y="882861"/>
                  <a:pt x="2268774" y="798426"/>
                </a:cubicBezTo>
                <a:cubicBezTo>
                  <a:pt x="2268774" y="719696"/>
                  <a:pt x="2252514" y="661076"/>
                  <a:pt x="2219995" y="622567"/>
                </a:cubicBezTo>
                <a:cubicBezTo>
                  <a:pt x="2187476" y="584058"/>
                  <a:pt x="2147255" y="564803"/>
                  <a:pt x="2099333" y="564803"/>
                </a:cubicBezTo>
                <a:close/>
                <a:moveTo>
                  <a:pt x="3028318" y="0"/>
                </a:moveTo>
                <a:lnTo>
                  <a:pt x="3028318" y="324267"/>
                </a:lnTo>
                <a:lnTo>
                  <a:pt x="3675301" y="324267"/>
                </a:lnTo>
                <a:lnTo>
                  <a:pt x="3675301" y="325902"/>
                </a:lnTo>
                <a:lnTo>
                  <a:pt x="3684873" y="325190"/>
                </a:lnTo>
                <a:cubicBezTo>
                  <a:pt x="3866865" y="325190"/>
                  <a:pt x="4004358" y="377962"/>
                  <a:pt x="4097350" y="483506"/>
                </a:cubicBezTo>
                <a:cubicBezTo>
                  <a:pt x="4172087" y="568512"/>
                  <a:pt x="4209455" y="673200"/>
                  <a:pt x="4209455" y="797570"/>
                </a:cubicBezTo>
                <a:cubicBezTo>
                  <a:pt x="4209455" y="937345"/>
                  <a:pt x="4163101" y="1051874"/>
                  <a:pt x="4070394" y="1141159"/>
                </a:cubicBezTo>
                <a:cubicBezTo>
                  <a:pt x="3977686" y="1230443"/>
                  <a:pt x="3849465" y="1275085"/>
                  <a:pt x="3685729" y="1275085"/>
                </a:cubicBezTo>
                <a:cubicBezTo>
                  <a:pt x="3539679" y="1275085"/>
                  <a:pt x="3421584" y="1238002"/>
                  <a:pt x="3331444" y="1163836"/>
                </a:cubicBezTo>
                <a:cubicBezTo>
                  <a:pt x="3220765" y="1071985"/>
                  <a:pt x="3165426" y="951608"/>
                  <a:pt x="3165426" y="802705"/>
                </a:cubicBezTo>
                <a:cubicBezTo>
                  <a:pt x="3165426" y="733388"/>
                  <a:pt x="3177121" y="670169"/>
                  <a:pt x="3200512" y="613047"/>
                </a:cubicBezTo>
                <a:lnTo>
                  <a:pt x="3206334" y="600745"/>
                </a:lnTo>
                <a:lnTo>
                  <a:pt x="3028318" y="600745"/>
                </a:lnTo>
                <a:lnTo>
                  <a:pt x="3028318" y="922726"/>
                </a:lnTo>
                <a:cubicBezTo>
                  <a:pt x="3028318" y="961440"/>
                  <a:pt x="3032026" y="987059"/>
                  <a:pt x="3039443" y="999584"/>
                </a:cubicBezTo>
                <a:cubicBezTo>
                  <a:pt x="3050853" y="1018945"/>
                  <a:pt x="3074657" y="1027125"/>
                  <a:pt x="3099346" y="1028626"/>
                </a:cubicBezTo>
                <a:cubicBezTo>
                  <a:pt x="3124035" y="1030127"/>
                  <a:pt x="3141367" y="1023400"/>
                  <a:pt x="3187578" y="1008593"/>
                </a:cubicBezTo>
                <a:cubicBezTo>
                  <a:pt x="3196136" y="1088736"/>
                  <a:pt x="3200339" y="1166702"/>
                  <a:pt x="3208897" y="1246845"/>
                </a:cubicBezTo>
                <a:cubicBezTo>
                  <a:pt x="3122750" y="1265672"/>
                  <a:pt x="3059698" y="1275934"/>
                  <a:pt x="2991520" y="1275085"/>
                </a:cubicBezTo>
                <a:cubicBezTo>
                  <a:pt x="2923342" y="1274236"/>
                  <a:pt x="2840906" y="1263974"/>
                  <a:pt x="2799829" y="1241751"/>
                </a:cubicBezTo>
                <a:cubicBezTo>
                  <a:pt x="2758753" y="1219528"/>
                  <a:pt x="2728373" y="1185768"/>
                  <a:pt x="2708691" y="1140470"/>
                </a:cubicBezTo>
                <a:cubicBezTo>
                  <a:pt x="2689008" y="1095173"/>
                  <a:pt x="2679167" y="1021816"/>
                  <a:pt x="2679167" y="920399"/>
                </a:cubicBezTo>
                <a:lnTo>
                  <a:pt x="2679167" y="600745"/>
                </a:lnTo>
                <a:lnTo>
                  <a:pt x="2580460" y="600745"/>
                </a:lnTo>
                <a:lnTo>
                  <a:pt x="2590754" y="625776"/>
                </a:lnTo>
                <a:cubicBezTo>
                  <a:pt x="2609438" y="678120"/>
                  <a:pt x="2618780" y="735385"/>
                  <a:pt x="2618780" y="797570"/>
                </a:cubicBezTo>
                <a:cubicBezTo>
                  <a:pt x="2618780" y="937345"/>
                  <a:pt x="2572426" y="1051874"/>
                  <a:pt x="2479719" y="1141159"/>
                </a:cubicBezTo>
                <a:cubicBezTo>
                  <a:pt x="2387011" y="1230443"/>
                  <a:pt x="2258790" y="1275085"/>
                  <a:pt x="2095054" y="1275085"/>
                </a:cubicBezTo>
                <a:cubicBezTo>
                  <a:pt x="1949004" y="1275085"/>
                  <a:pt x="1830909" y="1238002"/>
                  <a:pt x="1740769" y="1163836"/>
                </a:cubicBezTo>
                <a:cubicBezTo>
                  <a:pt x="1630090" y="1071985"/>
                  <a:pt x="1574751" y="951608"/>
                  <a:pt x="1574751" y="802705"/>
                </a:cubicBezTo>
                <a:cubicBezTo>
                  <a:pt x="1574751" y="768047"/>
                  <a:pt x="1577675" y="734913"/>
                  <a:pt x="1583522" y="703303"/>
                </a:cubicBezTo>
                <a:lnTo>
                  <a:pt x="1606967" y="622890"/>
                </a:lnTo>
                <a:lnTo>
                  <a:pt x="1600492" y="619927"/>
                </a:lnTo>
                <a:lnTo>
                  <a:pt x="1599903" y="621284"/>
                </a:lnTo>
                <a:cubicBezTo>
                  <a:pt x="1558826" y="604168"/>
                  <a:pt x="1526307" y="595611"/>
                  <a:pt x="1502346" y="595611"/>
                </a:cubicBezTo>
                <a:cubicBezTo>
                  <a:pt x="1456705" y="595611"/>
                  <a:pt x="1421334" y="614437"/>
                  <a:pt x="1396232" y="652091"/>
                </a:cubicBezTo>
                <a:cubicBezTo>
                  <a:pt x="1360290" y="705148"/>
                  <a:pt x="1342319" y="804417"/>
                  <a:pt x="1342319" y="949896"/>
                </a:cubicBezTo>
                <a:lnTo>
                  <a:pt x="1342319" y="1254547"/>
                </a:lnTo>
                <a:lnTo>
                  <a:pt x="992312" y="1254547"/>
                </a:lnTo>
                <a:lnTo>
                  <a:pt x="992312" y="922089"/>
                </a:lnTo>
                <a:lnTo>
                  <a:pt x="973216" y="1009478"/>
                </a:lnTo>
                <a:cubicBezTo>
                  <a:pt x="955102" y="1067171"/>
                  <a:pt x="927932" y="1115914"/>
                  <a:pt x="891704" y="1155707"/>
                </a:cubicBezTo>
                <a:cubicBezTo>
                  <a:pt x="819250" y="1235293"/>
                  <a:pt x="727683" y="1275085"/>
                  <a:pt x="617005" y="1275085"/>
                </a:cubicBezTo>
                <a:cubicBezTo>
                  <a:pt x="563377" y="1275085"/>
                  <a:pt x="514456" y="1265957"/>
                  <a:pt x="470241" y="1247701"/>
                </a:cubicBezTo>
                <a:cubicBezTo>
                  <a:pt x="426027" y="1229445"/>
                  <a:pt x="386519" y="1202346"/>
                  <a:pt x="351718" y="1166404"/>
                </a:cubicBezTo>
                <a:lnTo>
                  <a:pt x="351718" y="1600275"/>
                </a:lnTo>
                <a:lnTo>
                  <a:pt x="0" y="1600275"/>
                </a:lnTo>
                <a:lnTo>
                  <a:pt x="0" y="345728"/>
                </a:lnTo>
                <a:lnTo>
                  <a:pt x="326046" y="345728"/>
                </a:lnTo>
                <a:lnTo>
                  <a:pt x="326046" y="480083"/>
                </a:lnTo>
                <a:cubicBezTo>
                  <a:pt x="371116" y="423603"/>
                  <a:pt x="412478" y="385379"/>
                  <a:pt x="450131" y="365411"/>
                </a:cubicBezTo>
                <a:cubicBezTo>
                  <a:pt x="500906" y="338597"/>
                  <a:pt x="557101" y="325190"/>
                  <a:pt x="618716" y="325190"/>
                </a:cubicBezTo>
                <a:cubicBezTo>
                  <a:pt x="740234" y="325190"/>
                  <a:pt x="834226" y="371686"/>
                  <a:pt x="900690" y="464679"/>
                </a:cubicBezTo>
                <a:cubicBezTo>
                  <a:pt x="933922" y="511176"/>
                  <a:pt x="958846" y="563163"/>
                  <a:pt x="975462" y="620642"/>
                </a:cubicBezTo>
                <a:lnTo>
                  <a:pt x="992312" y="702074"/>
                </a:lnTo>
                <a:lnTo>
                  <a:pt x="992312" y="345728"/>
                </a:lnTo>
                <a:lnTo>
                  <a:pt x="1318357" y="345728"/>
                </a:lnTo>
                <a:lnTo>
                  <a:pt x="1318357" y="494631"/>
                </a:lnTo>
                <a:cubicBezTo>
                  <a:pt x="1349735" y="430163"/>
                  <a:pt x="1382111" y="385806"/>
                  <a:pt x="1415486" y="361560"/>
                </a:cubicBezTo>
                <a:cubicBezTo>
                  <a:pt x="1432174" y="349437"/>
                  <a:pt x="1450822" y="340344"/>
                  <a:pt x="1471432" y="334282"/>
                </a:cubicBezTo>
                <a:lnTo>
                  <a:pt x="1525372" y="327039"/>
                </a:lnTo>
                <a:lnTo>
                  <a:pt x="1565713" y="326508"/>
                </a:lnTo>
                <a:lnTo>
                  <a:pt x="2679167" y="324267"/>
                </a:lnTo>
                <a:lnTo>
                  <a:pt x="2679167" y="178855"/>
                </a:lnTo>
                <a:lnTo>
                  <a:pt x="302831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13800" spc="-1400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3258" y="3467407"/>
            <a:ext cx="890729" cy="223487"/>
          </a:xfrm>
          <a:custGeom>
            <a:avLst/>
            <a:gdLst/>
            <a:ahLst/>
            <a:cxnLst/>
            <a:rect l="l" t="t" r="r" b="b"/>
            <a:pathLst>
              <a:path w="1187639" h="297982">
                <a:moveTo>
                  <a:pt x="154791" y="192388"/>
                </a:moveTo>
                <a:cubicBezTo>
                  <a:pt x="143592" y="196388"/>
                  <a:pt x="131926" y="199921"/>
                  <a:pt x="119793" y="202988"/>
                </a:cubicBezTo>
                <a:cubicBezTo>
                  <a:pt x="103261" y="207387"/>
                  <a:pt x="92795" y="211720"/>
                  <a:pt x="88395" y="215987"/>
                </a:cubicBezTo>
                <a:cubicBezTo>
                  <a:pt x="83862" y="220387"/>
                  <a:pt x="81595" y="225386"/>
                  <a:pt x="81595" y="230986"/>
                </a:cubicBezTo>
                <a:cubicBezTo>
                  <a:pt x="81595" y="237386"/>
                  <a:pt x="83829" y="242619"/>
                  <a:pt x="88295" y="246685"/>
                </a:cubicBezTo>
                <a:cubicBezTo>
                  <a:pt x="92761" y="250751"/>
                  <a:pt x="99328" y="252785"/>
                  <a:pt x="107994" y="252785"/>
                </a:cubicBezTo>
                <a:cubicBezTo>
                  <a:pt x="117060" y="252785"/>
                  <a:pt x="125493" y="250585"/>
                  <a:pt x="133292" y="246185"/>
                </a:cubicBezTo>
                <a:cubicBezTo>
                  <a:pt x="141092" y="241785"/>
                  <a:pt x="146625" y="236419"/>
                  <a:pt x="149891" y="230086"/>
                </a:cubicBezTo>
                <a:cubicBezTo>
                  <a:pt x="153158" y="223753"/>
                  <a:pt x="154791" y="215520"/>
                  <a:pt x="154791" y="205387"/>
                </a:cubicBezTo>
                <a:close/>
                <a:moveTo>
                  <a:pt x="856018" y="131992"/>
                </a:moveTo>
                <a:cubicBezTo>
                  <a:pt x="844152" y="131992"/>
                  <a:pt x="834352" y="136558"/>
                  <a:pt x="826619" y="145691"/>
                </a:cubicBezTo>
                <a:cubicBezTo>
                  <a:pt x="818887" y="154824"/>
                  <a:pt x="815020" y="168723"/>
                  <a:pt x="815020" y="187389"/>
                </a:cubicBezTo>
                <a:cubicBezTo>
                  <a:pt x="815020" y="206321"/>
                  <a:pt x="818853" y="220320"/>
                  <a:pt x="826519" y="229386"/>
                </a:cubicBezTo>
                <a:cubicBezTo>
                  <a:pt x="834186" y="238452"/>
                  <a:pt x="843818" y="242985"/>
                  <a:pt x="855418" y="242985"/>
                </a:cubicBezTo>
                <a:cubicBezTo>
                  <a:pt x="867150" y="242985"/>
                  <a:pt x="876783" y="238519"/>
                  <a:pt x="884316" y="229586"/>
                </a:cubicBezTo>
                <a:cubicBezTo>
                  <a:pt x="891849" y="220653"/>
                  <a:pt x="895615" y="206321"/>
                  <a:pt x="895615" y="186589"/>
                </a:cubicBezTo>
                <a:cubicBezTo>
                  <a:pt x="895615" y="168190"/>
                  <a:pt x="891815" y="154491"/>
                  <a:pt x="884216" y="145491"/>
                </a:cubicBezTo>
                <a:cubicBezTo>
                  <a:pt x="876616" y="136492"/>
                  <a:pt x="867217" y="131992"/>
                  <a:pt x="856018" y="131992"/>
                </a:cubicBezTo>
                <a:close/>
                <a:moveTo>
                  <a:pt x="1148242" y="75995"/>
                </a:moveTo>
                <a:cubicBezTo>
                  <a:pt x="1160241" y="75995"/>
                  <a:pt x="1173373" y="79728"/>
                  <a:pt x="1187639" y="87195"/>
                </a:cubicBezTo>
                <a:lnTo>
                  <a:pt x="1162441" y="145191"/>
                </a:lnTo>
                <a:cubicBezTo>
                  <a:pt x="1152841" y="141191"/>
                  <a:pt x="1145242" y="139192"/>
                  <a:pt x="1139642" y="139192"/>
                </a:cubicBezTo>
                <a:cubicBezTo>
                  <a:pt x="1128976" y="139192"/>
                  <a:pt x="1120710" y="143591"/>
                  <a:pt x="1114844" y="152391"/>
                </a:cubicBezTo>
                <a:cubicBezTo>
                  <a:pt x="1106444" y="164790"/>
                  <a:pt x="1102245" y="187989"/>
                  <a:pt x="1102245" y="221986"/>
                </a:cubicBezTo>
                <a:lnTo>
                  <a:pt x="1102245" y="293182"/>
                </a:lnTo>
                <a:lnTo>
                  <a:pt x="1020449" y="293182"/>
                </a:lnTo>
                <a:lnTo>
                  <a:pt x="1020449" y="80795"/>
                </a:lnTo>
                <a:lnTo>
                  <a:pt x="1096645" y="80795"/>
                </a:lnTo>
                <a:lnTo>
                  <a:pt x="1096645" y="115593"/>
                </a:lnTo>
                <a:cubicBezTo>
                  <a:pt x="1103978" y="100527"/>
                  <a:pt x="1111544" y="90161"/>
                  <a:pt x="1119343" y="84495"/>
                </a:cubicBezTo>
                <a:cubicBezTo>
                  <a:pt x="1127143" y="78829"/>
                  <a:pt x="1136776" y="75995"/>
                  <a:pt x="1148242" y="75995"/>
                </a:cubicBezTo>
                <a:close/>
                <a:moveTo>
                  <a:pt x="854818" y="75995"/>
                </a:moveTo>
                <a:cubicBezTo>
                  <a:pt x="897348" y="75995"/>
                  <a:pt x="929480" y="88328"/>
                  <a:pt x="951212" y="112993"/>
                </a:cubicBezTo>
                <a:cubicBezTo>
                  <a:pt x="968677" y="132859"/>
                  <a:pt x="977410" y="157324"/>
                  <a:pt x="977410" y="186389"/>
                </a:cubicBezTo>
                <a:cubicBezTo>
                  <a:pt x="977410" y="219053"/>
                  <a:pt x="966577" y="245818"/>
                  <a:pt x="944912" y="266684"/>
                </a:cubicBezTo>
                <a:cubicBezTo>
                  <a:pt x="923247" y="287549"/>
                  <a:pt x="893282" y="297982"/>
                  <a:pt x="855018" y="297982"/>
                </a:cubicBezTo>
                <a:cubicBezTo>
                  <a:pt x="820886" y="297982"/>
                  <a:pt x="793288" y="289316"/>
                  <a:pt x="772223" y="271983"/>
                </a:cubicBezTo>
                <a:cubicBezTo>
                  <a:pt x="746358" y="250518"/>
                  <a:pt x="733425" y="222386"/>
                  <a:pt x="733425" y="187589"/>
                </a:cubicBezTo>
                <a:cubicBezTo>
                  <a:pt x="733425" y="155191"/>
                  <a:pt x="744358" y="128492"/>
                  <a:pt x="766223" y="107493"/>
                </a:cubicBezTo>
                <a:cubicBezTo>
                  <a:pt x="788088" y="86495"/>
                  <a:pt x="817620" y="75995"/>
                  <a:pt x="854818" y="75995"/>
                </a:cubicBezTo>
                <a:close/>
                <a:moveTo>
                  <a:pt x="400218" y="75995"/>
                </a:moveTo>
                <a:cubicBezTo>
                  <a:pt x="434882" y="75995"/>
                  <a:pt x="461314" y="82195"/>
                  <a:pt x="479513" y="94594"/>
                </a:cubicBezTo>
                <a:cubicBezTo>
                  <a:pt x="497712" y="106993"/>
                  <a:pt x="510478" y="125126"/>
                  <a:pt x="517811" y="148991"/>
                </a:cubicBezTo>
                <a:lnTo>
                  <a:pt x="441215" y="159190"/>
                </a:lnTo>
                <a:cubicBezTo>
                  <a:pt x="438815" y="150124"/>
                  <a:pt x="434449" y="143291"/>
                  <a:pt x="428116" y="138692"/>
                </a:cubicBezTo>
                <a:cubicBezTo>
                  <a:pt x="421783" y="134092"/>
                  <a:pt x="413284" y="131792"/>
                  <a:pt x="402618" y="131792"/>
                </a:cubicBezTo>
                <a:cubicBezTo>
                  <a:pt x="389152" y="131792"/>
                  <a:pt x="378252" y="136616"/>
                  <a:pt x="369920" y="146265"/>
                </a:cubicBezTo>
                <a:cubicBezTo>
                  <a:pt x="361587" y="155913"/>
                  <a:pt x="357420" y="170520"/>
                  <a:pt x="357420" y="190085"/>
                </a:cubicBezTo>
                <a:cubicBezTo>
                  <a:pt x="357420" y="207520"/>
                  <a:pt x="361553" y="220762"/>
                  <a:pt x="369820" y="229811"/>
                </a:cubicBezTo>
                <a:cubicBezTo>
                  <a:pt x="378086" y="238860"/>
                  <a:pt x="388619" y="243385"/>
                  <a:pt x="401418" y="243385"/>
                </a:cubicBezTo>
                <a:cubicBezTo>
                  <a:pt x="412084" y="243385"/>
                  <a:pt x="421050" y="240652"/>
                  <a:pt x="428316" y="235186"/>
                </a:cubicBezTo>
                <a:cubicBezTo>
                  <a:pt x="435582" y="229719"/>
                  <a:pt x="441015" y="221320"/>
                  <a:pt x="444615" y="209987"/>
                </a:cubicBezTo>
                <a:lnTo>
                  <a:pt x="522010" y="218787"/>
                </a:lnTo>
                <a:cubicBezTo>
                  <a:pt x="517744" y="234919"/>
                  <a:pt x="510744" y="248885"/>
                  <a:pt x="501012" y="260684"/>
                </a:cubicBezTo>
                <a:cubicBezTo>
                  <a:pt x="491279" y="272483"/>
                  <a:pt x="478846" y="281650"/>
                  <a:pt x="463714" y="288182"/>
                </a:cubicBezTo>
                <a:cubicBezTo>
                  <a:pt x="448582" y="294715"/>
                  <a:pt x="429349" y="297982"/>
                  <a:pt x="406017" y="297982"/>
                </a:cubicBezTo>
                <a:cubicBezTo>
                  <a:pt x="383485" y="297982"/>
                  <a:pt x="364720" y="295884"/>
                  <a:pt x="349721" y="291688"/>
                </a:cubicBezTo>
                <a:cubicBezTo>
                  <a:pt x="334722" y="287493"/>
                  <a:pt x="321823" y="280700"/>
                  <a:pt x="311023" y="271308"/>
                </a:cubicBezTo>
                <a:cubicBezTo>
                  <a:pt x="300224" y="261917"/>
                  <a:pt x="291758" y="250895"/>
                  <a:pt x="285625" y="238240"/>
                </a:cubicBezTo>
                <a:cubicBezTo>
                  <a:pt x="279492" y="225586"/>
                  <a:pt x="276425" y="208802"/>
                  <a:pt x="276425" y="187889"/>
                </a:cubicBezTo>
                <a:cubicBezTo>
                  <a:pt x="276425" y="166042"/>
                  <a:pt x="280158" y="147859"/>
                  <a:pt x="287625" y="133339"/>
                </a:cubicBezTo>
                <a:cubicBezTo>
                  <a:pt x="293091" y="122683"/>
                  <a:pt x="300557" y="113126"/>
                  <a:pt x="310023" y="104667"/>
                </a:cubicBezTo>
                <a:cubicBezTo>
                  <a:pt x="319489" y="96208"/>
                  <a:pt x="329222" y="89914"/>
                  <a:pt x="339222" y="85785"/>
                </a:cubicBezTo>
                <a:cubicBezTo>
                  <a:pt x="355087" y="79259"/>
                  <a:pt x="375419" y="75995"/>
                  <a:pt x="400218" y="75995"/>
                </a:cubicBezTo>
                <a:close/>
                <a:moveTo>
                  <a:pt x="116193" y="75995"/>
                </a:moveTo>
                <a:cubicBezTo>
                  <a:pt x="140592" y="75995"/>
                  <a:pt x="160191" y="77362"/>
                  <a:pt x="174990" y="80095"/>
                </a:cubicBezTo>
                <a:cubicBezTo>
                  <a:pt x="189789" y="82828"/>
                  <a:pt x="202121" y="88528"/>
                  <a:pt x="211987" y="97194"/>
                </a:cubicBezTo>
                <a:cubicBezTo>
                  <a:pt x="218920" y="103194"/>
                  <a:pt x="224387" y="111693"/>
                  <a:pt x="228386" y="122693"/>
                </a:cubicBezTo>
                <a:cubicBezTo>
                  <a:pt x="232386" y="133692"/>
                  <a:pt x="234386" y="144191"/>
                  <a:pt x="234386" y="154191"/>
                </a:cubicBezTo>
                <a:lnTo>
                  <a:pt x="234386" y="247985"/>
                </a:lnTo>
                <a:cubicBezTo>
                  <a:pt x="234386" y="257984"/>
                  <a:pt x="235019" y="265817"/>
                  <a:pt x="236286" y="271483"/>
                </a:cubicBezTo>
                <a:cubicBezTo>
                  <a:pt x="237553" y="277150"/>
                  <a:pt x="240319" y="284383"/>
                  <a:pt x="244585" y="293182"/>
                </a:cubicBezTo>
                <a:lnTo>
                  <a:pt x="168190" y="293182"/>
                </a:lnTo>
                <a:cubicBezTo>
                  <a:pt x="165124" y="287716"/>
                  <a:pt x="163124" y="283549"/>
                  <a:pt x="162190" y="280683"/>
                </a:cubicBezTo>
                <a:cubicBezTo>
                  <a:pt x="161257" y="277816"/>
                  <a:pt x="160324" y="273317"/>
                  <a:pt x="159391" y="267184"/>
                </a:cubicBezTo>
                <a:cubicBezTo>
                  <a:pt x="148725" y="277450"/>
                  <a:pt x="138125" y="284783"/>
                  <a:pt x="127593" y="289182"/>
                </a:cubicBezTo>
                <a:cubicBezTo>
                  <a:pt x="113193" y="295049"/>
                  <a:pt x="96461" y="297982"/>
                  <a:pt x="77396" y="297982"/>
                </a:cubicBezTo>
                <a:cubicBezTo>
                  <a:pt x="52064" y="297982"/>
                  <a:pt x="32832" y="292116"/>
                  <a:pt x="19699" y="280383"/>
                </a:cubicBezTo>
                <a:cubicBezTo>
                  <a:pt x="6567" y="268650"/>
                  <a:pt x="0" y="254185"/>
                  <a:pt x="0" y="236986"/>
                </a:cubicBezTo>
                <a:cubicBezTo>
                  <a:pt x="0" y="220853"/>
                  <a:pt x="4733" y="207587"/>
                  <a:pt x="14200" y="197188"/>
                </a:cubicBezTo>
                <a:cubicBezTo>
                  <a:pt x="23666" y="186789"/>
                  <a:pt x="41131" y="179056"/>
                  <a:pt x="66596" y="173989"/>
                </a:cubicBezTo>
                <a:cubicBezTo>
                  <a:pt x="97128" y="167856"/>
                  <a:pt x="116927" y="163557"/>
                  <a:pt x="125993" y="161090"/>
                </a:cubicBezTo>
                <a:cubicBezTo>
                  <a:pt x="135059" y="158624"/>
                  <a:pt x="144658" y="155391"/>
                  <a:pt x="154791" y="151391"/>
                </a:cubicBezTo>
                <a:cubicBezTo>
                  <a:pt x="154791" y="141391"/>
                  <a:pt x="152724" y="134392"/>
                  <a:pt x="148591" y="130392"/>
                </a:cubicBezTo>
                <a:cubicBezTo>
                  <a:pt x="144458" y="126392"/>
                  <a:pt x="137192" y="124392"/>
                  <a:pt x="126793" y="124392"/>
                </a:cubicBezTo>
                <a:cubicBezTo>
                  <a:pt x="113460" y="124392"/>
                  <a:pt x="103461" y="126526"/>
                  <a:pt x="96794" y="130792"/>
                </a:cubicBezTo>
                <a:cubicBezTo>
                  <a:pt x="91595" y="134125"/>
                  <a:pt x="87395" y="140391"/>
                  <a:pt x="84195" y="149591"/>
                </a:cubicBezTo>
                <a:lnTo>
                  <a:pt x="6400" y="141391"/>
                </a:lnTo>
                <a:cubicBezTo>
                  <a:pt x="9333" y="127792"/>
                  <a:pt x="13566" y="117093"/>
                  <a:pt x="19099" y="109293"/>
                </a:cubicBezTo>
                <a:cubicBezTo>
                  <a:pt x="24632" y="101494"/>
                  <a:pt x="32598" y="94728"/>
                  <a:pt x="42998" y="88995"/>
                </a:cubicBezTo>
                <a:cubicBezTo>
                  <a:pt x="50464" y="84862"/>
                  <a:pt x="60730" y="81662"/>
                  <a:pt x="73796" y="79395"/>
                </a:cubicBezTo>
                <a:cubicBezTo>
                  <a:pt x="86862" y="77129"/>
                  <a:pt x="100994" y="75995"/>
                  <a:pt x="116193" y="75995"/>
                </a:cubicBezTo>
                <a:close/>
                <a:moveTo>
                  <a:pt x="660644" y="0"/>
                </a:moveTo>
                <a:lnTo>
                  <a:pt x="660644" y="80795"/>
                </a:lnTo>
                <a:lnTo>
                  <a:pt x="705441" y="80795"/>
                </a:lnTo>
                <a:lnTo>
                  <a:pt x="705441" y="140391"/>
                </a:lnTo>
                <a:lnTo>
                  <a:pt x="660644" y="140391"/>
                </a:lnTo>
                <a:lnTo>
                  <a:pt x="660644" y="215637"/>
                </a:lnTo>
                <a:cubicBezTo>
                  <a:pt x="660644" y="224684"/>
                  <a:pt x="661510" y="230671"/>
                  <a:pt x="663244" y="233598"/>
                </a:cubicBezTo>
                <a:cubicBezTo>
                  <a:pt x="665910" y="238123"/>
                  <a:pt x="670576" y="240385"/>
                  <a:pt x="677243" y="240385"/>
                </a:cubicBezTo>
                <a:cubicBezTo>
                  <a:pt x="683242" y="240385"/>
                  <a:pt x="691642" y="238655"/>
                  <a:pt x="702441" y="235195"/>
                </a:cubicBezTo>
                <a:lnTo>
                  <a:pt x="708441" y="291382"/>
                </a:lnTo>
                <a:cubicBezTo>
                  <a:pt x="688308" y="295782"/>
                  <a:pt x="669510" y="297982"/>
                  <a:pt x="652044" y="297982"/>
                </a:cubicBezTo>
                <a:cubicBezTo>
                  <a:pt x="631779" y="297982"/>
                  <a:pt x="616846" y="295385"/>
                  <a:pt x="607247" y="290192"/>
                </a:cubicBezTo>
                <a:cubicBezTo>
                  <a:pt x="597648" y="284998"/>
                  <a:pt x="590548" y="277109"/>
                  <a:pt x="585948" y="266523"/>
                </a:cubicBezTo>
                <a:cubicBezTo>
                  <a:pt x="581349" y="255937"/>
                  <a:pt x="579049" y="238794"/>
                  <a:pt x="579049" y="215093"/>
                </a:cubicBezTo>
                <a:lnTo>
                  <a:pt x="579049" y="140391"/>
                </a:lnTo>
                <a:lnTo>
                  <a:pt x="549051" y="140391"/>
                </a:lnTo>
                <a:lnTo>
                  <a:pt x="549051" y="80795"/>
                </a:lnTo>
                <a:lnTo>
                  <a:pt x="579049" y="80795"/>
                </a:lnTo>
                <a:lnTo>
                  <a:pt x="579049" y="417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282828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sv-SE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26281" y="2051880"/>
            <a:ext cx="1721001" cy="2018818"/>
            <a:chOff x="4318921" y="3806601"/>
            <a:chExt cx="1222250" cy="1433760"/>
          </a:xfrm>
        </p:grpSpPr>
        <p:grpSp>
          <p:nvGrpSpPr>
            <p:cNvPr id="50" name="Group 49"/>
            <p:cNvGrpSpPr/>
            <p:nvPr/>
          </p:nvGrpSpPr>
          <p:grpSpPr>
            <a:xfrm>
              <a:off x="4318921" y="3806601"/>
              <a:ext cx="1222250" cy="1385712"/>
              <a:chOff x="4070452" y="3534126"/>
              <a:chExt cx="1723664" cy="1954185"/>
            </a:xfrm>
            <a:solidFill>
              <a:srgbClr val="FFCC29"/>
            </a:solidFill>
          </p:grpSpPr>
          <p:sp>
            <p:nvSpPr>
              <p:cNvPr id="54" name="Freeform 53"/>
              <p:cNvSpPr/>
              <p:nvPr/>
            </p:nvSpPr>
            <p:spPr>
              <a:xfrm rot="9000000">
                <a:off x="4070452" y="3888874"/>
                <a:ext cx="923791" cy="15994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H="1">
                <a:off x="4870325" y="3888874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grpFill/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 rot="5400000">
              <a:off x="4334327" y="4887977"/>
              <a:ext cx="378486" cy="326281"/>
            </a:xfrm>
            <a:prstGeom prst="triangle">
              <a:avLst/>
            </a:pr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5144856" y="4887973"/>
              <a:ext cx="378486" cy="326281"/>
            </a:xfrm>
            <a:prstGeom prst="triangle">
              <a:avLst/>
            </a:pr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63332" y="2487602"/>
            <a:ext cx="845749" cy="990943"/>
            <a:chOff x="3464818" y="2490713"/>
            <a:chExt cx="845749" cy="990943"/>
          </a:xfrm>
        </p:grpSpPr>
        <p:grpSp>
          <p:nvGrpSpPr>
            <p:cNvPr id="89" name="Group 88"/>
            <p:cNvGrpSpPr/>
            <p:nvPr/>
          </p:nvGrpSpPr>
          <p:grpSpPr>
            <a:xfrm>
              <a:off x="3464818" y="2522797"/>
              <a:ext cx="845749" cy="958859"/>
              <a:chOff x="3178679" y="2204286"/>
              <a:chExt cx="1721001" cy="1951168"/>
            </a:xfrm>
          </p:grpSpPr>
          <p:sp>
            <p:nvSpPr>
              <p:cNvPr id="91" name="Freeform 90"/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CD80E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E69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0" name="Hexagon 89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299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35</Words>
  <Application>Microsoft Macintosh PowerPoint</Application>
  <PresentationFormat>Bredbild</PresentationFormat>
  <Paragraphs>20</Paragraphs>
  <Slides>22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9" baseType="lpstr">
      <vt:lpstr>abeatbyKai</vt:lpstr>
      <vt:lpstr>Arial Black</vt:lpstr>
      <vt:lpstr>Calibri</vt:lpstr>
      <vt:lpstr>Calibri Light</vt:lpstr>
      <vt:lpstr>Tahoma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211</cp:revision>
  <dcterms:created xsi:type="dcterms:W3CDTF">2016-12-30T09:39:09Z</dcterms:created>
  <dcterms:modified xsi:type="dcterms:W3CDTF">2017-11-26T10:43:07Z</dcterms:modified>
</cp:coreProperties>
</file>