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70"/>
  </p:normalViewPr>
  <p:slideViewPr>
    <p:cSldViewPr snapToGrid="0" snapToObjects="1">
      <p:cViewPr varScale="1">
        <p:scale>
          <a:sx n="90" d="100"/>
          <a:sy n="90" d="100"/>
        </p:scale>
        <p:origin x="23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 smtClean="0"/>
              <a:t>Klicka här för att ändra formatet för bakgrundsrubriken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2B8D-F2B8-864E-8929-E3F6C9A664B3}" type="datetimeFigureOut">
              <a:rPr lang="sv-SE" smtClean="0"/>
              <a:t>2017-11-18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5BA9-5EFA-C445-AE79-7EA9CA8B2CCA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9335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formatet för bakgrundsrubriken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2B8D-F2B8-864E-8929-E3F6C9A664B3}" type="datetimeFigureOut">
              <a:rPr lang="sv-SE" smtClean="0"/>
              <a:t>2017-11-18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5BA9-5EFA-C445-AE79-7EA9CA8B2CCA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20146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 smtClean="0"/>
              <a:t>Klicka här för att ändra formatet för bakgrundsrubriken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2B8D-F2B8-864E-8929-E3F6C9A664B3}" type="datetimeFigureOut">
              <a:rPr lang="sv-SE" smtClean="0"/>
              <a:t>2017-11-18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5BA9-5EFA-C445-AE79-7EA9CA8B2CCA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80589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formatet för bakgrundsrubriken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2B8D-F2B8-864E-8929-E3F6C9A664B3}" type="datetimeFigureOut">
              <a:rPr lang="sv-SE" smtClean="0"/>
              <a:t>2017-11-18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5BA9-5EFA-C445-AE79-7EA9CA8B2CCA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79613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 smtClean="0"/>
              <a:t>Klicka här för att ändra formatet för bakgrundsrubriken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2B8D-F2B8-864E-8929-E3F6C9A664B3}" type="datetimeFigureOut">
              <a:rPr lang="sv-SE" smtClean="0"/>
              <a:t>2017-11-18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5BA9-5EFA-C445-AE79-7EA9CA8B2CCA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59448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formatet för bakgrundsrubriken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2B8D-F2B8-864E-8929-E3F6C9A664B3}" type="datetimeFigureOut">
              <a:rPr lang="sv-SE" smtClean="0"/>
              <a:t>2017-11-18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5BA9-5EFA-C445-AE79-7EA9CA8B2CCA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372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 smtClean="0"/>
              <a:t>Klicka här för att ändra formatet för bakgrundsrubriken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2B8D-F2B8-864E-8929-E3F6C9A664B3}" type="datetimeFigureOut">
              <a:rPr lang="sv-SE" smtClean="0"/>
              <a:t>2017-11-18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5BA9-5EFA-C445-AE79-7EA9CA8B2CCA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22318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formatet för bakgrundsrubriken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2B8D-F2B8-864E-8929-E3F6C9A664B3}" type="datetimeFigureOut">
              <a:rPr lang="sv-SE" smtClean="0"/>
              <a:t>2017-11-18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5BA9-5EFA-C445-AE79-7EA9CA8B2CCA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89800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2B8D-F2B8-864E-8929-E3F6C9A664B3}" type="datetimeFigureOut">
              <a:rPr lang="sv-SE" smtClean="0"/>
              <a:t>2017-11-18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5BA9-5EFA-C445-AE79-7EA9CA8B2CCA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69949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Klicka här för att ändra formatet för bakgrundsrubriken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2B8D-F2B8-864E-8929-E3F6C9A664B3}" type="datetimeFigureOut">
              <a:rPr lang="sv-SE" smtClean="0"/>
              <a:t>2017-11-18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5BA9-5EFA-C445-AE79-7EA9CA8B2CCA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47533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Klicka här för att ändra formatet för bakgrundsrubriken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2B8D-F2B8-864E-8929-E3F6C9A664B3}" type="datetimeFigureOut">
              <a:rPr lang="sv-SE" smtClean="0"/>
              <a:t>2017-11-18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5BA9-5EFA-C445-AE79-7EA9CA8B2CCA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4005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formatet för bakgrundsrubriken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92B8D-F2B8-864E-8929-E3F6C9A664B3}" type="datetimeFigureOut">
              <a:rPr lang="sv-SE" smtClean="0"/>
              <a:t>2017-11-18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95BA9-5EFA-C445-AE79-7EA9CA8B2CCA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52856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 6"/>
          <p:cNvGrpSpPr/>
          <p:nvPr/>
        </p:nvGrpSpPr>
        <p:grpSpPr>
          <a:xfrm>
            <a:off x="6050355" y="2471737"/>
            <a:ext cx="1337335" cy="1957573"/>
            <a:chOff x="1876301" y="2543174"/>
            <a:chExt cx="1337335" cy="1957573"/>
          </a:xfrm>
        </p:grpSpPr>
        <p:sp>
          <p:nvSpPr>
            <p:cNvPr id="4" name="Rektangel 3"/>
            <p:cNvSpPr/>
            <p:nvPr/>
          </p:nvSpPr>
          <p:spPr>
            <a:xfrm>
              <a:off x="1876301" y="2543174"/>
              <a:ext cx="356260" cy="19575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" name="Rektangel 5"/>
            <p:cNvSpPr/>
            <p:nvPr/>
          </p:nvSpPr>
          <p:spPr>
            <a:xfrm>
              <a:off x="2857376" y="2543174"/>
              <a:ext cx="356260" cy="19575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1" name="Grupp 10"/>
          <p:cNvGrpSpPr/>
          <p:nvPr/>
        </p:nvGrpSpPr>
        <p:grpSpPr>
          <a:xfrm rot="5400000">
            <a:off x="6050355" y="2474025"/>
            <a:ext cx="1337335" cy="1957573"/>
            <a:chOff x="1876301" y="2543174"/>
            <a:chExt cx="1337335" cy="1957573"/>
          </a:xfrm>
        </p:grpSpPr>
        <p:sp>
          <p:nvSpPr>
            <p:cNvPr id="12" name="Rektangel 11"/>
            <p:cNvSpPr/>
            <p:nvPr/>
          </p:nvSpPr>
          <p:spPr>
            <a:xfrm>
              <a:off x="1876301" y="2543174"/>
              <a:ext cx="356260" cy="19575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" name="Rektangel 12"/>
            <p:cNvSpPr/>
            <p:nvPr/>
          </p:nvSpPr>
          <p:spPr>
            <a:xfrm>
              <a:off x="2857376" y="2543174"/>
              <a:ext cx="356260" cy="19575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1764200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Bredbild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Roger Johansson</dc:creator>
  <cp:lastModifiedBy>Roger Johansson</cp:lastModifiedBy>
  <cp:revision>1</cp:revision>
  <dcterms:created xsi:type="dcterms:W3CDTF">2017-11-18T16:43:19Z</dcterms:created>
  <dcterms:modified xsi:type="dcterms:W3CDTF">2017-11-18T16:46:36Z</dcterms:modified>
</cp:coreProperties>
</file>