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3" r:id="rId5"/>
    <p:sldId id="265" r:id="rId6"/>
    <p:sldId id="261" r:id="rId7"/>
    <p:sldId id="259" r:id="rId8"/>
    <p:sldId id="264" r:id="rId9"/>
    <p:sldId id="266" r:id="rId10"/>
    <p:sldId id="267" r:id="rId11"/>
    <p:sldId id="270" r:id="rId12"/>
    <p:sldId id="281" r:id="rId13"/>
    <p:sldId id="279" r:id="rId14"/>
    <p:sldId id="280" r:id="rId15"/>
    <p:sldId id="271" r:id="rId16"/>
    <p:sldId id="268" r:id="rId17"/>
    <p:sldId id="269" r:id="rId18"/>
    <p:sldId id="272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87789A-031E-4C8A-B4AC-BB1B510C14EC}">
          <p14:sldIdLst>
            <p14:sldId id="262"/>
            <p14:sldId id="260"/>
            <p14:sldId id="258"/>
            <p14:sldId id="263"/>
            <p14:sldId id="265"/>
            <p14:sldId id="261"/>
            <p14:sldId id="259"/>
            <p14:sldId id="264"/>
            <p14:sldId id="266"/>
            <p14:sldId id="267"/>
            <p14:sldId id="270"/>
            <p14:sldId id="281"/>
            <p14:sldId id="279"/>
            <p14:sldId id="280"/>
            <p14:sldId id="271"/>
            <p14:sldId id="268"/>
            <p14:sldId id="269"/>
            <p14:sldId id="272"/>
            <p14:sldId id="274"/>
            <p14:sldId id="277"/>
            <p14:sldId id="275"/>
            <p14:sldId id="276"/>
          </p14:sldIdLst>
        </p14:section>
        <p14:section name="Untitled Section" id="{0C29BC3F-E42B-4E74-A8FD-81165C127D4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515"/>
    <a:srgbClr val="7C100E"/>
    <a:srgbClr val="A5CBEE"/>
    <a:srgbClr val="F26D19"/>
    <a:srgbClr val="FFCCFF"/>
    <a:srgbClr val="FFC01D"/>
    <a:srgbClr val="FF493E"/>
    <a:srgbClr val="BDD7EF"/>
    <a:srgbClr val="FFC000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8" autoAdjust="0"/>
    <p:restoredTop sz="94660"/>
  </p:normalViewPr>
  <p:slideViewPr>
    <p:cSldViewPr snapToGrid="0">
      <p:cViewPr>
        <p:scale>
          <a:sx n="225" d="100"/>
          <a:sy n="225" d="100"/>
        </p:scale>
        <p:origin x="-4208" y="-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92671" y="3114643"/>
            <a:ext cx="1398415" cy="1826152"/>
            <a:chOff x="5092671" y="3114643"/>
            <a:chExt cx="1398415" cy="1826152"/>
          </a:xfrm>
        </p:grpSpPr>
        <p:sp>
          <p:nvSpPr>
            <p:cNvPr id="5" name="Freeform 4"/>
            <p:cNvSpPr/>
            <p:nvPr/>
          </p:nvSpPr>
          <p:spPr>
            <a:xfrm rot="8743542">
              <a:off x="5092671" y="405699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23"/>
            <p:cNvSpPr/>
            <p:nvPr/>
          </p:nvSpPr>
          <p:spPr>
            <a:xfrm rot="21147307">
              <a:off x="6051376" y="435280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22"/>
            <p:cNvSpPr/>
            <p:nvPr/>
          </p:nvSpPr>
          <p:spPr>
            <a:xfrm rot="772141">
              <a:off x="5338782" y="432666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ounded Rectangle 8"/>
            <p:cNvSpPr/>
            <p:nvPr/>
          </p:nvSpPr>
          <p:spPr>
            <a:xfrm rot="72546">
              <a:off x="5246517" y="315935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 rot="636239">
              <a:off x="5834910" y="341820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2" name="Oval 11"/>
            <p:cNvSpPr/>
            <p:nvPr/>
          </p:nvSpPr>
          <p:spPr>
            <a:xfrm rot="636239">
              <a:off x="5386962" y="338539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787407" y="338230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 rot="636239">
              <a:off x="5911698" y="350040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rot="636239">
              <a:off x="5920450" y="351444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 rot="117027">
              <a:off x="5661811" y="364683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rot="636239">
              <a:off x="5685429" y="366692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21329767">
              <a:off x="5450584" y="396931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eeform 21"/>
            <p:cNvSpPr/>
            <p:nvPr/>
          </p:nvSpPr>
          <p:spPr>
            <a:xfrm rot="20970433">
              <a:off x="5754661" y="438788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 rot="3225449">
              <a:off x="6143691" y="405841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191"/>
            <p:cNvSpPr/>
            <p:nvPr/>
          </p:nvSpPr>
          <p:spPr>
            <a:xfrm rot="19315235">
              <a:off x="6044877" y="3114643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192"/>
            <p:cNvSpPr/>
            <p:nvPr/>
          </p:nvSpPr>
          <p:spPr>
            <a:xfrm rot="13761527">
              <a:off x="6122294" y="3160498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rot="1744470">
              <a:off x="5996000" y="3272245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Arc 28"/>
            <p:cNvSpPr/>
            <p:nvPr/>
          </p:nvSpPr>
          <p:spPr>
            <a:xfrm rot="2104390">
              <a:off x="6101489" y="318296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Arc 29"/>
            <p:cNvSpPr/>
            <p:nvPr/>
          </p:nvSpPr>
          <p:spPr>
            <a:xfrm rot="2104390" flipH="1">
              <a:off x="6171289" y="322794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>
              <a:off x="5376310" y="3367129"/>
              <a:ext cx="358154" cy="3156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 rot="636239">
              <a:off x="5508631" y="3481847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 rot="636239">
              <a:off x="5523571" y="3498762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5185896" y="3179661"/>
            <a:ext cx="117851" cy="107408"/>
            <a:chOff x="5185896" y="3179661"/>
            <a:chExt cx="117851" cy="107408"/>
          </a:xfrm>
        </p:grpSpPr>
        <p:sp>
          <p:nvSpPr>
            <p:cNvPr id="20" name="Oval 19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ihandsfigur 70">
            <a:extLst>
              <a:ext uri="{FF2B5EF4-FFF2-40B4-BE49-F238E27FC236}">
                <a16:creationId xmlns:a16="http://schemas.microsoft.com/office/drawing/2014/main" id="{862FFD18-B001-8B4E-BA4F-428772F58F1E}"/>
              </a:ext>
            </a:extLst>
          </p:cNvPr>
          <p:cNvSpPr/>
          <p:nvPr/>
        </p:nvSpPr>
        <p:spPr>
          <a:xfrm rot="8812736">
            <a:off x="5319462" y="2459174"/>
            <a:ext cx="200253" cy="1786816"/>
          </a:xfrm>
          <a:custGeom>
            <a:avLst/>
            <a:gdLst>
              <a:gd name="connsiteX0" fmla="*/ 211751 w 422030"/>
              <a:gd name="connsiteY0" fmla="*/ 1786816 h 1786816"/>
              <a:gd name="connsiteX1" fmla="*/ 1472 w 422030"/>
              <a:gd name="connsiteY1" fmla="*/ 1573241 h 1786816"/>
              <a:gd name="connsiteX2" fmla="*/ 5255 w 422030"/>
              <a:gd name="connsiteY2" fmla="*/ 1535124 h 1786816"/>
              <a:gd name="connsiteX3" fmla="*/ 0 w 422030"/>
              <a:gd name="connsiteY3" fmla="*/ 1535124 h 1786816"/>
              <a:gd name="connsiteX4" fmla="*/ 180137 w 422030"/>
              <a:gd name="connsiteY4" fmla="*/ 0 h 1786816"/>
              <a:gd name="connsiteX5" fmla="*/ 420557 w 422030"/>
              <a:gd name="connsiteY5" fmla="*/ 1535124 h 1786816"/>
              <a:gd name="connsiteX6" fmla="*/ 418247 w 422030"/>
              <a:gd name="connsiteY6" fmla="*/ 1535124 h 1786816"/>
              <a:gd name="connsiteX7" fmla="*/ 422030 w 422030"/>
              <a:gd name="connsiteY7" fmla="*/ 1573241 h 1786816"/>
              <a:gd name="connsiteX8" fmla="*/ 211751 w 422030"/>
              <a:gd name="connsiteY8" fmla="*/ 1786816 h 1786816"/>
              <a:gd name="connsiteX0" fmla="*/ 210279 w 420558"/>
              <a:gd name="connsiteY0" fmla="*/ 1786816 h 1786816"/>
              <a:gd name="connsiteX1" fmla="*/ 0 w 420558"/>
              <a:gd name="connsiteY1" fmla="*/ 1573241 h 1786816"/>
              <a:gd name="connsiteX2" fmla="*/ 3783 w 420558"/>
              <a:gd name="connsiteY2" fmla="*/ 1535124 h 1786816"/>
              <a:gd name="connsiteX3" fmla="*/ 178665 w 420558"/>
              <a:gd name="connsiteY3" fmla="*/ 0 h 1786816"/>
              <a:gd name="connsiteX4" fmla="*/ 419085 w 420558"/>
              <a:gd name="connsiteY4" fmla="*/ 1535124 h 1786816"/>
              <a:gd name="connsiteX5" fmla="*/ 416775 w 420558"/>
              <a:gd name="connsiteY5" fmla="*/ 1535124 h 1786816"/>
              <a:gd name="connsiteX6" fmla="*/ 420558 w 420558"/>
              <a:gd name="connsiteY6" fmla="*/ 1573241 h 1786816"/>
              <a:gd name="connsiteX7" fmla="*/ 210279 w 420558"/>
              <a:gd name="connsiteY7" fmla="*/ 1786816 h 1786816"/>
              <a:gd name="connsiteX0" fmla="*/ 210279 w 420558"/>
              <a:gd name="connsiteY0" fmla="*/ 1786816 h 1786816"/>
              <a:gd name="connsiteX1" fmla="*/ 0 w 420558"/>
              <a:gd name="connsiteY1" fmla="*/ 1573241 h 1786816"/>
              <a:gd name="connsiteX2" fmla="*/ 3783 w 420558"/>
              <a:gd name="connsiteY2" fmla="*/ 1535124 h 1786816"/>
              <a:gd name="connsiteX3" fmla="*/ 178665 w 420558"/>
              <a:gd name="connsiteY3" fmla="*/ 0 h 1786816"/>
              <a:gd name="connsiteX4" fmla="*/ 419085 w 420558"/>
              <a:gd name="connsiteY4" fmla="*/ 1535124 h 1786816"/>
              <a:gd name="connsiteX5" fmla="*/ 420558 w 420558"/>
              <a:gd name="connsiteY5" fmla="*/ 1573241 h 1786816"/>
              <a:gd name="connsiteX6" fmla="*/ 210279 w 420558"/>
              <a:gd name="connsiteY6" fmla="*/ 1786816 h 178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558" h="1786816">
                <a:moveTo>
                  <a:pt x="210279" y="1786816"/>
                </a:moveTo>
                <a:cubicBezTo>
                  <a:pt x="94145" y="1786816"/>
                  <a:pt x="0" y="1691195"/>
                  <a:pt x="0" y="1573241"/>
                </a:cubicBezTo>
                <a:lnTo>
                  <a:pt x="3783" y="1535124"/>
                </a:lnTo>
                <a:lnTo>
                  <a:pt x="178665" y="0"/>
                </a:lnTo>
                <a:lnTo>
                  <a:pt x="419085" y="1535124"/>
                </a:lnTo>
                <a:lnTo>
                  <a:pt x="420558" y="1573241"/>
                </a:lnTo>
                <a:cubicBezTo>
                  <a:pt x="420558" y="1691195"/>
                  <a:pt x="326413" y="1786816"/>
                  <a:pt x="210279" y="1786816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889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0557"/>
                      <a:gd name="connsiteY0" fmla="*/ 1535124 h 1535124"/>
                      <a:gd name="connsiteX1" fmla="*/ 74299 w 420557"/>
                      <a:gd name="connsiteY1" fmla="*/ 992714 h 1535124"/>
                      <a:gd name="connsiteX2" fmla="*/ 148597 w 420557"/>
                      <a:gd name="connsiteY2" fmla="*/ 450303 h 1535124"/>
                      <a:gd name="connsiteX3" fmla="*/ 210279 w 420557"/>
                      <a:gd name="connsiteY3" fmla="*/ 0 h 1535124"/>
                      <a:gd name="connsiteX4" fmla="*/ 278269 w 420557"/>
                      <a:gd name="connsiteY4" fmla="*/ 496357 h 1535124"/>
                      <a:gd name="connsiteX5" fmla="*/ 348362 w 420557"/>
                      <a:gd name="connsiteY5" fmla="*/ 1008065 h 1535124"/>
                      <a:gd name="connsiteX6" fmla="*/ 420557 w 420557"/>
                      <a:gd name="connsiteY6" fmla="*/ 1535124 h 1535124"/>
                      <a:gd name="connsiteX7" fmla="*/ 0 w 420557"/>
                      <a:gd name="connsiteY7" fmla="*/ 1535124 h 1535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0557" h="1535124" fill="none" extrusionOk="0">
                        <a:moveTo>
                          <a:pt x="0" y="1535124"/>
                        </a:moveTo>
                        <a:cubicBezTo>
                          <a:pt x="-25096" y="1290268"/>
                          <a:pt x="57910" y="1117444"/>
                          <a:pt x="74299" y="992714"/>
                        </a:cubicBezTo>
                        <a:cubicBezTo>
                          <a:pt x="90688" y="867984"/>
                          <a:pt x="138348" y="636507"/>
                          <a:pt x="148597" y="450303"/>
                        </a:cubicBezTo>
                        <a:cubicBezTo>
                          <a:pt x="158846" y="264099"/>
                          <a:pt x="191936" y="135498"/>
                          <a:pt x="210279" y="0"/>
                        </a:cubicBezTo>
                        <a:cubicBezTo>
                          <a:pt x="247292" y="235232"/>
                          <a:pt x="197281" y="316503"/>
                          <a:pt x="278269" y="496357"/>
                        </a:cubicBezTo>
                        <a:cubicBezTo>
                          <a:pt x="359257" y="676211"/>
                          <a:pt x="272072" y="859148"/>
                          <a:pt x="348362" y="1008065"/>
                        </a:cubicBezTo>
                        <a:cubicBezTo>
                          <a:pt x="424652" y="1156982"/>
                          <a:pt x="360135" y="1410662"/>
                          <a:pt x="420557" y="1535124"/>
                        </a:cubicBezTo>
                        <a:cubicBezTo>
                          <a:pt x="213415" y="1540537"/>
                          <a:pt x="136375" y="1511032"/>
                          <a:pt x="0" y="1535124"/>
                        </a:cubicBezTo>
                        <a:close/>
                      </a:path>
                      <a:path w="420557" h="1535124" stroke="0" extrusionOk="0">
                        <a:moveTo>
                          <a:pt x="0" y="1535124"/>
                        </a:moveTo>
                        <a:cubicBezTo>
                          <a:pt x="-28534" y="1308813"/>
                          <a:pt x="97920" y="1213724"/>
                          <a:pt x="67990" y="1038767"/>
                        </a:cubicBezTo>
                        <a:cubicBezTo>
                          <a:pt x="38060" y="863810"/>
                          <a:pt x="157232" y="687534"/>
                          <a:pt x="131775" y="573113"/>
                        </a:cubicBezTo>
                        <a:cubicBezTo>
                          <a:pt x="106318" y="458692"/>
                          <a:pt x="226459" y="204288"/>
                          <a:pt x="210279" y="0"/>
                        </a:cubicBezTo>
                        <a:cubicBezTo>
                          <a:pt x="239351" y="128422"/>
                          <a:pt x="242393" y="347167"/>
                          <a:pt x="278269" y="496357"/>
                        </a:cubicBezTo>
                        <a:cubicBezTo>
                          <a:pt x="314144" y="645547"/>
                          <a:pt x="308208" y="759340"/>
                          <a:pt x="344156" y="977362"/>
                        </a:cubicBezTo>
                        <a:cubicBezTo>
                          <a:pt x="380104" y="1195384"/>
                          <a:pt x="357570" y="1405065"/>
                          <a:pt x="420557" y="1535124"/>
                        </a:cubicBezTo>
                        <a:cubicBezTo>
                          <a:pt x="235156" y="1579157"/>
                          <a:pt x="151637" y="1509569"/>
                          <a:pt x="0" y="15351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9" name="Frihandsfigur 68">
            <a:extLst>
              <a:ext uri="{FF2B5EF4-FFF2-40B4-BE49-F238E27FC236}">
                <a16:creationId xmlns:a16="http://schemas.microsoft.com/office/drawing/2014/main" id="{D5EFB79D-9022-1F46-ADDC-043B19358E14}"/>
              </a:ext>
            </a:extLst>
          </p:cNvPr>
          <p:cNvSpPr/>
          <p:nvPr/>
        </p:nvSpPr>
        <p:spPr>
          <a:xfrm rot="10162322">
            <a:off x="6822684" y="1898687"/>
            <a:ext cx="200253" cy="1786816"/>
          </a:xfrm>
          <a:custGeom>
            <a:avLst/>
            <a:gdLst>
              <a:gd name="connsiteX0" fmla="*/ 211751 w 422030"/>
              <a:gd name="connsiteY0" fmla="*/ 1786816 h 1786816"/>
              <a:gd name="connsiteX1" fmla="*/ 1472 w 422030"/>
              <a:gd name="connsiteY1" fmla="*/ 1573241 h 1786816"/>
              <a:gd name="connsiteX2" fmla="*/ 5255 w 422030"/>
              <a:gd name="connsiteY2" fmla="*/ 1535124 h 1786816"/>
              <a:gd name="connsiteX3" fmla="*/ 0 w 422030"/>
              <a:gd name="connsiteY3" fmla="*/ 1535124 h 1786816"/>
              <a:gd name="connsiteX4" fmla="*/ 180137 w 422030"/>
              <a:gd name="connsiteY4" fmla="*/ 0 h 1786816"/>
              <a:gd name="connsiteX5" fmla="*/ 420557 w 422030"/>
              <a:gd name="connsiteY5" fmla="*/ 1535124 h 1786816"/>
              <a:gd name="connsiteX6" fmla="*/ 418247 w 422030"/>
              <a:gd name="connsiteY6" fmla="*/ 1535124 h 1786816"/>
              <a:gd name="connsiteX7" fmla="*/ 422030 w 422030"/>
              <a:gd name="connsiteY7" fmla="*/ 1573241 h 1786816"/>
              <a:gd name="connsiteX8" fmla="*/ 211751 w 422030"/>
              <a:gd name="connsiteY8" fmla="*/ 1786816 h 1786816"/>
              <a:gd name="connsiteX0" fmla="*/ 210279 w 420558"/>
              <a:gd name="connsiteY0" fmla="*/ 1786816 h 1786816"/>
              <a:gd name="connsiteX1" fmla="*/ 0 w 420558"/>
              <a:gd name="connsiteY1" fmla="*/ 1573241 h 1786816"/>
              <a:gd name="connsiteX2" fmla="*/ 3783 w 420558"/>
              <a:gd name="connsiteY2" fmla="*/ 1535124 h 1786816"/>
              <a:gd name="connsiteX3" fmla="*/ 178665 w 420558"/>
              <a:gd name="connsiteY3" fmla="*/ 0 h 1786816"/>
              <a:gd name="connsiteX4" fmla="*/ 419085 w 420558"/>
              <a:gd name="connsiteY4" fmla="*/ 1535124 h 1786816"/>
              <a:gd name="connsiteX5" fmla="*/ 416775 w 420558"/>
              <a:gd name="connsiteY5" fmla="*/ 1535124 h 1786816"/>
              <a:gd name="connsiteX6" fmla="*/ 420558 w 420558"/>
              <a:gd name="connsiteY6" fmla="*/ 1573241 h 1786816"/>
              <a:gd name="connsiteX7" fmla="*/ 210279 w 420558"/>
              <a:gd name="connsiteY7" fmla="*/ 1786816 h 1786816"/>
              <a:gd name="connsiteX0" fmla="*/ 210279 w 420558"/>
              <a:gd name="connsiteY0" fmla="*/ 1786816 h 1786816"/>
              <a:gd name="connsiteX1" fmla="*/ 0 w 420558"/>
              <a:gd name="connsiteY1" fmla="*/ 1573241 h 1786816"/>
              <a:gd name="connsiteX2" fmla="*/ 3783 w 420558"/>
              <a:gd name="connsiteY2" fmla="*/ 1535124 h 1786816"/>
              <a:gd name="connsiteX3" fmla="*/ 178665 w 420558"/>
              <a:gd name="connsiteY3" fmla="*/ 0 h 1786816"/>
              <a:gd name="connsiteX4" fmla="*/ 419085 w 420558"/>
              <a:gd name="connsiteY4" fmla="*/ 1535124 h 1786816"/>
              <a:gd name="connsiteX5" fmla="*/ 420558 w 420558"/>
              <a:gd name="connsiteY5" fmla="*/ 1573241 h 1786816"/>
              <a:gd name="connsiteX6" fmla="*/ 210279 w 420558"/>
              <a:gd name="connsiteY6" fmla="*/ 1786816 h 178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558" h="1786816">
                <a:moveTo>
                  <a:pt x="210279" y="1786816"/>
                </a:moveTo>
                <a:cubicBezTo>
                  <a:pt x="94145" y="1786816"/>
                  <a:pt x="0" y="1691195"/>
                  <a:pt x="0" y="1573241"/>
                </a:cubicBezTo>
                <a:lnTo>
                  <a:pt x="3783" y="1535124"/>
                </a:lnTo>
                <a:lnTo>
                  <a:pt x="178665" y="0"/>
                </a:lnTo>
                <a:lnTo>
                  <a:pt x="419085" y="1535124"/>
                </a:lnTo>
                <a:lnTo>
                  <a:pt x="420558" y="1573241"/>
                </a:lnTo>
                <a:cubicBezTo>
                  <a:pt x="420558" y="1691195"/>
                  <a:pt x="326413" y="1786816"/>
                  <a:pt x="210279" y="1786816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889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0557"/>
                      <a:gd name="connsiteY0" fmla="*/ 1535124 h 1535124"/>
                      <a:gd name="connsiteX1" fmla="*/ 74299 w 420557"/>
                      <a:gd name="connsiteY1" fmla="*/ 992714 h 1535124"/>
                      <a:gd name="connsiteX2" fmla="*/ 148597 w 420557"/>
                      <a:gd name="connsiteY2" fmla="*/ 450303 h 1535124"/>
                      <a:gd name="connsiteX3" fmla="*/ 210279 w 420557"/>
                      <a:gd name="connsiteY3" fmla="*/ 0 h 1535124"/>
                      <a:gd name="connsiteX4" fmla="*/ 278269 w 420557"/>
                      <a:gd name="connsiteY4" fmla="*/ 496357 h 1535124"/>
                      <a:gd name="connsiteX5" fmla="*/ 348362 w 420557"/>
                      <a:gd name="connsiteY5" fmla="*/ 1008065 h 1535124"/>
                      <a:gd name="connsiteX6" fmla="*/ 420557 w 420557"/>
                      <a:gd name="connsiteY6" fmla="*/ 1535124 h 1535124"/>
                      <a:gd name="connsiteX7" fmla="*/ 0 w 420557"/>
                      <a:gd name="connsiteY7" fmla="*/ 1535124 h 1535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0557" h="1535124" fill="none" extrusionOk="0">
                        <a:moveTo>
                          <a:pt x="0" y="1535124"/>
                        </a:moveTo>
                        <a:cubicBezTo>
                          <a:pt x="-25096" y="1290268"/>
                          <a:pt x="57910" y="1117444"/>
                          <a:pt x="74299" y="992714"/>
                        </a:cubicBezTo>
                        <a:cubicBezTo>
                          <a:pt x="90688" y="867984"/>
                          <a:pt x="138348" y="636507"/>
                          <a:pt x="148597" y="450303"/>
                        </a:cubicBezTo>
                        <a:cubicBezTo>
                          <a:pt x="158846" y="264099"/>
                          <a:pt x="191936" y="135498"/>
                          <a:pt x="210279" y="0"/>
                        </a:cubicBezTo>
                        <a:cubicBezTo>
                          <a:pt x="247292" y="235232"/>
                          <a:pt x="197281" y="316503"/>
                          <a:pt x="278269" y="496357"/>
                        </a:cubicBezTo>
                        <a:cubicBezTo>
                          <a:pt x="359257" y="676211"/>
                          <a:pt x="272072" y="859148"/>
                          <a:pt x="348362" y="1008065"/>
                        </a:cubicBezTo>
                        <a:cubicBezTo>
                          <a:pt x="424652" y="1156982"/>
                          <a:pt x="360135" y="1410662"/>
                          <a:pt x="420557" y="1535124"/>
                        </a:cubicBezTo>
                        <a:cubicBezTo>
                          <a:pt x="213415" y="1540537"/>
                          <a:pt x="136375" y="1511032"/>
                          <a:pt x="0" y="1535124"/>
                        </a:cubicBezTo>
                        <a:close/>
                      </a:path>
                      <a:path w="420557" h="1535124" stroke="0" extrusionOk="0">
                        <a:moveTo>
                          <a:pt x="0" y="1535124"/>
                        </a:moveTo>
                        <a:cubicBezTo>
                          <a:pt x="-28534" y="1308813"/>
                          <a:pt x="97920" y="1213724"/>
                          <a:pt x="67990" y="1038767"/>
                        </a:cubicBezTo>
                        <a:cubicBezTo>
                          <a:pt x="38060" y="863810"/>
                          <a:pt x="157232" y="687534"/>
                          <a:pt x="131775" y="573113"/>
                        </a:cubicBezTo>
                        <a:cubicBezTo>
                          <a:pt x="106318" y="458692"/>
                          <a:pt x="226459" y="204288"/>
                          <a:pt x="210279" y="0"/>
                        </a:cubicBezTo>
                        <a:cubicBezTo>
                          <a:pt x="239351" y="128422"/>
                          <a:pt x="242393" y="347167"/>
                          <a:pt x="278269" y="496357"/>
                        </a:cubicBezTo>
                        <a:cubicBezTo>
                          <a:pt x="314144" y="645547"/>
                          <a:pt x="308208" y="759340"/>
                          <a:pt x="344156" y="977362"/>
                        </a:cubicBezTo>
                        <a:cubicBezTo>
                          <a:pt x="380104" y="1195384"/>
                          <a:pt x="357570" y="1405065"/>
                          <a:pt x="420557" y="1535124"/>
                        </a:cubicBezTo>
                        <a:cubicBezTo>
                          <a:pt x="235156" y="1579157"/>
                          <a:pt x="151637" y="1509569"/>
                          <a:pt x="0" y="15351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8" name="Frihandsfigur 47">
            <a:extLst>
              <a:ext uri="{FF2B5EF4-FFF2-40B4-BE49-F238E27FC236}">
                <a16:creationId xmlns:a16="http://schemas.microsoft.com/office/drawing/2014/main" id="{63268719-CDFF-B649-A2DB-CB2FAA8C1759}"/>
              </a:ext>
            </a:extLst>
          </p:cNvPr>
          <p:cNvSpPr/>
          <p:nvPr/>
        </p:nvSpPr>
        <p:spPr>
          <a:xfrm>
            <a:off x="5872006" y="2848790"/>
            <a:ext cx="1125694" cy="1948285"/>
          </a:xfrm>
          <a:custGeom>
            <a:avLst/>
            <a:gdLst>
              <a:gd name="connsiteX0" fmla="*/ 468443 w 1089405"/>
              <a:gd name="connsiteY0" fmla="*/ 838922 h 1849256"/>
              <a:gd name="connsiteX1" fmla="*/ 463942 w 1089405"/>
              <a:gd name="connsiteY1" fmla="*/ 851526 h 1849256"/>
              <a:gd name="connsiteX2" fmla="*/ 469608 w 1089405"/>
              <a:gd name="connsiteY2" fmla="*/ 850319 h 1849256"/>
              <a:gd name="connsiteX3" fmla="*/ 457062 w 1089405"/>
              <a:gd name="connsiteY3" fmla="*/ 703471 h 1849256"/>
              <a:gd name="connsiteX4" fmla="*/ 458396 w 1089405"/>
              <a:gd name="connsiteY4" fmla="*/ 705607 h 1849256"/>
              <a:gd name="connsiteX5" fmla="*/ 472297 w 1089405"/>
              <a:gd name="connsiteY5" fmla="*/ 744536 h 1849256"/>
              <a:gd name="connsiteX6" fmla="*/ 472591 w 1089405"/>
              <a:gd name="connsiteY6" fmla="*/ 747071 h 1849256"/>
              <a:gd name="connsiteX7" fmla="*/ 483590 w 1089405"/>
              <a:gd name="connsiteY7" fmla="*/ 712132 h 1849256"/>
              <a:gd name="connsiteX8" fmla="*/ 487519 w 1089405"/>
              <a:gd name="connsiteY8" fmla="*/ 704994 h 1849256"/>
              <a:gd name="connsiteX9" fmla="*/ 479950 w 1089405"/>
              <a:gd name="connsiteY9" fmla="*/ 705746 h 1849256"/>
              <a:gd name="connsiteX10" fmla="*/ 479950 w 1089405"/>
              <a:gd name="connsiteY10" fmla="*/ 0 h 1849256"/>
              <a:gd name="connsiteX11" fmla="*/ 837808 w 1089405"/>
              <a:gd name="connsiteY11" fmla="*/ 352873 h 1849256"/>
              <a:gd name="connsiteX12" fmla="*/ 776692 w 1089405"/>
              <a:gd name="connsiteY12" fmla="*/ 550168 h 1849256"/>
              <a:gd name="connsiteX13" fmla="*/ 753114 w 1089405"/>
              <a:gd name="connsiteY13" fmla="*/ 578346 h 1849256"/>
              <a:gd name="connsiteX14" fmla="*/ 796277 w 1089405"/>
              <a:gd name="connsiteY14" fmla="*/ 586939 h 1849256"/>
              <a:gd name="connsiteX15" fmla="*/ 941986 w 1089405"/>
              <a:gd name="connsiteY15" fmla="*/ 803701 h 1849256"/>
              <a:gd name="connsiteX16" fmla="*/ 796277 w 1089405"/>
              <a:gd name="connsiteY16" fmla="*/ 1020463 h 1849256"/>
              <a:gd name="connsiteX17" fmla="*/ 755032 w 1089405"/>
              <a:gd name="connsiteY17" fmla="*/ 1028674 h 1849256"/>
              <a:gd name="connsiteX18" fmla="*/ 758238 w 1089405"/>
              <a:gd name="connsiteY18" fmla="*/ 1039570 h 1849256"/>
              <a:gd name="connsiteX19" fmla="*/ 763085 w 1089405"/>
              <a:gd name="connsiteY19" fmla="*/ 1090289 h 1849256"/>
              <a:gd name="connsiteX20" fmla="*/ 758238 w 1089405"/>
              <a:gd name="connsiteY20" fmla="*/ 1141008 h 1849256"/>
              <a:gd name="connsiteX21" fmla="*/ 752324 w 1089405"/>
              <a:gd name="connsiteY21" fmla="*/ 1161108 h 1849256"/>
              <a:gd name="connsiteX22" fmla="*/ 798712 w 1089405"/>
              <a:gd name="connsiteY22" fmla="*/ 1152966 h 1849256"/>
              <a:gd name="connsiteX23" fmla="*/ 1037284 w 1089405"/>
              <a:gd name="connsiteY23" fmla="*/ 1360356 h 1849256"/>
              <a:gd name="connsiteX24" fmla="*/ 967408 w 1089405"/>
              <a:gd name="connsiteY24" fmla="*/ 1507003 h 1849256"/>
              <a:gd name="connsiteX25" fmla="*/ 962272 w 1089405"/>
              <a:gd name="connsiteY25" fmla="*/ 1510013 h 1849256"/>
              <a:gd name="connsiteX26" fmla="*/ 981267 w 1089405"/>
              <a:gd name="connsiteY26" fmla="*/ 1513794 h 1849256"/>
              <a:gd name="connsiteX27" fmla="*/ 1089405 w 1089405"/>
              <a:gd name="connsiteY27" fmla="*/ 1674665 h 1849256"/>
              <a:gd name="connsiteX28" fmla="*/ 912348 w 1089405"/>
              <a:gd name="connsiteY28" fmla="*/ 1849256 h 1849256"/>
              <a:gd name="connsiteX29" fmla="*/ 735291 w 1089405"/>
              <a:gd name="connsiteY29" fmla="*/ 1674665 h 1849256"/>
              <a:gd name="connsiteX30" fmla="*/ 749205 w 1089405"/>
              <a:gd name="connsiteY30" fmla="*/ 1606707 h 1849256"/>
              <a:gd name="connsiteX31" fmla="*/ 778294 w 1089405"/>
              <a:gd name="connsiteY31" fmla="*/ 1564163 h 1849256"/>
              <a:gd name="connsiteX32" fmla="*/ 705849 w 1089405"/>
              <a:gd name="connsiteY32" fmla="*/ 1551448 h 1849256"/>
              <a:gd name="connsiteX33" fmla="*/ 560140 w 1089405"/>
              <a:gd name="connsiteY33" fmla="*/ 1360356 h 1849256"/>
              <a:gd name="connsiteX34" fmla="*/ 563231 w 1089405"/>
              <a:gd name="connsiteY34" fmla="*/ 1333707 h 1849256"/>
              <a:gd name="connsiteX35" fmla="*/ 524513 w 1089405"/>
              <a:gd name="connsiteY35" fmla="*/ 1341952 h 1849256"/>
              <a:gd name="connsiteX36" fmla="*/ 285941 w 1089405"/>
              <a:gd name="connsiteY36" fmla="*/ 1090289 h 1849256"/>
              <a:gd name="connsiteX37" fmla="*/ 304689 w 1089405"/>
              <a:gd name="connsiteY37" fmla="*/ 992330 h 1849256"/>
              <a:gd name="connsiteX38" fmla="*/ 310465 w 1089405"/>
              <a:gd name="connsiteY38" fmla="*/ 981105 h 1849256"/>
              <a:gd name="connsiteX39" fmla="*/ 238572 w 1089405"/>
              <a:gd name="connsiteY39" fmla="*/ 993722 h 1849256"/>
              <a:gd name="connsiteX40" fmla="*/ 0 w 1089405"/>
              <a:gd name="connsiteY40" fmla="*/ 786332 h 1849256"/>
              <a:gd name="connsiteX41" fmla="*/ 145709 w 1089405"/>
              <a:gd name="connsiteY41" fmla="*/ 595240 h 1849256"/>
              <a:gd name="connsiteX42" fmla="*/ 211291 w 1089405"/>
              <a:gd name="connsiteY42" fmla="*/ 583730 h 1849256"/>
              <a:gd name="connsiteX43" fmla="*/ 183209 w 1089405"/>
              <a:gd name="connsiteY43" fmla="*/ 550168 h 1849256"/>
              <a:gd name="connsiteX44" fmla="*/ 122092 w 1089405"/>
              <a:gd name="connsiteY44" fmla="*/ 352873 h 1849256"/>
              <a:gd name="connsiteX45" fmla="*/ 479950 w 1089405"/>
              <a:gd name="connsiteY45" fmla="*/ 0 h 184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89405" h="1849256">
                <a:moveTo>
                  <a:pt x="468443" y="838922"/>
                </a:moveTo>
                <a:lnTo>
                  <a:pt x="463942" y="851526"/>
                </a:lnTo>
                <a:lnTo>
                  <a:pt x="469608" y="850319"/>
                </a:lnTo>
                <a:close/>
                <a:moveTo>
                  <a:pt x="457062" y="703471"/>
                </a:moveTo>
                <a:lnTo>
                  <a:pt x="458396" y="705607"/>
                </a:lnTo>
                <a:cubicBezTo>
                  <a:pt x="464432" y="718013"/>
                  <a:pt x="469119" y="731035"/>
                  <a:pt x="472297" y="744536"/>
                </a:cubicBezTo>
                <a:lnTo>
                  <a:pt x="472591" y="747071"/>
                </a:lnTo>
                <a:lnTo>
                  <a:pt x="483590" y="712132"/>
                </a:lnTo>
                <a:lnTo>
                  <a:pt x="487519" y="704994"/>
                </a:lnTo>
                <a:lnTo>
                  <a:pt x="479950" y="705746"/>
                </a:lnTo>
                <a:close/>
                <a:moveTo>
                  <a:pt x="479950" y="0"/>
                </a:moveTo>
                <a:cubicBezTo>
                  <a:pt x="677590" y="0"/>
                  <a:pt x="837808" y="157987"/>
                  <a:pt x="837808" y="352873"/>
                </a:cubicBezTo>
                <a:cubicBezTo>
                  <a:pt x="837808" y="425955"/>
                  <a:pt x="815277" y="493849"/>
                  <a:pt x="776692" y="550168"/>
                </a:cubicBezTo>
                <a:lnTo>
                  <a:pt x="753114" y="578346"/>
                </a:lnTo>
                <a:lnTo>
                  <a:pt x="796277" y="586939"/>
                </a:lnTo>
                <a:cubicBezTo>
                  <a:pt x="881904" y="622652"/>
                  <a:pt x="941986" y="706258"/>
                  <a:pt x="941986" y="803701"/>
                </a:cubicBezTo>
                <a:cubicBezTo>
                  <a:pt x="941986" y="901144"/>
                  <a:pt x="881904" y="984750"/>
                  <a:pt x="796277" y="1020463"/>
                </a:cubicBezTo>
                <a:lnTo>
                  <a:pt x="755032" y="1028674"/>
                </a:lnTo>
                <a:lnTo>
                  <a:pt x="758238" y="1039570"/>
                </a:lnTo>
                <a:cubicBezTo>
                  <a:pt x="761416" y="1055953"/>
                  <a:pt x="763085" y="1072915"/>
                  <a:pt x="763085" y="1090289"/>
                </a:cubicBezTo>
                <a:cubicBezTo>
                  <a:pt x="763085" y="1107663"/>
                  <a:pt x="761416" y="1124626"/>
                  <a:pt x="758238" y="1141008"/>
                </a:cubicBezTo>
                <a:lnTo>
                  <a:pt x="752324" y="1161108"/>
                </a:lnTo>
                <a:lnTo>
                  <a:pt x="798712" y="1152966"/>
                </a:lnTo>
                <a:cubicBezTo>
                  <a:pt x="930472" y="1152966"/>
                  <a:pt x="1037284" y="1245818"/>
                  <a:pt x="1037284" y="1360356"/>
                </a:cubicBezTo>
                <a:cubicBezTo>
                  <a:pt x="1037284" y="1417625"/>
                  <a:pt x="1010581" y="1469473"/>
                  <a:pt x="967408" y="1507003"/>
                </a:cubicBezTo>
                <a:lnTo>
                  <a:pt x="962272" y="1510013"/>
                </a:lnTo>
                <a:lnTo>
                  <a:pt x="981267" y="1513794"/>
                </a:lnTo>
                <a:cubicBezTo>
                  <a:pt x="1044815" y="1540299"/>
                  <a:pt x="1089405" y="1602347"/>
                  <a:pt x="1089405" y="1674665"/>
                </a:cubicBezTo>
                <a:cubicBezTo>
                  <a:pt x="1089405" y="1771089"/>
                  <a:pt x="1010134" y="1849256"/>
                  <a:pt x="912348" y="1849256"/>
                </a:cubicBezTo>
                <a:cubicBezTo>
                  <a:pt x="814562" y="1849256"/>
                  <a:pt x="735291" y="1771089"/>
                  <a:pt x="735291" y="1674665"/>
                </a:cubicBezTo>
                <a:cubicBezTo>
                  <a:pt x="735291" y="1650559"/>
                  <a:pt x="740246" y="1627594"/>
                  <a:pt x="749205" y="1606707"/>
                </a:cubicBezTo>
                <a:lnTo>
                  <a:pt x="778294" y="1564163"/>
                </a:lnTo>
                <a:lnTo>
                  <a:pt x="705849" y="1551448"/>
                </a:lnTo>
                <a:cubicBezTo>
                  <a:pt x="620222" y="1519965"/>
                  <a:pt x="560140" y="1446260"/>
                  <a:pt x="560140" y="1360356"/>
                </a:cubicBezTo>
                <a:lnTo>
                  <a:pt x="563231" y="1333707"/>
                </a:lnTo>
                <a:lnTo>
                  <a:pt x="524513" y="1341952"/>
                </a:lnTo>
                <a:cubicBezTo>
                  <a:pt x="392753" y="1341952"/>
                  <a:pt x="285941" y="1229279"/>
                  <a:pt x="285941" y="1090289"/>
                </a:cubicBezTo>
                <a:cubicBezTo>
                  <a:pt x="285941" y="1055542"/>
                  <a:pt x="292617" y="1022439"/>
                  <a:pt x="304689" y="992330"/>
                </a:cubicBezTo>
                <a:lnTo>
                  <a:pt x="310465" y="981105"/>
                </a:lnTo>
                <a:lnTo>
                  <a:pt x="238572" y="993722"/>
                </a:lnTo>
                <a:cubicBezTo>
                  <a:pt x="106812" y="993722"/>
                  <a:pt x="0" y="900870"/>
                  <a:pt x="0" y="786332"/>
                </a:cubicBezTo>
                <a:cubicBezTo>
                  <a:pt x="0" y="700429"/>
                  <a:pt x="60082" y="626724"/>
                  <a:pt x="145709" y="595240"/>
                </a:cubicBezTo>
                <a:lnTo>
                  <a:pt x="211291" y="583730"/>
                </a:lnTo>
                <a:lnTo>
                  <a:pt x="183209" y="550168"/>
                </a:lnTo>
                <a:cubicBezTo>
                  <a:pt x="144623" y="493849"/>
                  <a:pt x="122092" y="425955"/>
                  <a:pt x="122092" y="352873"/>
                </a:cubicBezTo>
                <a:cubicBezTo>
                  <a:pt x="122092" y="157987"/>
                  <a:pt x="282310" y="0"/>
                  <a:pt x="479950" y="0"/>
                </a:cubicBezTo>
                <a:close/>
              </a:path>
            </a:pathLst>
          </a:custGeom>
          <a:solidFill>
            <a:srgbClr val="FFCCFF"/>
          </a:solidFill>
          <a:ln w="22225">
            <a:solidFill>
              <a:srgbClr val="7030A0">
                <a:alpha val="51000"/>
              </a:srgbClr>
            </a:solidFill>
          </a:ln>
          <a:effectLst>
            <a:innerShdw dist="63500" dir="27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" name="Triangel 7">
            <a:extLst>
              <a:ext uri="{FF2B5EF4-FFF2-40B4-BE49-F238E27FC236}">
                <a16:creationId xmlns:a16="http://schemas.microsoft.com/office/drawing/2014/main" id="{2F970534-3E3F-0340-ABCE-B529DE3763E2}"/>
              </a:ext>
            </a:extLst>
          </p:cNvPr>
          <p:cNvSpPr/>
          <p:nvPr/>
        </p:nvSpPr>
        <p:spPr>
          <a:xfrm rot="9595413">
            <a:off x="6078050" y="2554814"/>
            <a:ext cx="420557" cy="1535124"/>
          </a:xfrm>
          <a:prstGeom prst="triangle">
            <a:avLst>
              <a:gd name="adj" fmla="val 42833"/>
            </a:avLst>
          </a:prstGeom>
          <a:solidFill>
            <a:srgbClr val="FFC01D"/>
          </a:solidFill>
          <a:ln w="88900">
            <a:solidFill>
              <a:srgbClr val="FF493E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0557"/>
                      <a:gd name="connsiteY0" fmla="*/ 1535124 h 1535124"/>
                      <a:gd name="connsiteX1" fmla="*/ 74299 w 420557"/>
                      <a:gd name="connsiteY1" fmla="*/ 992714 h 1535124"/>
                      <a:gd name="connsiteX2" fmla="*/ 148597 w 420557"/>
                      <a:gd name="connsiteY2" fmla="*/ 450303 h 1535124"/>
                      <a:gd name="connsiteX3" fmla="*/ 210279 w 420557"/>
                      <a:gd name="connsiteY3" fmla="*/ 0 h 1535124"/>
                      <a:gd name="connsiteX4" fmla="*/ 278269 w 420557"/>
                      <a:gd name="connsiteY4" fmla="*/ 496357 h 1535124"/>
                      <a:gd name="connsiteX5" fmla="*/ 348362 w 420557"/>
                      <a:gd name="connsiteY5" fmla="*/ 1008065 h 1535124"/>
                      <a:gd name="connsiteX6" fmla="*/ 420557 w 420557"/>
                      <a:gd name="connsiteY6" fmla="*/ 1535124 h 1535124"/>
                      <a:gd name="connsiteX7" fmla="*/ 0 w 420557"/>
                      <a:gd name="connsiteY7" fmla="*/ 1535124 h 1535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0557" h="1535124" fill="none" extrusionOk="0">
                        <a:moveTo>
                          <a:pt x="0" y="1535124"/>
                        </a:moveTo>
                        <a:cubicBezTo>
                          <a:pt x="-25096" y="1290268"/>
                          <a:pt x="57910" y="1117444"/>
                          <a:pt x="74299" y="992714"/>
                        </a:cubicBezTo>
                        <a:cubicBezTo>
                          <a:pt x="90688" y="867984"/>
                          <a:pt x="138348" y="636507"/>
                          <a:pt x="148597" y="450303"/>
                        </a:cubicBezTo>
                        <a:cubicBezTo>
                          <a:pt x="158846" y="264099"/>
                          <a:pt x="191936" y="135498"/>
                          <a:pt x="210279" y="0"/>
                        </a:cubicBezTo>
                        <a:cubicBezTo>
                          <a:pt x="247292" y="235232"/>
                          <a:pt x="197281" y="316503"/>
                          <a:pt x="278269" y="496357"/>
                        </a:cubicBezTo>
                        <a:cubicBezTo>
                          <a:pt x="359257" y="676211"/>
                          <a:pt x="272072" y="859148"/>
                          <a:pt x="348362" y="1008065"/>
                        </a:cubicBezTo>
                        <a:cubicBezTo>
                          <a:pt x="424652" y="1156982"/>
                          <a:pt x="360135" y="1410662"/>
                          <a:pt x="420557" y="1535124"/>
                        </a:cubicBezTo>
                        <a:cubicBezTo>
                          <a:pt x="213415" y="1540537"/>
                          <a:pt x="136375" y="1511032"/>
                          <a:pt x="0" y="1535124"/>
                        </a:cubicBezTo>
                        <a:close/>
                      </a:path>
                      <a:path w="420557" h="1535124" stroke="0" extrusionOk="0">
                        <a:moveTo>
                          <a:pt x="0" y="1535124"/>
                        </a:moveTo>
                        <a:cubicBezTo>
                          <a:pt x="-28534" y="1308813"/>
                          <a:pt x="97920" y="1213724"/>
                          <a:pt x="67990" y="1038767"/>
                        </a:cubicBezTo>
                        <a:cubicBezTo>
                          <a:pt x="38060" y="863810"/>
                          <a:pt x="157232" y="687534"/>
                          <a:pt x="131775" y="573113"/>
                        </a:cubicBezTo>
                        <a:cubicBezTo>
                          <a:pt x="106318" y="458692"/>
                          <a:pt x="226459" y="204288"/>
                          <a:pt x="210279" y="0"/>
                        </a:cubicBezTo>
                        <a:cubicBezTo>
                          <a:pt x="239351" y="128422"/>
                          <a:pt x="242393" y="347167"/>
                          <a:pt x="278269" y="496357"/>
                        </a:cubicBezTo>
                        <a:cubicBezTo>
                          <a:pt x="314144" y="645547"/>
                          <a:pt x="308208" y="759340"/>
                          <a:pt x="344156" y="977362"/>
                        </a:cubicBezTo>
                        <a:cubicBezTo>
                          <a:pt x="380104" y="1195384"/>
                          <a:pt x="357570" y="1405065"/>
                          <a:pt x="420557" y="1535124"/>
                        </a:cubicBezTo>
                        <a:cubicBezTo>
                          <a:pt x="235156" y="1579157"/>
                          <a:pt x="151637" y="1509569"/>
                          <a:pt x="0" y="15351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16940272" flipH="1">
            <a:off x="4821912" y="2503628"/>
            <a:ext cx="344060" cy="146770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C100"/>
          </a:solidFill>
          <a:ln w="381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Freeform 39"/>
          <p:cNvSpPr/>
          <p:nvPr/>
        </p:nvSpPr>
        <p:spPr>
          <a:xfrm rot="20262935">
            <a:off x="4897052" y="2163972"/>
            <a:ext cx="444434" cy="375676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 rot="18898668">
            <a:off x="4539932" y="1219316"/>
            <a:ext cx="444434" cy="375676"/>
          </a:xfrm>
          <a:custGeom>
            <a:avLst/>
            <a:gdLst>
              <a:gd name="connsiteX0" fmla="*/ 235623 w 444434"/>
              <a:gd name="connsiteY0" fmla="*/ 1729 h 375676"/>
              <a:gd name="connsiteX1" fmla="*/ 431705 w 444434"/>
              <a:gd name="connsiteY1" fmla="*/ 91885 h 375676"/>
              <a:gd name="connsiteX2" fmla="*/ 296166 w 444434"/>
              <a:gd name="connsiteY2" fmla="*/ 349286 h 375676"/>
              <a:gd name="connsiteX3" fmla="*/ 12729 w 444434"/>
              <a:gd name="connsiteY3" fmla="*/ 283791 h 375676"/>
              <a:gd name="connsiteX4" fmla="*/ 148269 w 444434"/>
              <a:gd name="connsiteY4" fmla="*/ 26391 h 375676"/>
              <a:gd name="connsiteX5" fmla="*/ 235623 w 444434"/>
              <a:gd name="connsiteY5" fmla="*/ 1729 h 37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34" h="375676" fill="none" extrusionOk="0">
                <a:moveTo>
                  <a:pt x="235623" y="1729"/>
                </a:moveTo>
                <a:cubicBezTo>
                  <a:pt x="306914" y="-10516"/>
                  <a:pt x="392659" y="32936"/>
                  <a:pt x="431705" y="91885"/>
                </a:cubicBezTo>
                <a:cubicBezTo>
                  <a:pt x="469994" y="156725"/>
                  <a:pt x="394477" y="320455"/>
                  <a:pt x="296166" y="349286"/>
                </a:cubicBezTo>
                <a:cubicBezTo>
                  <a:pt x="203665" y="415264"/>
                  <a:pt x="65612" y="375852"/>
                  <a:pt x="12729" y="283791"/>
                </a:cubicBezTo>
                <a:cubicBezTo>
                  <a:pt x="-45812" y="191763"/>
                  <a:pt x="35138" y="81482"/>
                  <a:pt x="148269" y="26391"/>
                </a:cubicBezTo>
                <a:cubicBezTo>
                  <a:pt x="181102" y="18958"/>
                  <a:pt x="206883" y="5710"/>
                  <a:pt x="235623" y="1729"/>
                </a:cubicBezTo>
                <a:close/>
              </a:path>
              <a:path w="444434" h="375676" stroke="0" extrusionOk="0">
                <a:moveTo>
                  <a:pt x="235623" y="1729"/>
                </a:moveTo>
                <a:cubicBezTo>
                  <a:pt x="303678" y="-19524"/>
                  <a:pt x="392462" y="28244"/>
                  <a:pt x="431705" y="91885"/>
                </a:cubicBezTo>
                <a:cubicBezTo>
                  <a:pt x="508235" y="188565"/>
                  <a:pt x="385304" y="297138"/>
                  <a:pt x="296166" y="349286"/>
                </a:cubicBezTo>
                <a:cubicBezTo>
                  <a:pt x="166173" y="416241"/>
                  <a:pt x="49678" y="394473"/>
                  <a:pt x="12729" y="283791"/>
                </a:cubicBezTo>
                <a:cubicBezTo>
                  <a:pt x="-30758" y="193178"/>
                  <a:pt x="38469" y="82201"/>
                  <a:pt x="148269" y="26391"/>
                </a:cubicBezTo>
                <a:cubicBezTo>
                  <a:pt x="178604" y="13309"/>
                  <a:pt x="207715" y="3192"/>
                  <a:pt x="235623" y="1729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6216 w 313517"/>
                      <a:gd name="connsiteY0" fmla="*/ 1220 h 265013"/>
                      <a:gd name="connsiteX1" fmla="*/ 304538 w 313517"/>
                      <a:gd name="connsiteY1" fmla="*/ 64819 h 265013"/>
                      <a:gd name="connsiteX2" fmla="*/ 208925 w 313517"/>
                      <a:gd name="connsiteY2" fmla="*/ 246397 h 265013"/>
                      <a:gd name="connsiteX3" fmla="*/ 8980 w 313517"/>
                      <a:gd name="connsiteY3" fmla="*/ 200195 h 265013"/>
                      <a:gd name="connsiteX4" fmla="*/ 104594 w 313517"/>
                      <a:gd name="connsiteY4" fmla="*/ 18617 h 265013"/>
                      <a:gd name="connsiteX5" fmla="*/ 166216 w 313517"/>
                      <a:gd name="connsiteY5" fmla="*/ 1220 h 265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517" h="265013">
                        <a:moveTo>
                          <a:pt x="166216" y="1220"/>
                        </a:moveTo>
                        <a:cubicBezTo>
                          <a:pt x="227175" y="-5784"/>
                          <a:pt x="282931" y="17644"/>
                          <a:pt x="304538" y="64819"/>
                        </a:cubicBezTo>
                        <a:cubicBezTo>
                          <a:pt x="333348" y="127719"/>
                          <a:pt x="290541" y="209014"/>
                          <a:pt x="208925" y="246397"/>
                        </a:cubicBezTo>
                        <a:cubicBezTo>
                          <a:pt x="127309" y="283780"/>
                          <a:pt x="37791" y="263095"/>
                          <a:pt x="8980" y="200195"/>
                        </a:cubicBezTo>
                        <a:cubicBezTo>
                          <a:pt x="-19830" y="137295"/>
                          <a:pt x="22978" y="56000"/>
                          <a:pt x="104594" y="18617"/>
                        </a:cubicBezTo>
                        <a:cubicBezTo>
                          <a:pt x="124999" y="9271"/>
                          <a:pt x="145896" y="3555"/>
                          <a:pt x="166216" y="122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 rot="630607">
            <a:off x="5899639" y="719382"/>
            <a:ext cx="445091" cy="374902"/>
          </a:xfrm>
          <a:custGeom>
            <a:avLst/>
            <a:gdLst>
              <a:gd name="connsiteX0" fmla="*/ 207466 w 445091"/>
              <a:gd name="connsiteY0" fmla="*/ 1471 h 374902"/>
              <a:gd name="connsiteX1" fmla="*/ 295037 w 445091"/>
              <a:gd name="connsiteY1" fmla="*/ 25346 h 374902"/>
              <a:gd name="connsiteX2" fmla="*/ 432889 w 445091"/>
              <a:gd name="connsiteY2" fmla="*/ 281513 h 374902"/>
              <a:gd name="connsiteX3" fmla="*/ 150056 w 445091"/>
              <a:gd name="connsiteY3" fmla="*/ 349558 h 374902"/>
              <a:gd name="connsiteX4" fmla="*/ 12202 w 445091"/>
              <a:gd name="connsiteY4" fmla="*/ 93391 h 374902"/>
              <a:gd name="connsiteX5" fmla="*/ 207466 w 445091"/>
              <a:gd name="connsiteY5" fmla="*/ 1471 h 3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091" h="374902" fill="none" extrusionOk="0">
                <a:moveTo>
                  <a:pt x="207466" y="1471"/>
                </a:moveTo>
                <a:cubicBezTo>
                  <a:pt x="235591" y="4414"/>
                  <a:pt x="264431" y="13830"/>
                  <a:pt x="295037" y="25346"/>
                </a:cubicBezTo>
                <a:cubicBezTo>
                  <a:pt x="409087" y="57066"/>
                  <a:pt x="462862" y="205970"/>
                  <a:pt x="432889" y="281513"/>
                </a:cubicBezTo>
                <a:cubicBezTo>
                  <a:pt x="413813" y="382777"/>
                  <a:pt x="297719" y="409080"/>
                  <a:pt x="150056" y="349558"/>
                </a:cubicBezTo>
                <a:cubicBezTo>
                  <a:pt x="20390" y="295427"/>
                  <a:pt x="-13615" y="194551"/>
                  <a:pt x="12202" y="93391"/>
                </a:cubicBezTo>
                <a:cubicBezTo>
                  <a:pt x="46860" y="33137"/>
                  <a:pt x="121233" y="-4916"/>
                  <a:pt x="207466" y="1471"/>
                </a:cubicBezTo>
                <a:close/>
              </a:path>
              <a:path w="445091" h="374902" stroke="0" extrusionOk="0">
                <a:moveTo>
                  <a:pt x="207466" y="1471"/>
                </a:moveTo>
                <a:cubicBezTo>
                  <a:pt x="235119" y="3795"/>
                  <a:pt x="257609" y="15505"/>
                  <a:pt x="295037" y="25346"/>
                </a:cubicBezTo>
                <a:cubicBezTo>
                  <a:pt x="422323" y="79633"/>
                  <a:pt x="446387" y="192827"/>
                  <a:pt x="432889" y="281513"/>
                </a:cubicBezTo>
                <a:cubicBezTo>
                  <a:pt x="376723" y="386796"/>
                  <a:pt x="263119" y="418675"/>
                  <a:pt x="150056" y="349558"/>
                </a:cubicBezTo>
                <a:cubicBezTo>
                  <a:pt x="14368" y="286931"/>
                  <a:pt x="-25552" y="184012"/>
                  <a:pt x="12202" y="93391"/>
                </a:cubicBezTo>
                <a:cubicBezTo>
                  <a:pt x="54725" y="27725"/>
                  <a:pt x="127840" y="-21828"/>
                  <a:pt x="207466" y="1471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6353 w 313980"/>
                      <a:gd name="connsiteY0" fmla="*/ 1038 h 264467"/>
                      <a:gd name="connsiteX1" fmla="*/ 208128 w 313980"/>
                      <a:gd name="connsiteY1" fmla="*/ 17880 h 264467"/>
                      <a:gd name="connsiteX2" fmla="*/ 305373 w 313980"/>
                      <a:gd name="connsiteY2" fmla="*/ 198588 h 264467"/>
                      <a:gd name="connsiteX3" fmla="*/ 105854 w 313980"/>
                      <a:gd name="connsiteY3" fmla="*/ 246589 h 264467"/>
                      <a:gd name="connsiteX4" fmla="*/ 8608 w 313980"/>
                      <a:gd name="connsiteY4" fmla="*/ 65881 h 264467"/>
                      <a:gd name="connsiteX5" fmla="*/ 146353 w 313980"/>
                      <a:gd name="connsiteY5" fmla="*/ 1038 h 264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980" h="264467">
                        <a:moveTo>
                          <a:pt x="146353" y="1038"/>
                        </a:moveTo>
                        <a:cubicBezTo>
                          <a:pt x="166692" y="3190"/>
                          <a:pt x="187641" y="8718"/>
                          <a:pt x="208128" y="17880"/>
                        </a:cubicBezTo>
                        <a:cubicBezTo>
                          <a:pt x="290078" y="54525"/>
                          <a:pt x="333616" y="135431"/>
                          <a:pt x="305373" y="198588"/>
                        </a:cubicBezTo>
                        <a:cubicBezTo>
                          <a:pt x="277131" y="261745"/>
                          <a:pt x="187803" y="283236"/>
                          <a:pt x="105854" y="246589"/>
                        </a:cubicBezTo>
                        <a:cubicBezTo>
                          <a:pt x="23905" y="209943"/>
                          <a:pt x="-19635" y="129038"/>
                          <a:pt x="8608" y="65881"/>
                        </a:cubicBezTo>
                        <a:cubicBezTo>
                          <a:pt x="29790" y="18513"/>
                          <a:pt x="85333" y="-5418"/>
                          <a:pt x="146353" y="1038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20335481">
            <a:off x="4911486" y="729154"/>
            <a:ext cx="1732143" cy="2538602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  <a:gd name="connsiteX0" fmla="*/ 7635 w 4160413"/>
              <a:gd name="connsiteY0" fmla="*/ 1935127 h 6260691"/>
              <a:gd name="connsiteX1" fmla="*/ 1634189 w 4160413"/>
              <a:gd name="connsiteY1" fmla="*/ 2 h 6260691"/>
              <a:gd name="connsiteX2" fmla="*/ 2327956 w 4160413"/>
              <a:gd name="connsiteY2" fmla="*/ 55432 h 6260691"/>
              <a:gd name="connsiteX3" fmla="*/ 3905722 w 4160413"/>
              <a:gd name="connsiteY3" fmla="*/ 1818832 h 6260691"/>
              <a:gd name="connsiteX4" fmla="*/ 3529559 w 4160413"/>
              <a:gd name="connsiteY4" fmla="*/ 3037390 h 6260691"/>
              <a:gd name="connsiteX5" fmla="*/ 4160203 w 4160413"/>
              <a:gd name="connsiteY5" fmla="*/ 4794736 h 6260691"/>
              <a:gd name="connsiteX6" fmla="*/ 2183387 w 4160413"/>
              <a:gd name="connsiteY6" fmla="*/ 6260691 h 6260691"/>
              <a:gd name="connsiteX7" fmla="*/ 1761858 w 4160413"/>
              <a:gd name="connsiteY7" fmla="*/ 6260691 h 6260691"/>
              <a:gd name="connsiteX8" fmla="*/ 2 w 4160413"/>
              <a:gd name="connsiteY8" fmla="*/ 4651379 h 6260691"/>
              <a:gd name="connsiteX9" fmla="*/ 350456 w 4160413"/>
              <a:gd name="connsiteY9" fmla="*/ 3344298 h 6260691"/>
              <a:gd name="connsiteX10" fmla="*/ 7635 w 4160413"/>
              <a:gd name="connsiteY10" fmla="*/ 1935127 h 6260691"/>
              <a:gd name="connsiteX0" fmla="*/ 7632 w 4160410"/>
              <a:gd name="connsiteY0" fmla="*/ 1935123 h 6260687"/>
              <a:gd name="connsiteX1" fmla="*/ 1634186 w 4160410"/>
              <a:gd name="connsiteY1" fmla="*/ -2 h 6260687"/>
              <a:gd name="connsiteX2" fmla="*/ 2327953 w 4160410"/>
              <a:gd name="connsiteY2" fmla="*/ 55428 h 6260687"/>
              <a:gd name="connsiteX3" fmla="*/ 3905719 w 4160410"/>
              <a:gd name="connsiteY3" fmla="*/ 1818828 h 6260687"/>
              <a:gd name="connsiteX4" fmla="*/ 3529556 w 4160410"/>
              <a:gd name="connsiteY4" fmla="*/ 3037386 h 6260687"/>
              <a:gd name="connsiteX5" fmla="*/ 4160200 w 4160410"/>
              <a:gd name="connsiteY5" fmla="*/ 4794732 h 6260687"/>
              <a:gd name="connsiteX6" fmla="*/ 2183384 w 4160410"/>
              <a:gd name="connsiteY6" fmla="*/ 6260687 h 6260687"/>
              <a:gd name="connsiteX7" fmla="*/ 1761855 w 4160410"/>
              <a:gd name="connsiteY7" fmla="*/ 6260687 h 6260687"/>
              <a:gd name="connsiteX8" fmla="*/ -1 w 4160410"/>
              <a:gd name="connsiteY8" fmla="*/ 4651375 h 6260687"/>
              <a:gd name="connsiteX9" fmla="*/ 350453 w 4160410"/>
              <a:gd name="connsiteY9" fmla="*/ 3344294 h 6260687"/>
              <a:gd name="connsiteX10" fmla="*/ 7632 w 4160410"/>
              <a:gd name="connsiteY10" fmla="*/ 1935123 h 6260687"/>
              <a:gd name="connsiteX0" fmla="*/ 7632 w 4160410"/>
              <a:gd name="connsiteY0" fmla="*/ 1935127 h 6260691"/>
              <a:gd name="connsiteX1" fmla="*/ 1634186 w 4160410"/>
              <a:gd name="connsiteY1" fmla="*/ 2 h 6260691"/>
              <a:gd name="connsiteX2" fmla="*/ 2504816 w 4160410"/>
              <a:gd name="connsiteY2" fmla="*/ 17315 h 6260691"/>
              <a:gd name="connsiteX3" fmla="*/ 3905719 w 4160410"/>
              <a:gd name="connsiteY3" fmla="*/ 1818832 h 6260691"/>
              <a:gd name="connsiteX4" fmla="*/ 3529556 w 4160410"/>
              <a:gd name="connsiteY4" fmla="*/ 3037390 h 6260691"/>
              <a:gd name="connsiteX5" fmla="*/ 4160200 w 4160410"/>
              <a:gd name="connsiteY5" fmla="*/ 4794736 h 6260691"/>
              <a:gd name="connsiteX6" fmla="*/ 2183384 w 4160410"/>
              <a:gd name="connsiteY6" fmla="*/ 6260691 h 6260691"/>
              <a:gd name="connsiteX7" fmla="*/ 1761855 w 4160410"/>
              <a:gd name="connsiteY7" fmla="*/ 6260691 h 6260691"/>
              <a:gd name="connsiteX8" fmla="*/ -1 w 4160410"/>
              <a:gd name="connsiteY8" fmla="*/ 4651379 h 6260691"/>
              <a:gd name="connsiteX9" fmla="*/ 350453 w 4160410"/>
              <a:gd name="connsiteY9" fmla="*/ 3344298 h 6260691"/>
              <a:gd name="connsiteX10" fmla="*/ 7632 w 4160410"/>
              <a:gd name="connsiteY10" fmla="*/ 1935127 h 6260691"/>
              <a:gd name="connsiteX0" fmla="*/ 7632 w 4160410"/>
              <a:gd name="connsiteY0" fmla="*/ 1996537 h 6322101"/>
              <a:gd name="connsiteX1" fmla="*/ 1624069 w 4160410"/>
              <a:gd name="connsiteY1" fmla="*/ -1 h 6322101"/>
              <a:gd name="connsiteX2" fmla="*/ 2504816 w 4160410"/>
              <a:gd name="connsiteY2" fmla="*/ 78725 h 6322101"/>
              <a:gd name="connsiteX3" fmla="*/ 3905719 w 4160410"/>
              <a:gd name="connsiteY3" fmla="*/ 1880242 h 6322101"/>
              <a:gd name="connsiteX4" fmla="*/ 3529556 w 4160410"/>
              <a:gd name="connsiteY4" fmla="*/ 3098800 h 6322101"/>
              <a:gd name="connsiteX5" fmla="*/ 4160200 w 4160410"/>
              <a:gd name="connsiteY5" fmla="*/ 4856146 h 6322101"/>
              <a:gd name="connsiteX6" fmla="*/ 2183384 w 4160410"/>
              <a:gd name="connsiteY6" fmla="*/ 6322101 h 6322101"/>
              <a:gd name="connsiteX7" fmla="*/ 1761855 w 4160410"/>
              <a:gd name="connsiteY7" fmla="*/ 6322101 h 6322101"/>
              <a:gd name="connsiteX8" fmla="*/ -1 w 4160410"/>
              <a:gd name="connsiteY8" fmla="*/ 4712789 h 6322101"/>
              <a:gd name="connsiteX9" fmla="*/ 350453 w 4160410"/>
              <a:gd name="connsiteY9" fmla="*/ 3405708 h 6322101"/>
              <a:gd name="connsiteX10" fmla="*/ 7632 w 4160410"/>
              <a:gd name="connsiteY10" fmla="*/ 1996537 h 6322101"/>
              <a:gd name="connsiteX0" fmla="*/ 7632 w 4160410"/>
              <a:gd name="connsiteY0" fmla="*/ 1996537 h 6322101"/>
              <a:gd name="connsiteX1" fmla="*/ 1624069 w 4160410"/>
              <a:gd name="connsiteY1" fmla="*/ -1 h 6322101"/>
              <a:gd name="connsiteX2" fmla="*/ 2504816 w 4160410"/>
              <a:gd name="connsiteY2" fmla="*/ 78725 h 6322101"/>
              <a:gd name="connsiteX3" fmla="*/ 3905719 w 4160410"/>
              <a:gd name="connsiteY3" fmla="*/ 1880242 h 6322101"/>
              <a:gd name="connsiteX4" fmla="*/ 3529556 w 4160410"/>
              <a:gd name="connsiteY4" fmla="*/ 3098800 h 6322101"/>
              <a:gd name="connsiteX5" fmla="*/ 4160200 w 4160410"/>
              <a:gd name="connsiteY5" fmla="*/ 4856146 h 6322101"/>
              <a:gd name="connsiteX6" fmla="*/ 2183384 w 4160410"/>
              <a:gd name="connsiteY6" fmla="*/ 6322101 h 6322101"/>
              <a:gd name="connsiteX7" fmla="*/ 1761855 w 4160410"/>
              <a:gd name="connsiteY7" fmla="*/ 6322101 h 6322101"/>
              <a:gd name="connsiteX8" fmla="*/ -1 w 4160410"/>
              <a:gd name="connsiteY8" fmla="*/ 4712789 h 6322101"/>
              <a:gd name="connsiteX9" fmla="*/ 350453 w 4160410"/>
              <a:gd name="connsiteY9" fmla="*/ 3405708 h 6322101"/>
              <a:gd name="connsiteX10" fmla="*/ 7632 w 4160410"/>
              <a:gd name="connsiteY10" fmla="*/ 1996537 h 6322101"/>
              <a:gd name="connsiteX0" fmla="*/ 7632 w 4160410"/>
              <a:gd name="connsiteY0" fmla="*/ 1996537 h 6322101"/>
              <a:gd name="connsiteX1" fmla="*/ 1624069 w 4160410"/>
              <a:gd name="connsiteY1" fmla="*/ -1 h 6322101"/>
              <a:gd name="connsiteX2" fmla="*/ 2504816 w 4160410"/>
              <a:gd name="connsiteY2" fmla="*/ 78725 h 6322101"/>
              <a:gd name="connsiteX3" fmla="*/ 3905719 w 4160410"/>
              <a:gd name="connsiteY3" fmla="*/ 1880242 h 6322101"/>
              <a:gd name="connsiteX4" fmla="*/ 3529556 w 4160410"/>
              <a:gd name="connsiteY4" fmla="*/ 3098800 h 6322101"/>
              <a:gd name="connsiteX5" fmla="*/ 4160200 w 4160410"/>
              <a:gd name="connsiteY5" fmla="*/ 4856146 h 6322101"/>
              <a:gd name="connsiteX6" fmla="*/ 2183384 w 4160410"/>
              <a:gd name="connsiteY6" fmla="*/ 6322101 h 6322101"/>
              <a:gd name="connsiteX7" fmla="*/ 1761855 w 4160410"/>
              <a:gd name="connsiteY7" fmla="*/ 6322101 h 6322101"/>
              <a:gd name="connsiteX8" fmla="*/ -1 w 4160410"/>
              <a:gd name="connsiteY8" fmla="*/ 4712789 h 6322101"/>
              <a:gd name="connsiteX9" fmla="*/ 350453 w 4160410"/>
              <a:gd name="connsiteY9" fmla="*/ 3405708 h 6322101"/>
              <a:gd name="connsiteX10" fmla="*/ 7632 w 4160410"/>
              <a:gd name="connsiteY10" fmla="*/ 1996537 h 6322101"/>
              <a:gd name="connsiteX0" fmla="*/ 7632 w 4160410"/>
              <a:gd name="connsiteY0" fmla="*/ 1996537 h 6322101"/>
              <a:gd name="connsiteX1" fmla="*/ 1624069 w 4160410"/>
              <a:gd name="connsiteY1" fmla="*/ -1 h 6322101"/>
              <a:gd name="connsiteX2" fmla="*/ 2504816 w 4160410"/>
              <a:gd name="connsiteY2" fmla="*/ 78725 h 6322101"/>
              <a:gd name="connsiteX3" fmla="*/ 3905719 w 4160410"/>
              <a:gd name="connsiteY3" fmla="*/ 1880242 h 6322101"/>
              <a:gd name="connsiteX4" fmla="*/ 3529556 w 4160410"/>
              <a:gd name="connsiteY4" fmla="*/ 3098800 h 6322101"/>
              <a:gd name="connsiteX5" fmla="*/ 4160200 w 4160410"/>
              <a:gd name="connsiteY5" fmla="*/ 4856146 h 6322101"/>
              <a:gd name="connsiteX6" fmla="*/ 2183384 w 4160410"/>
              <a:gd name="connsiteY6" fmla="*/ 6322101 h 6322101"/>
              <a:gd name="connsiteX7" fmla="*/ 1761855 w 4160410"/>
              <a:gd name="connsiteY7" fmla="*/ 6322101 h 6322101"/>
              <a:gd name="connsiteX8" fmla="*/ -1 w 4160410"/>
              <a:gd name="connsiteY8" fmla="*/ 4712789 h 6322101"/>
              <a:gd name="connsiteX9" fmla="*/ 350453 w 4160410"/>
              <a:gd name="connsiteY9" fmla="*/ 3405708 h 6322101"/>
              <a:gd name="connsiteX10" fmla="*/ 7632 w 4160410"/>
              <a:gd name="connsiteY10" fmla="*/ 1996537 h 6322101"/>
              <a:gd name="connsiteX0" fmla="*/ 7632 w 4160410"/>
              <a:gd name="connsiteY0" fmla="*/ 1996537 h 6322101"/>
              <a:gd name="connsiteX1" fmla="*/ 1624069 w 4160410"/>
              <a:gd name="connsiteY1" fmla="*/ -1 h 6322101"/>
              <a:gd name="connsiteX2" fmla="*/ 2504816 w 4160410"/>
              <a:gd name="connsiteY2" fmla="*/ 78725 h 6322101"/>
              <a:gd name="connsiteX3" fmla="*/ 3905719 w 4160410"/>
              <a:gd name="connsiteY3" fmla="*/ 1880242 h 6322101"/>
              <a:gd name="connsiteX4" fmla="*/ 3529556 w 4160410"/>
              <a:gd name="connsiteY4" fmla="*/ 3098800 h 6322101"/>
              <a:gd name="connsiteX5" fmla="*/ 4160200 w 4160410"/>
              <a:gd name="connsiteY5" fmla="*/ 4856146 h 6322101"/>
              <a:gd name="connsiteX6" fmla="*/ 2183384 w 4160410"/>
              <a:gd name="connsiteY6" fmla="*/ 6322101 h 6322101"/>
              <a:gd name="connsiteX7" fmla="*/ 1761855 w 4160410"/>
              <a:gd name="connsiteY7" fmla="*/ 6322101 h 6322101"/>
              <a:gd name="connsiteX8" fmla="*/ -1 w 4160410"/>
              <a:gd name="connsiteY8" fmla="*/ 4712789 h 6322101"/>
              <a:gd name="connsiteX9" fmla="*/ 350453 w 4160410"/>
              <a:gd name="connsiteY9" fmla="*/ 3405708 h 6322101"/>
              <a:gd name="connsiteX10" fmla="*/ 7632 w 4160410"/>
              <a:gd name="connsiteY10" fmla="*/ 1996537 h 6322101"/>
              <a:gd name="connsiteX0" fmla="*/ 7632 w 4077289"/>
              <a:gd name="connsiteY0" fmla="*/ 1996537 h 6322101"/>
              <a:gd name="connsiteX1" fmla="*/ 1624069 w 4077289"/>
              <a:gd name="connsiteY1" fmla="*/ -1 h 6322101"/>
              <a:gd name="connsiteX2" fmla="*/ 2504816 w 4077289"/>
              <a:gd name="connsiteY2" fmla="*/ 78725 h 6322101"/>
              <a:gd name="connsiteX3" fmla="*/ 3905719 w 4077289"/>
              <a:gd name="connsiteY3" fmla="*/ 1880242 h 6322101"/>
              <a:gd name="connsiteX4" fmla="*/ 3529556 w 4077289"/>
              <a:gd name="connsiteY4" fmla="*/ 3098800 h 6322101"/>
              <a:gd name="connsiteX5" fmla="*/ 4077050 w 4077289"/>
              <a:gd name="connsiteY5" fmla="*/ 4859410 h 6322101"/>
              <a:gd name="connsiteX6" fmla="*/ 2183384 w 4077289"/>
              <a:gd name="connsiteY6" fmla="*/ 6322101 h 6322101"/>
              <a:gd name="connsiteX7" fmla="*/ 1761855 w 4077289"/>
              <a:gd name="connsiteY7" fmla="*/ 6322101 h 6322101"/>
              <a:gd name="connsiteX8" fmla="*/ -1 w 4077289"/>
              <a:gd name="connsiteY8" fmla="*/ 4712789 h 6322101"/>
              <a:gd name="connsiteX9" fmla="*/ 350453 w 4077289"/>
              <a:gd name="connsiteY9" fmla="*/ 3405708 h 6322101"/>
              <a:gd name="connsiteX10" fmla="*/ 7632 w 4077289"/>
              <a:gd name="connsiteY10" fmla="*/ 1996537 h 632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7289" h="6322101">
                <a:moveTo>
                  <a:pt x="7632" y="1996537"/>
                </a:moveTo>
                <a:cubicBezTo>
                  <a:pt x="7632" y="1027706"/>
                  <a:pt x="655238" y="-1"/>
                  <a:pt x="1624069" y="-1"/>
                </a:cubicBezTo>
                <a:cubicBezTo>
                  <a:pt x="1917651" y="26241"/>
                  <a:pt x="2037873" y="-6742"/>
                  <a:pt x="2504816" y="78725"/>
                </a:cubicBezTo>
                <a:cubicBezTo>
                  <a:pt x="3372593" y="291547"/>
                  <a:pt x="3905719" y="911411"/>
                  <a:pt x="3905719" y="1880242"/>
                </a:cubicBezTo>
                <a:cubicBezTo>
                  <a:pt x="3881604" y="2446490"/>
                  <a:pt x="3564008" y="2694644"/>
                  <a:pt x="3529556" y="3098800"/>
                </a:cubicBezTo>
                <a:cubicBezTo>
                  <a:pt x="3479112" y="3890140"/>
                  <a:pt x="4091149" y="4340720"/>
                  <a:pt x="4077050" y="4859410"/>
                </a:cubicBezTo>
                <a:cubicBezTo>
                  <a:pt x="4077050" y="5828241"/>
                  <a:pt x="3152215" y="6322101"/>
                  <a:pt x="2183384" y="6322101"/>
                </a:cubicBezTo>
                <a:lnTo>
                  <a:pt x="1761855" y="6322101"/>
                </a:lnTo>
                <a:cubicBezTo>
                  <a:pt x="793024" y="6322101"/>
                  <a:pt x="-1" y="5681620"/>
                  <a:pt x="-1" y="4712789"/>
                </a:cubicBezTo>
                <a:cubicBezTo>
                  <a:pt x="27015" y="4171471"/>
                  <a:pt x="236179" y="3793098"/>
                  <a:pt x="350453" y="3405708"/>
                </a:cubicBezTo>
                <a:cubicBezTo>
                  <a:pt x="336429" y="2986248"/>
                  <a:pt x="21656" y="2415997"/>
                  <a:pt x="7632" y="1996537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242 w 1767455"/>
                      <a:gd name="connsiteY0" fmla="*/ 801697 h 2538602"/>
                      <a:gd name="connsiteX1" fmla="*/ 689948 w 1767455"/>
                      <a:gd name="connsiteY1" fmla="*/ -1 h 2538602"/>
                      <a:gd name="connsiteX2" fmla="*/ 1064113 w 1767455"/>
                      <a:gd name="connsiteY2" fmla="*/ 31611 h 2538602"/>
                      <a:gd name="connsiteX3" fmla="*/ 1659255 w 1767455"/>
                      <a:gd name="connsiteY3" fmla="*/ 754999 h 2538602"/>
                      <a:gd name="connsiteX4" fmla="*/ 1499451 w 1767455"/>
                      <a:gd name="connsiteY4" fmla="*/ 1244304 h 2538602"/>
                      <a:gd name="connsiteX5" fmla="*/ 1767365 w 1767455"/>
                      <a:gd name="connsiteY5" fmla="*/ 1949956 h 2538602"/>
                      <a:gd name="connsiteX6" fmla="*/ 927560 w 1767455"/>
                      <a:gd name="connsiteY6" fmla="*/ 2538602 h 2538602"/>
                      <a:gd name="connsiteX7" fmla="*/ 748483 w 1767455"/>
                      <a:gd name="connsiteY7" fmla="*/ 2538602 h 2538602"/>
                      <a:gd name="connsiteX8" fmla="*/ -1 w 1767455"/>
                      <a:gd name="connsiteY8" fmla="*/ 1892392 h 2538602"/>
                      <a:gd name="connsiteX9" fmla="*/ 148881 w 1767455"/>
                      <a:gd name="connsiteY9" fmla="*/ 1367541 h 2538602"/>
                      <a:gd name="connsiteX10" fmla="*/ 3242 w 1767455"/>
                      <a:gd name="connsiteY10" fmla="*/ 801697 h 2538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7455" h="2538602" fill="none" extrusionOk="0">
                        <a:moveTo>
                          <a:pt x="3242" y="801697"/>
                        </a:moveTo>
                        <a:cubicBezTo>
                          <a:pt x="16677" y="433363"/>
                          <a:pt x="311064" y="40057"/>
                          <a:pt x="689948" y="-1"/>
                        </a:cubicBezTo>
                        <a:cubicBezTo>
                          <a:pt x="818060" y="7568"/>
                          <a:pt x="867928" y="-12985"/>
                          <a:pt x="1064113" y="31611"/>
                        </a:cubicBezTo>
                        <a:cubicBezTo>
                          <a:pt x="1417832" y="119521"/>
                          <a:pt x="1626816" y="343588"/>
                          <a:pt x="1659255" y="754999"/>
                        </a:cubicBezTo>
                        <a:cubicBezTo>
                          <a:pt x="1618126" y="980181"/>
                          <a:pt x="1505687" y="1064895"/>
                          <a:pt x="1499451" y="1244304"/>
                        </a:cubicBezTo>
                        <a:cubicBezTo>
                          <a:pt x="1480681" y="1526084"/>
                          <a:pt x="1752836" y="1753660"/>
                          <a:pt x="1767365" y="1949956"/>
                        </a:cubicBezTo>
                        <a:cubicBezTo>
                          <a:pt x="1754924" y="2361229"/>
                          <a:pt x="1344012" y="2542218"/>
                          <a:pt x="927560" y="2538602"/>
                        </a:cubicBezTo>
                        <a:cubicBezTo>
                          <a:pt x="903174" y="2527816"/>
                          <a:pt x="810354" y="2537611"/>
                          <a:pt x="748483" y="2538602"/>
                        </a:cubicBezTo>
                        <a:cubicBezTo>
                          <a:pt x="328728" y="2551572"/>
                          <a:pt x="-5379" y="2281707"/>
                          <a:pt x="-1" y="1892392"/>
                        </a:cubicBezTo>
                        <a:cubicBezTo>
                          <a:pt x="14714" y="1681440"/>
                          <a:pt x="79020" y="1534335"/>
                          <a:pt x="148881" y="1367541"/>
                        </a:cubicBezTo>
                        <a:cubicBezTo>
                          <a:pt x="143307" y="1196921"/>
                          <a:pt x="6320" y="969966"/>
                          <a:pt x="3242" y="801697"/>
                        </a:cubicBezTo>
                        <a:close/>
                      </a:path>
                      <a:path w="1767455" h="2538602" stroke="0" extrusionOk="0">
                        <a:moveTo>
                          <a:pt x="3242" y="801697"/>
                        </a:moveTo>
                        <a:cubicBezTo>
                          <a:pt x="-10503" y="404191"/>
                          <a:pt x="201597" y="28810"/>
                          <a:pt x="689948" y="-1"/>
                        </a:cubicBezTo>
                        <a:cubicBezTo>
                          <a:pt x="819926" y="11642"/>
                          <a:pt x="857165" y="-2435"/>
                          <a:pt x="1064113" y="31611"/>
                        </a:cubicBezTo>
                        <a:cubicBezTo>
                          <a:pt x="1419894" y="129640"/>
                          <a:pt x="1655149" y="388665"/>
                          <a:pt x="1659255" y="754999"/>
                        </a:cubicBezTo>
                        <a:cubicBezTo>
                          <a:pt x="1624302" y="968855"/>
                          <a:pt x="1539438" y="1094131"/>
                          <a:pt x="1499451" y="1244304"/>
                        </a:cubicBezTo>
                        <a:cubicBezTo>
                          <a:pt x="1512359" y="1566136"/>
                          <a:pt x="1791154" y="1705049"/>
                          <a:pt x="1767365" y="1949956"/>
                        </a:cubicBezTo>
                        <a:cubicBezTo>
                          <a:pt x="1739642" y="2334739"/>
                          <a:pt x="1298287" y="2577070"/>
                          <a:pt x="927560" y="2538602"/>
                        </a:cubicBezTo>
                        <a:cubicBezTo>
                          <a:pt x="861146" y="2538830"/>
                          <a:pt x="775911" y="2537468"/>
                          <a:pt x="748483" y="2538602"/>
                        </a:cubicBezTo>
                        <a:cubicBezTo>
                          <a:pt x="342237" y="2541591"/>
                          <a:pt x="7099" y="2283127"/>
                          <a:pt x="-1" y="1892392"/>
                        </a:cubicBezTo>
                        <a:cubicBezTo>
                          <a:pt x="-20326" y="1669885"/>
                          <a:pt x="110343" y="1531280"/>
                          <a:pt x="148881" y="1367541"/>
                        </a:cubicBezTo>
                        <a:cubicBezTo>
                          <a:pt x="154827" y="1216829"/>
                          <a:pt x="11931" y="998418"/>
                          <a:pt x="3242" y="8016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dist="5334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9" name="Rektangel 13">
            <a:extLst>
              <a:ext uri="{FF2B5EF4-FFF2-40B4-BE49-F238E27FC236}">
                <a16:creationId xmlns:a16="http://schemas.microsoft.com/office/drawing/2014/main" id="{962DC11D-27FC-FF47-91A6-66756440501F}"/>
              </a:ext>
            </a:extLst>
          </p:cNvPr>
          <p:cNvSpPr/>
          <p:nvPr/>
        </p:nvSpPr>
        <p:spPr>
          <a:xfrm rot="16900704">
            <a:off x="5020234" y="1886169"/>
            <a:ext cx="203204" cy="324054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456162 w 1225524"/>
              <a:gd name="connsiteY0" fmla="*/ 385841 h 929502"/>
              <a:gd name="connsiteX1" fmla="*/ 938136 w 1225524"/>
              <a:gd name="connsiteY1" fmla="*/ 122078 h 929502"/>
              <a:gd name="connsiteX2" fmla="*/ 1030568 w 1225524"/>
              <a:gd name="connsiteY2" fmla="*/ 708152 h 929502"/>
              <a:gd name="connsiteX3" fmla="*/ 456162 w 1225524"/>
              <a:gd name="connsiteY3" fmla="*/ 385841 h 929502"/>
              <a:gd name="connsiteX0" fmla="*/ 391418 w 1160780"/>
              <a:gd name="connsiteY0" fmla="*/ 385841 h 944999"/>
              <a:gd name="connsiteX1" fmla="*/ 873392 w 1160780"/>
              <a:gd name="connsiteY1" fmla="*/ 122078 h 944999"/>
              <a:gd name="connsiteX2" fmla="*/ 965824 w 1160780"/>
              <a:gd name="connsiteY2" fmla="*/ 708152 h 944999"/>
              <a:gd name="connsiteX3" fmla="*/ 391418 w 1160780"/>
              <a:gd name="connsiteY3" fmla="*/ 385841 h 944999"/>
              <a:gd name="connsiteX0" fmla="*/ 222569 w 991931"/>
              <a:gd name="connsiteY0" fmla="*/ 385841 h 888467"/>
              <a:gd name="connsiteX1" fmla="*/ 704543 w 991931"/>
              <a:gd name="connsiteY1" fmla="*/ 122078 h 888467"/>
              <a:gd name="connsiteX2" fmla="*/ 796975 w 991931"/>
              <a:gd name="connsiteY2" fmla="*/ 708152 h 888467"/>
              <a:gd name="connsiteX3" fmla="*/ 222569 w 991931"/>
              <a:gd name="connsiteY3" fmla="*/ 385841 h 888467"/>
              <a:gd name="connsiteX0" fmla="*/ 345930 w 1058940"/>
              <a:gd name="connsiteY0" fmla="*/ 385841 h 932496"/>
              <a:gd name="connsiteX1" fmla="*/ 827904 w 1058940"/>
              <a:gd name="connsiteY1" fmla="*/ 122078 h 932496"/>
              <a:gd name="connsiteX2" fmla="*/ 720678 w 1058940"/>
              <a:gd name="connsiteY2" fmla="*/ 763577 h 932496"/>
              <a:gd name="connsiteX3" fmla="*/ 345930 w 1058940"/>
              <a:gd name="connsiteY3" fmla="*/ 385841 h 932496"/>
              <a:gd name="connsiteX0" fmla="*/ 345930 w 1136240"/>
              <a:gd name="connsiteY0" fmla="*/ 385841 h 932497"/>
              <a:gd name="connsiteX1" fmla="*/ 827904 w 1136240"/>
              <a:gd name="connsiteY1" fmla="*/ 122078 h 932497"/>
              <a:gd name="connsiteX2" fmla="*/ 720678 w 1136240"/>
              <a:gd name="connsiteY2" fmla="*/ 763577 h 932497"/>
              <a:gd name="connsiteX3" fmla="*/ 345930 w 1136240"/>
              <a:gd name="connsiteY3" fmla="*/ 385841 h 932497"/>
              <a:gd name="connsiteX0" fmla="*/ 345930 w 1086412"/>
              <a:gd name="connsiteY0" fmla="*/ 385841 h 932497"/>
              <a:gd name="connsiteX1" fmla="*/ 827904 w 1086412"/>
              <a:gd name="connsiteY1" fmla="*/ 122078 h 932497"/>
              <a:gd name="connsiteX2" fmla="*/ 720678 w 1086412"/>
              <a:gd name="connsiteY2" fmla="*/ 763577 h 932497"/>
              <a:gd name="connsiteX3" fmla="*/ 345930 w 1086412"/>
              <a:gd name="connsiteY3" fmla="*/ 385841 h 932497"/>
              <a:gd name="connsiteX0" fmla="*/ 345930 w 1133022"/>
              <a:gd name="connsiteY0" fmla="*/ 385841 h 932497"/>
              <a:gd name="connsiteX1" fmla="*/ 827904 w 1133022"/>
              <a:gd name="connsiteY1" fmla="*/ 122078 h 932497"/>
              <a:gd name="connsiteX2" fmla="*/ 720678 w 1133022"/>
              <a:gd name="connsiteY2" fmla="*/ 763577 h 932497"/>
              <a:gd name="connsiteX3" fmla="*/ 345930 w 1133022"/>
              <a:gd name="connsiteY3" fmla="*/ 385841 h 932497"/>
              <a:gd name="connsiteX0" fmla="*/ 345930 w 1087375"/>
              <a:gd name="connsiteY0" fmla="*/ 385841 h 932497"/>
              <a:gd name="connsiteX1" fmla="*/ 827904 w 1087375"/>
              <a:gd name="connsiteY1" fmla="*/ 122078 h 932497"/>
              <a:gd name="connsiteX2" fmla="*/ 720678 w 1087375"/>
              <a:gd name="connsiteY2" fmla="*/ 763577 h 932497"/>
              <a:gd name="connsiteX3" fmla="*/ 345930 w 1087375"/>
              <a:gd name="connsiteY3" fmla="*/ 385841 h 932497"/>
              <a:gd name="connsiteX0" fmla="*/ 335755 w 1077200"/>
              <a:gd name="connsiteY0" fmla="*/ 385841 h 975853"/>
              <a:gd name="connsiteX1" fmla="*/ 817729 w 1077200"/>
              <a:gd name="connsiteY1" fmla="*/ 122078 h 975853"/>
              <a:gd name="connsiteX2" fmla="*/ 710503 w 1077200"/>
              <a:gd name="connsiteY2" fmla="*/ 763577 h 975853"/>
              <a:gd name="connsiteX3" fmla="*/ 335755 w 1077200"/>
              <a:gd name="connsiteY3" fmla="*/ 385841 h 975853"/>
              <a:gd name="connsiteX0" fmla="*/ 425651 w 1167096"/>
              <a:gd name="connsiteY0" fmla="*/ 385841 h 892536"/>
              <a:gd name="connsiteX1" fmla="*/ 907625 w 1167096"/>
              <a:gd name="connsiteY1" fmla="*/ 122078 h 892536"/>
              <a:gd name="connsiteX2" fmla="*/ 800399 w 1167096"/>
              <a:gd name="connsiteY2" fmla="*/ 763577 h 892536"/>
              <a:gd name="connsiteX3" fmla="*/ 425651 w 1167096"/>
              <a:gd name="connsiteY3" fmla="*/ 385841 h 892536"/>
              <a:gd name="connsiteX0" fmla="*/ 550790 w 1249578"/>
              <a:gd name="connsiteY0" fmla="*/ 385841 h 897492"/>
              <a:gd name="connsiteX1" fmla="*/ 1032764 w 1249578"/>
              <a:gd name="connsiteY1" fmla="*/ 122078 h 897492"/>
              <a:gd name="connsiteX2" fmla="*/ 743954 w 1249578"/>
              <a:gd name="connsiteY2" fmla="*/ 769622 h 897492"/>
              <a:gd name="connsiteX3" fmla="*/ 550790 w 1249578"/>
              <a:gd name="connsiteY3" fmla="*/ 385841 h 897492"/>
              <a:gd name="connsiteX0" fmla="*/ 550790 w 1353042"/>
              <a:gd name="connsiteY0" fmla="*/ 409586 h 921235"/>
              <a:gd name="connsiteX1" fmla="*/ 1158751 w 1353042"/>
              <a:gd name="connsiteY1" fmla="*/ 110850 h 921235"/>
              <a:gd name="connsiteX2" fmla="*/ 743954 w 1353042"/>
              <a:gd name="connsiteY2" fmla="*/ 793367 h 921235"/>
              <a:gd name="connsiteX3" fmla="*/ 550790 w 1353042"/>
              <a:gd name="connsiteY3" fmla="*/ 409586 h 921235"/>
              <a:gd name="connsiteX0" fmla="*/ 546049 w 1349383"/>
              <a:gd name="connsiteY0" fmla="*/ 409586 h 894956"/>
              <a:gd name="connsiteX1" fmla="*/ 1154010 w 1349383"/>
              <a:gd name="connsiteY1" fmla="*/ 110850 h 894956"/>
              <a:gd name="connsiteX2" fmla="*/ 745890 w 1349383"/>
              <a:gd name="connsiteY2" fmla="*/ 761061 h 894956"/>
              <a:gd name="connsiteX3" fmla="*/ 546049 w 1349383"/>
              <a:gd name="connsiteY3" fmla="*/ 409586 h 894956"/>
              <a:gd name="connsiteX0" fmla="*/ 356357 w 1159691"/>
              <a:gd name="connsiteY0" fmla="*/ 409586 h 844004"/>
              <a:gd name="connsiteX1" fmla="*/ 964318 w 1159691"/>
              <a:gd name="connsiteY1" fmla="*/ 110850 h 844004"/>
              <a:gd name="connsiteX2" fmla="*/ 556198 w 1159691"/>
              <a:gd name="connsiteY2" fmla="*/ 761061 h 844004"/>
              <a:gd name="connsiteX3" fmla="*/ 356357 w 1159691"/>
              <a:gd name="connsiteY3" fmla="*/ 409586 h 844004"/>
              <a:gd name="connsiteX0" fmla="*/ 272327 w 1098171"/>
              <a:gd name="connsiteY0" fmla="*/ 409586 h 864608"/>
              <a:gd name="connsiteX1" fmla="*/ 880288 w 1098171"/>
              <a:gd name="connsiteY1" fmla="*/ 110850 h 864608"/>
              <a:gd name="connsiteX2" fmla="*/ 596836 w 1098171"/>
              <a:gd name="connsiteY2" fmla="*/ 785751 h 864608"/>
              <a:gd name="connsiteX3" fmla="*/ 272327 w 1098171"/>
              <a:gd name="connsiteY3" fmla="*/ 409586 h 864608"/>
              <a:gd name="connsiteX0" fmla="*/ 272327 w 1104852"/>
              <a:gd name="connsiteY0" fmla="*/ 409586 h 864608"/>
              <a:gd name="connsiteX1" fmla="*/ 880288 w 1104852"/>
              <a:gd name="connsiteY1" fmla="*/ 110850 h 864608"/>
              <a:gd name="connsiteX2" fmla="*/ 596836 w 1104852"/>
              <a:gd name="connsiteY2" fmla="*/ 785751 h 864608"/>
              <a:gd name="connsiteX3" fmla="*/ 272327 w 1104852"/>
              <a:gd name="connsiteY3" fmla="*/ 409586 h 864608"/>
              <a:gd name="connsiteX0" fmla="*/ 272327 w 1180238"/>
              <a:gd name="connsiteY0" fmla="*/ 306616 h 761638"/>
              <a:gd name="connsiteX1" fmla="*/ 973903 w 1180238"/>
              <a:gd name="connsiteY1" fmla="*/ 179920 h 761638"/>
              <a:gd name="connsiteX2" fmla="*/ 596836 w 1180238"/>
              <a:gd name="connsiteY2" fmla="*/ 682781 h 761638"/>
              <a:gd name="connsiteX3" fmla="*/ 272327 w 1180238"/>
              <a:gd name="connsiteY3" fmla="*/ 306616 h 761638"/>
              <a:gd name="connsiteX0" fmla="*/ 272327 w 1007843"/>
              <a:gd name="connsiteY0" fmla="*/ 306616 h 761638"/>
              <a:gd name="connsiteX1" fmla="*/ 973903 w 1007843"/>
              <a:gd name="connsiteY1" fmla="*/ 179920 h 761638"/>
              <a:gd name="connsiteX2" fmla="*/ 596836 w 1007843"/>
              <a:gd name="connsiteY2" fmla="*/ 682781 h 761638"/>
              <a:gd name="connsiteX3" fmla="*/ 272327 w 1007843"/>
              <a:gd name="connsiteY3" fmla="*/ 306616 h 761638"/>
              <a:gd name="connsiteX0" fmla="*/ 438117 w 934400"/>
              <a:gd name="connsiteY0" fmla="*/ 333363 h 746403"/>
              <a:gd name="connsiteX1" fmla="*/ 900460 w 934400"/>
              <a:gd name="connsiteY1" fmla="*/ 155857 h 746403"/>
              <a:gd name="connsiteX2" fmla="*/ 523393 w 934400"/>
              <a:gd name="connsiteY2" fmla="*/ 658718 h 746403"/>
              <a:gd name="connsiteX3" fmla="*/ 438117 w 934400"/>
              <a:gd name="connsiteY3" fmla="*/ 333363 h 746403"/>
              <a:gd name="connsiteX0" fmla="*/ 438117 w 934400"/>
              <a:gd name="connsiteY0" fmla="*/ 242150 h 655189"/>
              <a:gd name="connsiteX1" fmla="*/ 900460 w 934400"/>
              <a:gd name="connsiteY1" fmla="*/ 64644 h 655189"/>
              <a:gd name="connsiteX2" fmla="*/ 523393 w 934400"/>
              <a:gd name="connsiteY2" fmla="*/ 567505 h 655189"/>
              <a:gd name="connsiteX3" fmla="*/ 438117 w 934400"/>
              <a:gd name="connsiteY3" fmla="*/ 242150 h 655189"/>
              <a:gd name="connsiteX0" fmla="*/ 391035 w 893700"/>
              <a:gd name="connsiteY0" fmla="*/ 242150 h 669233"/>
              <a:gd name="connsiteX1" fmla="*/ 853378 w 893700"/>
              <a:gd name="connsiteY1" fmla="*/ 64644 h 669233"/>
              <a:gd name="connsiteX2" fmla="*/ 541606 w 893700"/>
              <a:gd name="connsiteY2" fmla="*/ 584725 h 669233"/>
              <a:gd name="connsiteX3" fmla="*/ 391035 w 893700"/>
              <a:gd name="connsiteY3" fmla="*/ 242150 h 669233"/>
              <a:gd name="connsiteX0" fmla="*/ 446645 w 949310"/>
              <a:gd name="connsiteY0" fmla="*/ 242150 h 651434"/>
              <a:gd name="connsiteX1" fmla="*/ 908988 w 949310"/>
              <a:gd name="connsiteY1" fmla="*/ 64644 h 651434"/>
              <a:gd name="connsiteX2" fmla="*/ 597216 w 949310"/>
              <a:gd name="connsiteY2" fmla="*/ 584725 h 651434"/>
              <a:gd name="connsiteX3" fmla="*/ 446645 w 949310"/>
              <a:gd name="connsiteY3" fmla="*/ 242150 h 651434"/>
              <a:gd name="connsiteX0" fmla="*/ 378711 w 897852"/>
              <a:gd name="connsiteY0" fmla="*/ 242150 h 583740"/>
              <a:gd name="connsiteX1" fmla="*/ 841054 w 897852"/>
              <a:gd name="connsiteY1" fmla="*/ 64644 h 583740"/>
              <a:gd name="connsiteX2" fmla="*/ 635068 w 897852"/>
              <a:gd name="connsiteY2" fmla="*/ 506200 h 583740"/>
              <a:gd name="connsiteX3" fmla="*/ 378711 w 897852"/>
              <a:gd name="connsiteY3" fmla="*/ 242150 h 583740"/>
              <a:gd name="connsiteX0" fmla="*/ 41082 w 560223"/>
              <a:gd name="connsiteY0" fmla="*/ 242150 h 626104"/>
              <a:gd name="connsiteX1" fmla="*/ 503425 w 560223"/>
              <a:gd name="connsiteY1" fmla="*/ 64644 h 626104"/>
              <a:gd name="connsiteX2" fmla="*/ 297439 w 560223"/>
              <a:gd name="connsiteY2" fmla="*/ 506200 h 626104"/>
              <a:gd name="connsiteX3" fmla="*/ 41082 w 560223"/>
              <a:gd name="connsiteY3" fmla="*/ 242150 h 626104"/>
              <a:gd name="connsiteX0" fmla="*/ 39278 w 562766"/>
              <a:gd name="connsiteY0" fmla="*/ 242150 h 593895"/>
              <a:gd name="connsiteX1" fmla="*/ 501621 w 562766"/>
              <a:gd name="connsiteY1" fmla="*/ 64644 h 593895"/>
              <a:gd name="connsiteX2" fmla="*/ 315278 w 562766"/>
              <a:gd name="connsiteY2" fmla="*/ 466357 h 593895"/>
              <a:gd name="connsiteX3" fmla="*/ 39278 w 562766"/>
              <a:gd name="connsiteY3" fmla="*/ 242150 h 59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766" h="593895">
                <a:moveTo>
                  <a:pt x="39278" y="242150"/>
                </a:moveTo>
                <a:cubicBezTo>
                  <a:pt x="184466" y="170409"/>
                  <a:pt x="42421" y="-130087"/>
                  <a:pt x="501621" y="64644"/>
                </a:cubicBezTo>
                <a:cubicBezTo>
                  <a:pt x="634180" y="344529"/>
                  <a:pt x="541795" y="255908"/>
                  <a:pt x="315278" y="466357"/>
                </a:cubicBezTo>
                <a:cubicBezTo>
                  <a:pt x="214896" y="783167"/>
                  <a:pt x="-111858" y="433218"/>
                  <a:pt x="39278" y="242150"/>
                </a:cubicBezTo>
                <a:close/>
              </a:path>
            </a:pathLst>
          </a:custGeom>
          <a:solidFill>
            <a:srgbClr val="7C1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ktangel 13">
            <a:extLst>
              <a:ext uri="{FF2B5EF4-FFF2-40B4-BE49-F238E27FC236}">
                <a16:creationId xmlns:a16="http://schemas.microsoft.com/office/drawing/2014/main" id="{B21AB74B-A98A-A349-9E62-9EFB7DF3DB07}"/>
              </a:ext>
            </a:extLst>
          </p:cNvPr>
          <p:cNvSpPr/>
          <p:nvPr/>
        </p:nvSpPr>
        <p:spPr>
          <a:xfrm rot="19970576">
            <a:off x="4916046" y="902483"/>
            <a:ext cx="639193" cy="210427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  <a:gd name="connsiteX0" fmla="*/ 871051 w 901797"/>
              <a:gd name="connsiteY0" fmla="*/ 714692 h 715208"/>
              <a:gd name="connsiteX1" fmla="*/ 362968 w 901797"/>
              <a:gd name="connsiteY1" fmla="*/ 3073 h 715208"/>
              <a:gd name="connsiteX2" fmla="*/ 871051 w 901797"/>
              <a:gd name="connsiteY2" fmla="*/ 714692 h 715208"/>
              <a:gd name="connsiteX0" fmla="*/ 1076186 w 1106932"/>
              <a:gd name="connsiteY0" fmla="*/ 711619 h 712229"/>
              <a:gd name="connsiteX1" fmla="*/ 568103 w 1106932"/>
              <a:gd name="connsiteY1" fmla="*/ 0 h 712229"/>
              <a:gd name="connsiteX2" fmla="*/ 1076186 w 1106932"/>
              <a:gd name="connsiteY2" fmla="*/ 711619 h 712229"/>
              <a:gd name="connsiteX0" fmla="*/ 1076186 w 1116764"/>
              <a:gd name="connsiteY0" fmla="*/ 711619 h 712232"/>
              <a:gd name="connsiteX1" fmla="*/ 568103 w 1116764"/>
              <a:gd name="connsiteY1" fmla="*/ 0 h 712232"/>
              <a:gd name="connsiteX2" fmla="*/ 1076186 w 1116764"/>
              <a:gd name="connsiteY2" fmla="*/ 711619 h 7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764" h="712232">
                <a:moveTo>
                  <a:pt x="1076186" y="711619"/>
                </a:moveTo>
                <a:cubicBezTo>
                  <a:pt x="-295760" y="735249"/>
                  <a:pt x="-229581" y="67822"/>
                  <a:pt x="568103" y="0"/>
                </a:cubicBezTo>
                <a:cubicBezTo>
                  <a:pt x="1225784" y="3073"/>
                  <a:pt x="1134703" y="630282"/>
                  <a:pt x="1076186" y="711619"/>
                </a:cubicBezTo>
                <a:close/>
              </a:path>
            </a:pathLst>
          </a:custGeom>
          <a:gradFill>
            <a:gsLst>
              <a:gs pos="27000">
                <a:schemeClr val="accent1">
                  <a:lumMod val="5000"/>
                  <a:lumOff val="95000"/>
                  <a:alpha val="61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35">
            <a:extLst>
              <a:ext uri="{FF2B5EF4-FFF2-40B4-BE49-F238E27FC236}">
                <a16:creationId xmlns:a16="http://schemas.microsoft.com/office/drawing/2014/main" id="{545A0542-C751-AB4B-9851-8BCC493741E3}"/>
              </a:ext>
            </a:extLst>
          </p:cNvPr>
          <p:cNvSpPr/>
          <p:nvPr/>
        </p:nvSpPr>
        <p:spPr>
          <a:xfrm rot="16527447">
            <a:off x="5076225" y="858754"/>
            <a:ext cx="562043" cy="669195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 rot="20262935">
            <a:off x="4815418" y="980900"/>
            <a:ext cx="1422044" cy="1110513"/>
          </a:xfrm>
          <a:custGeom>
            <a:avLst/>
            <a:gdLst>
              <a:gd name="connsiteX0" fmla="*/ 321230 w 1422044"/>
              <a:gd name="connsiteY0" fmla="*/ 2926 h 1110513"/>
              <a:gd name="connsiteX1" fmla="*/ 697455 w 1422044"/>
              <a:gd name="connsiteY1" fmla="*/ 198558 h 1110513"/>
              <a:gd name="connsiteX2" fmla="*/ 1090290 w 1422044"/>
              <a:gd name="connsiteY2" fmla="*/ 21936 h 1110513"/>
              <a:gd name="connsiteX3" fmla="*/ 1416639 w 1422044"/>
              <a:gd name="connsiteY3" fmla="*/ 430871 h 1110513"/>
              <a:gd name="connsiteX4" fmla="*/ 1086011 w 1422044"/>
              <a:gd name="connsiteY4" fmla="*/ 771858 h 1110513"/>
              <a:gd name="connsiteX5" fmla="*/ 833906 w 1422044"/>
              <a:gd name="connsiteY5" fmla="*/ 1103142 h 1110513"/>
              <a:gd name="connsiteX6" fmla="*/ 357676 w 1422044"/>
              <a:gd name="connsiteY6" fmla="*/ 1055341 h 1110513"/>
              <a:gd name="connsiteX7" fmla="*/ 220687 w 1422044"/>
              <a:gd name="connsiteY7" fmla="*/ 672990 h 1110513"/>
              <a:gd name="connsiteX8" fmla="*/ 29686 w 1422044"/>
              <a:gd name="connsiteY8" fmla="*/ 380249 h 1110513"/>
              <a:gd name="connsiteX9" fmla="*/ 321230 w 1422044"/>
              <a:gd name="connsiteY9" fmla="*/ 2926 h 1110513"/>
              <a:gd name="connsiteX0" fmla="*/ 321230 w 1422044"/>
              <a:gd name="connsiteY0" fmla="*/ 2926 h 1110513"/>
              <a:gd name="connsiteX1" fmla="*/ 697455 w 1422044"/>
              <a:gd name="connsiteY1" fmla="*/ 198558 h 1110513"/>
              <a:gd name="connsiteX2" fmla="*/ 1090290 w 1422044"/>
              <a:gd name="connsiteY2" fmla="*/ 21936 h 1110513"/>
              <a:gd name="connsiteX3" fmla="*/ 1416639 w 1422044"/>
              <a:gd name="connsiteY3" fmla="*/ 430871 h 1110513"/>
              <a:gd name="connsiteX4" fmla="*/ 1086011 w 1422044"/>
              <a:gd name="connsiteY4" fmla="*/ 771858 h 1110513"/>
              <a:gd name="connsiteX5" fmla="*/ 833906 w 1422044"/>
              <a:gd name="connsiteY5" fmla="*/ 1103142 h 1110513"/>
              <a:gd name="connsiteX6" fmla="*/ 357676 w 1422044"/>
              <a:gd name="connsiteY6" fmla="*/ 1055341 h 1110513"/>
              <a:gd name="connsiteX7" fmla="*/ 220687 w 1422044"/>
              <a:gd name="connsiteY7" fmla="*/ 672990 h 1110513"/>
              <a:gd name="connsiteX8" fmla="*/ 29686 w 1422044"/>
              <a:gd name="connsiteY8" fmla="*/ 380249 h 1110513"/>
              <a:gd name="connsiteX9" fmla="*/ 321230 w 1422044"/>
              <a:gd name="connsiteY9" fmla="*/ 2926 h 11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2044" h="1110513" fill="none" extrusionOk="0">
                <a:moveTo>
                  <a:pt x="321230" y="2926"/>
                </a:moveTo>
                <a:cubicBezTo>
                  <a:pt x="449632" y="-17971"/>
                  <a:pt x="573243" y="201904"/>
                  <a:pt x="697455" y="198558"/>
                </a:cubicBezTo>
                <a:cubicBezTo>
                  <a:pt x="763582" y="121391"/>
                  <a:pt x="915251" y="39822"/>
                  <a:pt x="1090290" y="21936"/>
                </a:cubicBezTo>
                <a:cubicBezTo>
                  <a:pt x="1336340" y="65658"/>
                  <a:pt x="1382542" y="338900"/>
                  <a:pt x="1416639" y="430871"/>
                </a:cubicBezTo>
                <a:cubicBezTo>
                  <a:pt x="1413703" y="583941"/>
                  <a:pt x="1386188" y="774432"/>
                  <a:pt x="1086011" y="771858"/>
                </a:cubicBezTo>
                <a:cubicBezTo>
                  <a:pt x="1022021" y="1021899"/>
                  <a:pt x="936419" y="978960"/>
                  <a:pt x="833906" y="1103142"/>
                </a:cubicBezTo>
                <a:cubicBezTo>
                  <a:pt x="610771" y="1131198"/>
                  <a:pt x="469874" y="1066393"/>
                  <a:pt x="357676" y="1055341"/>
                </a:cubicBezTo>
                <a:cubicBezTo>
                  <a:pt x="345543" y="884367"/>
                  <a:pt x="219339" y="951269"/>
                  <a:pt x="220687" y="672990"/>
                </a:cubicBezTo>
                <a:cubicBezTo>
                  <a:pt x="47827" y="722532"/>
                  <a:pt x="-56003" y="582145"/>
                  <a:pt x="29686" y="380249"/>
                </a:cubicBezTo>
                <a:cubicBezTo>
                  <a:pt x="101372" y="193104"/>
                  <a:pt x="124050" y="48019"/>
                  <a:pt x="321230" y="2926"/>
                </a:cubicBezTo>
                <a:close/>
              </a:path>
              <a:path w="1422044" h="1110513" stroke="0" extrusionOk="0">
                <a:moveTo>
                  <a:pt x="321230" y="2926"/>
                </a:moveTo>
                <a:cubicBezTo>
                  <a:pt x="413226" y="-25243"/>
                  <a:pt x="598820" y="200536"/>
                  <a:pt x="697455" y="198558"/>
                </a:cubicBezTo>
                <a:cubicBezTo>
                  <a:pt x="817517" y="197903"/>
                  <a:pt x="952865" y="32793"/>
                  <a:pt x="1090290" y="21936"/>
                </a:cubicBezTo>
                <a:cubicBezTo>
                  <a:pt x="1282513" y="27922"/>
                  <a:pt x="1392047" y="276245"/>
                  <a:pt x="1416639" y="430871"/>
                </a:cubicBezTo>
                <a:cubicBezTo>
                  <a:pt x="1455498" y="516551"/>
                  <a:pt x="1282341" y="807312"/>
                  <a:pt x="1086011" y="771858"/>
                </a:cubicBezTo>
                <a:cubicBezTo>
                  <a:pt x="996971" y="1062513"/>
                  <a:pt x="926751" y="949071"/>
                  <a:pt x="833906" y="1103142"/>
                </a:cubicBezTo>
                <a:cubicBezTo>
                  <a:pt x="737775" y="1080933"/>
                  <a:pt x="527794" y="1038448"/>
                  <a:pt x="357676" y="1055341"/>
                </a:cubicBezTo>
                <a:cubicBezTo>
                  <a:pt x="333147" y="933076"/>
                  <a:pt x="249895" y="962817"/>
                  <a:pt x="220687" y="672990"/>
                </a:cubicBezTo>
                <a:cubicBezTo>
                  <a:pt x="37312" y="742059"/>
                  <a:pt x="-75699" y="655974"/>
                  <a:pt x="29686" y="380249"/>
                </a:cubicBezTo>
                <a:cubicBezTo>
                  <a:pt x="87247" y="178914"/>
                  <a:pt x="88280" y="5394"/>
                  <a:pt x="321230" y="2926"/>
                </a:cubicBezTo>
                <a:close/>
              </a:path>
              <a:path w="1422044" h="1110513" fill="none" stroke="0" extrusionOk="0">
                <a:moveTo>
                  <a:pt x="321230" y="2926"/>
                </a:moveTo>
                <a:cubicBezTo>
                  <a:pt x="473952" y="-17470"/>
                  <a:pt x="571804" y="197515"/>
                  <a:pt x="697455" y="198558"/>
                </a:cubicBezTo>
                <a:cubicBezTo>
                  <a:pt x="776300" y="169099"/>
                  <a:pt x="915481" y="45802"/>
                  <a:pt x="1090290" y="21936"/>
                </a:cubicBezTo>
                <a:cubicBezTo>
                  <a:pt x="1311911" y="48675"/>
                  <a:pt x="1395805" y="312566"/>
                  <a:pt x="1416639" y="430871"/>
                </a:cubicBezTo>
                <a:cubicBezTo>
                  <a:pt x="1444133" y="573876"/>
                  <a:pt x="1413988" y="780928"/>
                  <a:pt x="1086011" y="771858"/>
                </a:cubicBezTo>
                <a:cubicBezTo>
                  <a:pt x="1006802" y="1022745"/>
                  <a:pt x="910134" y="961622"/>
                  <a:pt x="833906" y="1103142"/>
                </a:cubicBezTo>
                <a:cubicBezTo>
                  <a:pt x="594108" y="1114275"/>
                  <a:pt x="456948" y="1075321"/>
                  <a:pt x="357676" y="1055341"/>
                </a:cubicBezTo>
                <a:cubicBezTo>
                  <a:pt x="310292" y="908428"/>
                  <a:pt x="200926" y="970206"/>
                  <a:pt x="220687" y="672990"/>
                </a:cubicBezTo>
                <a:cubicBezTo>
                  <a:pt x="53273" y="711324"/>
                  <a:pt x="-63616" y="626417"/>
                  <a:pt x="29686" y="380249"/>
                </a:cubicBezTo>
                <a:cubicBezTo>
                  <a:pt x="100895" y="257072"/>
                  <a:pt x="122936" y="54163"/>
                  <a:pt x="321230" y="2926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2854689">
                  <a:custGeom>
                    <a:avLst/>
                    <a:gdLst>
                      <a:gd name="connsiteX0" fmla="*/ 319827 w 1415239"/>
                      <a:gd name="connsiteY0" fmla="*/ 3757 h 1103973"/>
                      <a:gd name="connsiteX1" fmla="*/ 696052 w 1415239"/>
                      <a:gd name="connsiteY1" fmla="*/ 199389 h 1103973"/>
                      <a:gd name="connsiteX2" fmla="*/ 1088887 w 1415239"/>
                      <a:gd name="connsiteY2" fmla="*/ 22767 h 1103973"/>
                      <a:gd name="connsiteX3" fmla="*/ 1415236 w 1415239"/>
                      <a:gd name="connsiteY3" fmla="*/ 431702 h 1103973"/>
                      <a:gd name="connsiteX4" fmla="*/ 1084608 w 1415239"/>
                      <a:gd name="connsiteY4" fmla="*/ 772689 h 1103973"/>
                      <a:gd name="connsiteX5" fmla="*/ 832503 w 1415239"/>
                      <a:gd name="connsiteY5" fmla="*/ 1103973 h 1103973"/>
                      <a:gd name="connsiteX6" fmla="*/ 356273 w 1415239"/>
                      <a:gd name="connsiteY6" fmla="*/ 1056172 h 1103973"/>
                      <a:gd name="connsiteX7" fmla="*/ 219284 w 1415239"/>
                      <a:gd name="connsiteY7" fmla="*/ 673821 h 1103973"/>
                      <a:gd name="connsiteX8" fmla="*/ 28283 w 1415239"/>
                      <a:gd name="connsiteY8" fmla="*/ 381080 h 1103973"/>
                      <a:gd name="connsiteX9" fmla="*/ 319827 w 1415239"/>
                      <a:gd name="connsiteY9" fmla="*/ 3757 h 1103973"/>
                      <a:gd name="connsiteX0" fmla="*/ 321230 w 1422044"/>
                      <a:gd name="connsiteY0" fmla="*/ 2926 h 1110513"/>
                      <a:gd name="connsiteX1" fmla="*/ 697455 w 1422044"/>
                      <a:gd name="connsiteY1" fmla="*/ 198558 h 1110513"/>
                      <a:gd name="connsiteX2" fmla="*/ 1090290 w 1422044"/>
                      <a:gd name="connsiteY2" fmla="*/ 21936 h 1110513"/>
                      <a:gd name="connsiteX3" fmla="*/ 1416639 w 1422044"/>
                      <a:gd name="connsiteY3" fmla="*/ 430871 h 1110513"/>
                      <a:gd name="connsiteX4" fmla="*/ 1086011 w 1422044"/>
                      <a:gd name="connsiteY4" fmla="*/ 771858 h 1110513"/>
                      <a:gd name="connsiteX5" fmla="*/ 833906 w 1422044"/>
                      <a:gd name="connsiteY5" fmla="*/ 1103142 h 1110513"/>
                      <a:gd name="connsiteX6" fmla="*/ 357676 w 1422044"/>
                      <a:gd name="connsiteY6" fmla="*/ 1055341 h 1110513"/>
                      <a:gd name="connsiteX7" fmla="*/ 220687 w 1422044"/>
                      <a:gd name="connsiteY7" fmla="*/ 672990 h 1110513"/>
                      <a:gd name="connsiteX8" fmla="*/ 29686 w 1422044"/>
                      <a:gd name="connsiteY8" fmla="*/ 380249 h 1110513"/>
                      <a:gd name="connsiteX9" fmla="*/ 321230 w 1422044"/>
                      <a:gd name="connsiteY9" fmla="*/ 2926 h 1110513"/>
                      <a:gd name="connsiteX0" fmla="*/ 321230 w 1422044"/>
                      <a:gd name="connsiteY0" fmla="*/ 2926 h 1110513"/>
                      <a:gd name="connsiteX1" fmla="*/ 697455 w 1422044"/>
                      <a:gd name="connsiteY1" fmla="*/ 198558 h 1110513"/>
                      <a:gd name="connsiteX2" fmla="*/ 1090290 w 1422044"/>
                      <a:gd name="connsiteY2" fmla="*/ 21936 h 1110513"/>
                      <a:gd name="connsiteX3" fmla="*/ 1416639 w 1422044"/>
                      <a:gd name="connsiteY3" fmla="*/ 430871 h 1110513"/>
                      <a:gd name="connsiteX4" fmla="*/ 1086011 w 1422044"/>
                      <a:gd name="connsiteY4" fmla="*/ 771858 h 1110513"/>
                      <a:gd name="connsiteX5" fmla="*/ 833906 w 1422044"/>
                      <a:gd name="connsiteY5" fmla="*/ 1103142 h 1110513"/>
                      <a:gd name="connsiteX6" fmla="*/ 357676 w 1422044"/>
                      <a:gd name="connsiteY6" fmla="*/ 1055341 h 1110513"/>
                      <a:gd name="connsiteX7" fmla="*/ 220687 w 1422044"/>
                      <a:gd name="connsiteY7" fmla="*/ 672990 h 1110513"/>
                      <a:gd name="connsiteX8" fmla="*/ 29686 w 1422044"/>
                      <a:gd name="connsiteY8" fmla="*/ 380249 h 1110513"/>
                      <a:gd name="connsiteX9" fmla="*/ 321230 w 1422044"/>
                      <a:gd name="connsiteY9" fmla="*/ 2926 h 1110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044" h="1110513" fill="none" extrusionOk="0">
                        <a:moveTo>
                          <a:pt x="321230" y="2926"/>
                        </a:moveTo>
                        <a:cubicBezTo>
                          <a:pt x="468092" y="-19067"/>
                          <a:pt x="563641" y="180507"/>
                          <a:pt x="697455" y="198558"/>
                        </a:cubicBezTo>
                        <a:cubicBezTo>
                          <a:pt x="769886" y="164790"/>
                          <a:pt x="919478" y="41101"/>
                          <a:pt x="1090290" y="21936"/>
                        </a:cubicBezTo>
                        <a:cubicBezTo>
                          <a:pt x="1318763" y="53897"/>
                          <a:pt x="1391912" y="320414"/>
                          <a:pt x="1416639" y="430871"/>
                        </a:cubicBezTo>
                        <a:cubicBezTo>
                          <a:pt x="1409962" y="602929"/>
                          <a:pt x="1400592" y="790579"/>
                          <a:pt x="1086011" y="771858"/>
                        </a:cubicBezTo>
                        <a:cubicBezTo>
                          <a:pt x="1015529" y="1019583"/>
                          <a:pt x="935371" y="965752"/>
                          <a:pt x="833906" y="1103142"/>
                        </a:cubicBezTo>
                        <a:cubicBezTo>
                          <a:pt x="598614" y="1132572"/>
                          <a:pt x="476806" y="1065022"/>
                          <a:pt x="357676" y="1055341"/>
                        </a:cubicBezTo>
                        <a:cubicBezTo>
                          <a:pt x="330434" y="912496"/>
                          <a:pt x="232167" y="984359"/>
                          <a:pt x="220687" y="672990"/>
                        </a:cubicBezTo>
                        <a:cubicBezTo>
                          <a:pt x="54781" y="705877"/>
                          <a:pt x="-52042" y="622124"/>
                          <a:pt x="29686" y="380249"/>
                        </a:cubicBezTo>
                        <a:cubicBezTo>
                          <a:pt x="99359" y="215509"/>
                          <a:pt x="98614" y="13344"/>
                          <a:pt x="321230" y="2926"/>
                        </a:cubicBezTo>
                        <a:close/>
                      </a:path>
                      <a:path w="1422044" h="1110513" stroke="0" extrusionOk="0">
                        <a:moveTo>
                          <a:pt x="321230" y="2926"/>
                        </a:moveTo>
                        <a:cubicBezTo>
                          <a:pt x="441404" y="-28085"/>
                          <a:pt x="585631" y="197689"/>
                          <a:pt x="697455" y="198558"/>
                        </a:cubicBezTo>
                        <a:cubicBezTo>
                          <a:pt x="802344" y="199730"/>
                          <a:pt x="920669" y="25972"/>
                          <a:pt x="1090290" y="21936"/>
                        </a:cubicBezTo>
                        <a:cubicBezTo>
                          <a:pt x="1279598" y="38269"/>
                          <a:pt x="1423432" y="293626"/>
                          <a:pt x="1416639" y="430871"/>
                        </a:cubicBezTo>
                        <a:cubicBezTo>
                          <a:pt x="1454902" y="522719"/>
                          <a:pt x="1284318" y="793711"/>
                          <a:pt x="1086011" y="771858"/>
                        </a:cubicBezTo>
                        <a:cubicBezTo>
                          <a:pt x="992719" y="1050267"/>
                          <a:pt x="931332" y="971176"/>
                          <a:pt x="833906" y="1103142"/>
                        </a:cubicBezTo>
                        <a:cubicBezTo>
                          <a:pt x="736362" y="1100620"/>
                          <a:pt x="526753" y="1054908"/>
                          <a:pt x="357676" y="1055341"/>
                        </a:cubicBezTo>
                        <a:cubicBezTo>
                          <a:pt x="330437" y="934501"/>
                          <a:pt x="237177" y="973688"/>
                          <a:pt x="220687" y="672990"/>
                        </a:cubicBezTo>
                        <a:cubicBezTo>
                          <a:pt x="27154" y="729642"/>
                          <a:pt x="-46786" y="636081"/>
                          <a:pt x="29686" y="380249"/>
                        </a:cubicBezTo>
                        <a:cubicBezTo>
                          <a:pt x="82810" y="195445"/>
                          <a:pt x="86655" y="13358"/>
                          <a:pt x="321230" y="2926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77800" dir="2580000">
              <a:srgbClr val="F26D19">
                <a:alpha val="5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Freeform 35">
            <a:extLst>
              <a:ext uri="{FF2B5EF4-FFF2-40B4-BE49-F238E27FC236}">
                <a16:creationId xmlns:a16="http://schemas.microsoft.com/office/drawing/2014/main" id="{9728509C-D743-0C4F-84EC-4496F664BC66}"/>
              </a:ext>
            </a:extLst>
          </p:cNvPr>
          <p:cNvSpPr/>
          <p:nvPr/>
        </p:nvSpPr>
        <p:spPr>
          <a:xfrm rot="20382288">
            <a:off x="5272193" y="2041562"/>
            <a:ext cx="1083939" cy="751665"/>
          </a:xfrm>
          <a:custGeom>
            <a:avLst/>
            <a:gdLst>
              <a:gd name="connsiteX0" fmla="*/ 0 w 1047884"/>
              <a:gd name="connsiteY0" fmla="*/ 0 h 679246"/>
              <a:gd name="connsiteX1" fmla="*/ 1047884 w 1047884"/>
              <a:gd name="connsiteY1" fmla="*/ 0 h 679246"/>
              <a:gd name="connsiteX2" fmla="*/ 1047884 w 1047884"/>
              <a:gd name="connsiteY2" fmla="*/ 679246 h 679246"/>
              <a:gd name="connsiteX3" fmla="*/ 0 w 1047884"/>
              <a:gd name="connsiteY3" fmla="*/ 679246 h 679246"/>
              <a:gd name="connsiteX4" fmla="*/ 0 w 1047884"/>
              <a:gd name="connsiteY4" fmla="*/ 0 h 679246"/>
              <a:gd name="connsiteX0" fmla="*/ 0 w 1047884"/>
              <a:gd name="connsiteY0" fmla="*/ 0 h 769975"/>
              <a:gd name="connsiteX1" fmla="*/ 1047884 w 1047884"/>
              <a:gd name="connsiteY1" fmla="*/ 0 h 769975"/>
              <a:gd name="connsiteX2" fmla="*/ 1047884 w 1047884"/>
              <a:gd name="connsiteY2" fmla="*/ 679246 h 769975"/>
              <a:gd name="connsiteX3" fmla="*/ 126181 w 1047884"/>
              <a:gd name="connsiteY3" fmla="*/ 769975 h 769975"/>
              <a:gd name="connsiteX4" fmla="*/ 0 w 1047884"/>
              <a:gd name="connsiteY4" fmla="*/ 0 h 769975"/>
              <a:gd name="connsiteX0" fmla="*/ 0 w 1047884"/>
              <a:gd name="connsiteY0" fmla="*/ 0 h 774233"/>
              <a:gd name="connsiteX1" fmla="*/ 1047884 w 1047884"/>
              <a:gd name="connsiteY1" fmla="*/ 0 h 774233"/>
              <a:gd name="connsiteX2" fmla="*/ 902596 w 1047884"/>
              <a:gd name="connsiteY2" fmla="*/ 774233 h 774233"/>
              <a:gd name="connsiteX3" fmla="*/ 126181 w 1047884"/>
              <a:gd name="connsiteY3" fmla="*/ 769975 h 774233"/>
              <a:gd name="connsiteX4" fmla="*/ 0 w 1047884"/>
              <a:gd name="connsiteY4" fmla="*/ 0 h 774233"/>
              <a:gd name="connsiteX0" fmla="*/ 3268 w 1051152"/>
              <a:gd name="connsiteY0" fmla="*/ 25509 h 799742"/>
              <a:gd name="connsiteX1" fmla="*/ 1051152 w 1051152"/>
              <a:gd name="connsiteY1" fmla="*/ 25509 h 799742"/>
              <a:gd name="connsiteX2" fmla="*/ 905864 w 1051152"/>
              <a:gd name="connsiteY2" fmla="*/ 799742 h 799742"/>
              <a:gd name="connsiteX3" fmla="*/ 129449 w 1051152"/>
              <a:gd name="connsiteY3" fmla="*/ 795484 h 799742"/>
              <a:gd name="connsiteX4" fmla="*/ 3268 w 1051152"/>
              <a:gd name="connsiteY4" fmla="*/ 25509 h 799742"/>
              <a:gd name="connsiteX0" fmla="*/ 3050 w 1050934"/>
              <a:gd name="connsiteY0" fmla="*/ 36459 h 810692"/>
              <a:gd name="connsiteX1" fmla="*/ 1050934 w 1050934"/>
              <a:gd name="connsiteY1" fmla="*/ 36459 h 810692"/>
              <a:gd name="connsiteX2" fmla="*/ 905646 w 1050934"/>
              <a:gd name="connsiteY2" fmla="*/ 810692 h 810692"/>
              <a:gd name="connsiteX3" fmla="*/ 129231 w 1050934"/>
              <a:gd name="connsiteY3" fmla="*/ 806434 h 810692"/>
              <a:gd name="connsiteX4" fmla="*/ 3050 w 1050934"/>
              <a:gd name="connsiteY4" fmla="*/ 36459 h 810692"/>
              <a:gd name="connsiteX0" fmla="*/ 3050 w 1050934"/>
              <a:gd name="connsiteY0" fmla="*/ 36459 h 810692"/>
              <a:gd name="connsiteX1" fmla="*/ 1050934 w 1050934"/>
              <a:gd name="connsiteY1" fmla="*/ 36459 h 810692"/>
              <a:gd name="connsiteX2" fmla="*/ 905646 w 1050934"/>
              <a:gd name="connsiteY2" fmla="*/ 810692 h 810692"/>
              <a:gd name="connsiteX3" fmla="*/ 129231 w 1050934"/>
              <a:gd name="connsiteY3" fmla="*/ 806434 h 810692"/>
              <a:gd name="connsiteX4" fmla="*/ 3050 w 1050934"/>
              <a:gd name="connsiteY4" fmla="*/ 36459 h 810692"/>
              <a:gd name="connsiteX0" fmla="*/ 3050 w 1050934"/>
              <a:gd name="connsiteY0" fmla="*/ 36459 h 810692"/>
              <a:gd name="connsiteX1" fmla="*/ 1050934 w 1050934"/>
              <a:gd name="connsiteY1" fmla="*/ 36459 h 810692"/>
              <a:gd name="connsiteX2" fmla="*/ 905646 w 1050934"/>
              <a:gd name="connsiteY2" fmla="*/ 810692 h 810692"/>
              <a:gd name="connsiteX3" fmla="*/ 129231 w 1050934"/>
              <a:gd name="connsiteY3" fmla="*/ 806434 h 810692"/>
              <a:gd name="connsiteX4" fmla="*/ 3050 w 1050934"/>
              <a:gd name="connsiteY4" fmla="*/ 36459 h 810692"/>
              <a:gd name="connsiteX0" fmla="*/ 0 w 1047884"/>
              <a:gd name="connsiteY0" fmla="*/ 118164 h 892397"/>
              <a:gd name="connsiteX1" fmla="*/ 1047884 w 1047884"/>
              <a:gd name="connsiteY1" fmla="*/ 118164 h 892397"/>
              <a:gd name="connsiteX2" fmla="*/ 902596 w 1047884"/>
              <a:gd name="connsiteY2" fmla="*/ 892397 h 892397"/>
              <a:gd name="connsiteX3" fmla="*/ 126181 w 1047884"/>
              <a:gd name="connsiteY3" fmla="*/ 888139 h 892397"/>
              <a:gd name="connsiteX4" fmla="*/ 0 w 1047884"/>
              <a:gd name="connsiteY4" fmla="*/ 118164 h 892397"/>
              <a:gd name="connsiteX0" fmla="*/ 0 w 1047884"/>
              <a:gd name="connsiteY0" fmla="*/ 147593 h 921826"/>
              <a:gd name="connsiteX1" fmla="*/ 1047884 w 1047884"/>
              <a:gd name="connsiteY1" fmla="*/ 147593 h 921826"/>
              <a:gd name="connsiteX2" fmla="*/ 902596 w 1047884"/>
              <a:gd name="connsiteY2" fmla="*/ 921826 h 921826"/>
              <a:gd name="connsiteX3" fmla="*/ 126181 w 1047884"/>
              <a:gd name="connsiteY3" fmla="*/ 917568 h 921826"/>
              <a:gd name="connsiteX4" fmla="*/ 0 w 1047884"/>
              <a:gd name="connsiteY4" fmla="*/ 147593 h 921826"/>
              <a:gd name="connsiteX0" fmla="*/ 0 w 1047884"/>
              <a:gd name="connsiteY0" fmla="*/ 147593 h 921826"/>
              <a:gd name="connsiteX1" fmla="*/ 1047884 w 1047884"/>
              <a:gd name="connsiteY1" fmla="*/ 147593 h 921826"/>
              <a:gd name="connsiteX2" fmla="*/ 902596 w 1047884"/>
              <a:gd name="connsiteY2" fmla="*/ 921826 h 921826"/>
              <a:gd name="connsiteX3" fmla="*/ 126181 w 1047884"/>
              <a:gd name="connsiteY3" fmla="*/ 917568 h 921826"/>
              <a:gd name="connsiteX4" fmla="*/ 0 w 1047884"/>
              <a:gd name="connsiteY4" fmla="*/ 147593 h 921826"/>
              <a:gd name="connsiteX0" fmla="*/ 0 w 1047884"/>
              <a:gd name="connsiteY0" fmla="*/ 147593 h 978538"/>
              <a:gd name="connsiteX1" fmla="*/ 1047884 w 1047884"/>
              <a:gd name="connsiteY1" fmla="*/ 147593 h 978538"/>
              <a:gd name="connsiteX2" fmla="*/ 902596 w 1047884"/>
              <a:gd name="connsiteY2" fmla="*/ 921826 h 978538"/>
              <a:gd name="connsiteX3" fmla="*/ 126181 w 1047884"/>
              <a:gd name="connsiteY3" fmla="*/ 917568 h 978538"/>
              <a:gd name="connsiteX4" fmla="*/ 0 w 1047884"/>
              <a:gd name="connsiteY4" fmla="*/ 147593 h 978538"/>
              <a:gd name="connsiteX0" fmla="*/ 0 w 1047884"/>
              <a:gd name="connsiteY0" fmla="*/ 147593 h 993644"/>
              <a:gd name="connsiteX1" fmla="*/ 1047884 w 1047884"/>
              <a:gd name="connsiteY1" fmla="*/ 147593 h 993644"/>
              <a:gd name="connsiteX2" fmla="*/ 902596 w 1047884"/>
              <a:gd name="connsiteY2" fmla="*/ 921826 h 993644"/>
              <a:gd name="connsiteX3" fmla="*/ 126181 w 1047884"/>
              <a:gd name="connsiteY3" fmla="*/ 917568 h 993644"/>
              <a:gd name="connsiteX4" fmla="*/ 0 w 1047884"/>
              <a:gd name="connsiteY4" fmla="*/ 147593 h 99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884" h="993644">
                <a:moveTo>
                  <a:pt x="0" y="147593"/>
                </a:moveTo>
                <a:cubicBezTo>
                  <a:pt x="294321" y="-97610"/>
                  <a:pt x="577320" y="5912"/>
                  <a:pt x="1047884" y="147593"/>
                </a:cubicBezTo>
                <a:cubicBezTo>
                  <a:pt x="907967" y="545785"/>
                  <a:pt x="951025" y="663748"/>
                  <a:pt x="902596" y="921826"/>
                </a:cubicBezTo>
                <a:cubicBezTo>
                  <a:pt x="632204" y="977414"/>
                  <a:pt x="390899" y="1052951"/>
                  <a:pt x="126181" y="917568"/>
                </a:cubicBezTo>
                <a:cubicBezTo>
                  <a:pt x="84121" y="660910"/>
                  <a:pt x="92178" y="521930"/>
                  <a:pt x="0" y="147593"/>
                </a:cubicBezTo>
                <a:close/>
              </a:path>
            </a:pathLst>
          </a:custGeom>
          <a:solidFill>
            <a:srgbClr val="7C100E">
              <a:alpha val="30000"/>
            </a:srgbClr>
          </a:solidFill>
          <a:ln w="25400" cap="rnd">
            <a:solidFill>
              <a:schemeClr val="tx1">
                <a:alpha val="50000"/>
              </a:schemeClr>
            </a:solidFill>
            <a:prstDash val="sys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154 w 1087094"/>
                      <a:gd name="connsiteY0" fmla="*/ 27580 h 613267"/>
                      <a:gd name="connsiteX1" fmla="*/ 1087094 w 1087094"/>
                      <a:gd name="connsiteY1" fmla="*/ 27580 h 613267"/>
                      <a:gd name="connsiteX2" fmla="*/ 936807 w 1087094"/>
                      <a:gd name="connsiteY2" fmla="*/ 613267 h 613267"/>
                      <a:gd name="connsiteX3" fmla="*/ 551305 w 1087094"/>
                      <a:gd name="connsiteY3" fmla="*/ 611720 h 613267"/>
                      <a:gd name="connsiteX4" fmla="*/ 133677 w 1087094"/>
                      <a:gd name="connsiteY4" fmla="*/ 610045 h 613267"/>
                      <a:gd name="connsiteX5" fmla="*/ 3154 w 1087094"/>
                      <a:gd name="connsiteY5" fmla="*/ 27580 h 613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87094" h="613267" fill="none" extrusionOk="0">
                        <a:moveTo>
                          <a:pt x="3154" y="27580"/>
                        </a:moveTo>
                        <a:cubicBezTo>
                          <a:pt x="-112225" y="-24146"/>
                          <a:pt x="724688" y="56081"/>
                          <a:pt x="1087094" y="27580"/>
                        </a:cubicBezTo>
                        <a:cubicBezTo>
                          <a:pt x="939270" y="334027"/>
                          <a:pt x="981755" y="425190"/>
                          <a:pt x="936807" y="613267"/>
                        </a:cubicBezTo>
                        <a:cubicBezTo>
                          <a:pt x="748286" y="621758"/>
                          <a:pt x="720429" y="589410"/>
                          <a:pt x="551305" y="611720"/>
                        </a:cubicBezTo>
                        <a:cubicBezTo>
                          <a:pt x="382181" y="634031"/>
                          <a:pt x="310037" y="578145"/>
                          <a:pt x="133677" y="610045"/>
                        </a:cubicBezTo>
                        <a:cubicBezTo>
                          <a:pt x="98586" y="428417"/>
                          <a:pt x="100507" y="331503"/>
                          <a:pt x="3154" y="27580"/>
                        </a:cubicBezTo>
                        <a:close/>
                      </a:path>
                      <a:path w="1087094" h="613267" stroke="0" extrusionOk="0">
                        <a:moveTo>
                          <a:pt x="3154" y="27580"/>
                        </a:moveTo>
                        <a:cubicBezTo>
                          <a:pt x="-112513" y="-49473"/>
                          <a:pt x="709962" y="26743"/>
                          <a:pt x="1087094" y="27580"/>
                        </a:cubicBezTo>
                        <a:cubicBezTo>
                          <a:pt x="951186" y="357355"/>
                          <a:pt x="977877" y="418324"/>
                          <a:pt x="936807" y="613267"/>
                        </a:cubicBezTo>
                        <a:cubicBezTo>
                          <a:pt x="810665" y="644479"/>
                          <a:pt x="687989" y="595533"/>
                          <a:pt x="519179" y="611592"/>
                        </a:cubicBezTo>
                        <a:cubicBezTo>
                          <a:pt x="350369" y="627651"/>
                          <a:pt x="279657" y="574913"/>
                          <a:pt x="133677" y="610045"/>
                        </a:cubicBezTo>
                        <a:cubicBezTo>
                          <a:pt x="116779" y="419047"/>
                          <a:pt x="108027" y="291157"/>
                          <a:pt x="3154" y="275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ktangel 13">
            <a:extLst>
              <a:ext uri="{FF2B5EF4-FFF2-40B4-BE49-F238E27FC236}">
                <a16:creationId xmlns:a16="http://schemas.microsoft.com/office/drawing/2014/main" id="{9352440C-2A83-1746-A02D-D40DE5262E2A}"/>
              </a:ext>
            </a:extLst>
          </p:cNvPr>
          <p:cNvSpPr/>
          <p:nvPr/>
        </p:nvSpPr>
        <p:spPr>
          <a:xfrm rot="19175120">
            <a:off x="5869042" y="1907891"/>
            <a:ext cx="715756" cy="911719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359759 w 1151214"/>
              <a:gd name="connsiteY0" fmla="*/ 385841 h 908921"/>
              <a:gd name="connsiteX1" fmla="*/ 841733 w 1151214"/>
              <a:gd name="connsiteY1" fmla="*/ 122078 h 908921"/>
              <a:gd name="connsiteX2" fmla="*/ 993586 w 1151214"/>
              <a:gd name="connsiteY2" fmla="*/ 690464 h 908921"/>
              <a:gd name="connsiteX3" fmla="*/ 359759 w 1151214"/>
              <a:gd name="connsiteY3" fmla="*/ 385841 h 908921"/>
              <a:gd name="connsiteX0" fmla="*/ 359759 w 1151214"/>
              <a:gd name="connsiteY0" fmla="*/ 378863 h 901943"/>
              <a:gd name="connsiteX1" fmla="*/ 841733 w 1151214"/>
              <a:gd name="connsiteY1" fmla="*/ 115100 h 901943"/>
              <a:gd name="connsiteX2" fmla="*/ 993586 w 1151214"/>
              <a:gd name="connsiteY2" fmla="*/ 683486 h 901943"/>
              <a:gd name="connsiteX3" fmla="*/ 359759 w 1151214"/>
              <a:gd name="connsiteY3" fmla="*/ 378863 h 901943"/>
              <a:gd name="connsiteX0" fmla="*/ 325946 w 1174060"/>
              <a:gd name="connsiteY0" fmla="*/ 375708 h 902672"/>
              <a:gd name="connsiteX1" fmla="*/ 864579 w 1174060"/>
              <a:gd name="connsiteY1" fmla="*/ 116782 h 902672"/>
              <a:gd name="connsiteX2" fmla="*/ 1016432 w 1174060"/>
              <a:gd name="connsiteY2" fmla="*/ 685168 h 902672"/>
              <a:gd name="connsiteX3" fmla="*/ 325946 w 1174060"/>
              <a:gd name="connsiteY3" fmla="*/ 375708 h 902672"/>
              <a:gd name="connsiteX0" fmla="*/ 370200 w 1218314"/>
              <a:gd name="connsiteY0" fmla="*/ 375708 h 902995"/>
              <a:gd name="connsiteX1" fmla="*/ 908833 w 1218314"/>
              <a:gd name="connsiteY1" fmla="*/ 116782 h 902995"/>
              <a:gd name="connsiteX2" fmla="*/ 1060686 w 1218314"/>
              <a:gd name="connsiteY2" fmla="*/ 685168 h 902995"/>
              <a:gd name="connsiteX3" fmla="*/ 370200 w 1218314"/>
              <a:gd name="connsiteY3" fmla="*/ 375708 h 902995"/>
              <a:gd name="connsiteX0" fmla="*/ 370200 w 1218314"/>
              <a:gd name="connsiteY0" fmla="*/ 367678 h 894965"/>
              <a:gd name="connsiteX1" fmla="*/ 908833 w 1218314"/>
              <a:gd name="connsiteY1" fmla="*/ 108752 h 894965"/>
              <a:gd name="connsiteX2" fmla="*/ 1060686 w 1218314"/>
              <a:gd name="connsiteY2" fmla="*/ 677138 h 894965"/>
              <a:gd name="connsiteX3" fmla="*/ 370200 w 1218314"/>
              <a:gd name="connsiteY3" fmla="*/ 367678 h 894965"/>
              <a:gd name="connsiteX0" fmla="*/ 314231 w 1265214"/>
              <a:gd name="connsiteY0" fmla="*/ 319987 h 909506"/>
              <a:gd name="connsiteX1" fmla="*/ 955733 w 1265214"/>
              <a:gd name="connsiteY1" fmla="*/ 137382 h 909506"/>
              <a:gd name="connsiteX2" fmla="*/ 1107586 w 1265214"/>
              <a:gd name="connsiteY2" fmla="*/ 705768 h 909506"/>
              <a:gd name="connsiteX3" fmla="*/ 314231 w 1265214"/>
              <a:gd name="connsiteY3" fmla="*/ 319987 h 909506"/>
              <a:gd name="connsiteX0" fmla="*/ 444639 w 1395622"/>
              <a:gd name="connsiteY0" fmla="*/ 319987 h 911719"/>
              <a:gd name="connsiteX1" fmla="*/ 1086141 w 1395622"/>
              <a:gd name="connsiteY1" fmla="*/ 137382 h 911719"/>
              <a:gd name="connsiteX2" fmla="*/ 1237994 w 1395622"/>
              <a:gd name="connsiteY2" fmla="*/ 705768 h 911719"/>
              <a:gd name="connsiteX3" fmla="*/ 444639 w 1395622"/>
              <a:gd name="connsiteY3" fmla="*/ 319987 h 91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622" h="911719">
                <a:moveTo>
                  <a:pt x="444639" y="319987"/>
                </a:moveTo>
                <a:cubicBezTo>
                  <a:pt x="507750" y="-105229"/>
                  <a:pt x="846076" y="-41277"/>
                  <a:pt x="1086141" y="137382"/>
                </a:cubicBezTo>
                <a:cubicBezTo>
                  <a:pt x="1637033" y="654475"/>
                  <a:pt x="1296511" y="624431"/>
                  <a:pt x="1237994" y="705768"/>
                </a:cubicBezTo>
                <a:cubicBezTo>
                  <a:pt x="-568872" y="1261131"/>
                  <a:pt x="13077" y="541719"/>
                  <a:pt x="444639" y="319987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5000"/>
                  <a:lumOff val="95000"/>
                  <a:alpha val="69000"/>
                </a:schemeClr>
              </a:gs>
              <a:gs pos="61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20298108">
            <a:off x="5481900" y="995818"/>
            <a:ext cx="536184" cy="511340"/>
          </a:xfrm>
          <a:custGeom>
            <a:avLst/>
            <a:gdLst>
              <a:gd name="connsiteX0" fmla="*/ 0 w 536184"/>
              <a:gd name="connsiteY0" fmla="*/ 255670 h 511340"/>
              <a:gd name="connsiteX1" fmla="*/ 268092 w 536184"/>
              <a:gd name="connsiteY1" fmla="*/ 0 h 511340"/>
              <a:gd name="connsiteX2" fmla="*/ 536184 w 536184"/>
              <a:gd name="connsiteY2" fmla="*/ 255670 h 511340"/>
              <a:gd name="connsiteX3" fmla="*/ 268092 w 536184"/>
              <a:gd name="connsiteY3" fmla="*/ 511340 h 511340"/>
              <a:gd name="connsiteX4" fmla="*/ 0 w 536184"/>
              <a:gd name="connsiteY4" fmla="*/ 255670 h 51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184" h="511340" fill="none" extrusionOk="0">
                <a:moveTo>
                  <a:pt x="0" y="255670"/>
                </a:moveTo>
                <a:cubicBezTo>
                  <a:pt x="26958" y="117665"/>
                  <a:pt x="125542" y="-11345"/>
                  <a:pt x="268092" y="0"/>
                </a:cubicBezTo>
                <a:cubicBezTo>
                  <a:pt x="401406" y="-2259"/>
                  <a:pt x="517804" y="131772"/>
                  <a:pt x="536184" y="255670"/>
                </a:cubicBezTo>
                <a:cubicBezTo>
                  <a:pt x="533735" y="373518"/>
                  <a:pt x="398947" y="535254"/>
                  <a:pt x="268092" y="511340"/>
                </a:cubicBezTo>
                <a:cubicBezTo>
                  <a:pt x="130256" y="517066"/>
                  <a:pt x="24593" y="402786"/>
                  <a:pt x="0" y="255670"/>
                </a:cubicBezTo>
                <a:close/>
              </a:path>
              <a:path w="536184" h="511340" stroke="0" extrusionOk="0">
                <a:moveTo>
                  <a:pt x="0" y="255670"/>
                </a:moveTo>
                <a:cubicBezTo>
                  <a:pt x="-29879" y="96037"/>
                  <a:pt x="83734" y="13622"/>
                  <a:pt x="268092" y="0"/>
                </a:cubicBezTo>
                <a:cubicBezTo>
                  <a:pt x="420717" y="960"/>
                  <a:pt x="522562" y="114900"/>
                  <a:pt x="536184" y="255670"/>
                </a:cubicBezTo>
                <a:cubicBezTo>
                  <a:pt x="529451" y="403448"/>
                  <a:pt x="411748" y="535699"/>
                  <a:pt x="268092" y="511340"/>
                </a:cubicBezTo>
                <a:cubicBezTo>
                  <a:pt x="88738" y="494220"/>
                  <a:pt x="6363" y="399913"/>
                  <a:pt x="0" y="255670"/>
                </a:cubicBezTo>
                <a:close/>
              </a:path>
            </a:pathLst>
          </a:custGeom>
          <a:solidFill>
            <a:srgbClr val="A5CBEE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127000">
              <a:schemeClr val="bg1">
                <a:alpha val="72000"/>
              </a:schemeClr>
            </a:glow>
            <a:innerShdw dist="101600" dir="3600000">
              <a:schemeClr val="tx1">
                <a:alpha val="21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" name="Grupp 9">
            <a:extLst>
              <a:ext uri="{FF2B5EF4-FFF2-40B4-BE49-F238E27FC236}">
                <a16:creationId xmlns:a16="http://schemas.microsoft.com/office/drawing/2014/main" id="{1E82E973-41A8-7349-A2F4-04E3B4A320D1}"/>
              </a:ext>
            </a:extLst>
          </p:cNvPr>
          <p:cNvGrpSpPr/>
          <p:nvPr/>
        </p:nvGrpSpPr>
        <p:grpSpPr>
          <a:xfrm rot="21070496">
            <a:off x="5567051" y="2327692"/>
            <a:ext cx="565139" cy="584022"/>
            <a:chOff x="5651048" y="2348769"/>
            <a:chExt cx="565139" cy="584022"/>
          </a:xfrm>
        </p:grpSpPr>
        <p:sp>
          <p:nvSpPr>
            <p:cNvPr id="64" name="Freeform 63"/>
            <p:cNvSpPr/>
            <p:nvPr/>
          </p:nvSpPr>
          <p:spPr>
            <a:xfrm rot="20262935">
              <a:off x="5857960" y="2693606"/>
              <a:ext cx="297602" cy="239185"/>
            </a:xfrm>
            <a:custGeom>
              <a:avLst/>
              <a:gdLst>
                <a:gd name="connsiteX0" fmla="*/ 0 w 297602"/>
                <a:gd name="connsiteY0" fmla="*/ 0 h 239185"/>
                <a:gd name="connsiteX1" fmla="*/ 297602 w 297602"/>
                <a:gd name="connsiteY1" fmla="*/ 30921 h 239185"/>
                <a:gd name="connsiteX2" fmla="*/ 235155 w 297602"/>
                <a:gd name="connsiteY2" fmla="*/ 239185 h 239185"/>
                <a:gd name="connsiteX3" fmla="*/ 29477 w 297602"/>
                <a:gd name="connsiteY3" fmla="*/ 217815 h 239185"/>
                <a:gd name="connsiteX4" fmla="*/ 0 w 297602"/>
                <a:gd name="connsiteY4" fmla="*/ 0 h 23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02" h="239185" fill="none" extrusionOk="0">
                  <a:moveTo>
                    <a:pt x="0" y="0"/>
                  </a:moveTo>
                  <a:cubicBezTo>
                    <a:pt x="64858" y="-22082"/>
                    <a:pt x="165874" y="20967"/>
                    <a:pt x="297602" y="30921"/>
                  </a:cubicBezTo>
                  <a:cubicBezTo>
                    <a:pt x="279287" y="138446"/>
                    <a:pt x="244951" y="133886"/>
                    <a:pt x="235155" y="239185"/>
                  </a:cubicBezTo>
                  <a:cubicBezTo>
                    <a:pt x="137173" y="238092"/>
                    <a:pt x="78885" y="217422"/>
                    <a:pt x="29477" y="217815"/>
                  </a:cubicBezTo>
                  <a:cubicBezTo>
                    <a:pt x="16765" y="137832"/>
                    <a:pt x="28061" y="77807"/>
                    <a:pt x="0" y="0"/>
                  </a:cubicBezTo>
                  <a:close/>
                </a:path>
                <a:path w="297602" h="239185" stroke="0" extrusionOk="0">
                  <a:moveTo>
                    <a:pt x="0" y="0"/>
                  </a:moveTo>
                  <a:cubicBezTo>
                    <a:pt x="113189" y="11110"/>
                    <a:pt x="168455" y="49652"/>
                    <a:pt x="297602" y="30921"/>
                  </a:cubicBezTo>
                  <a:cubicBezTo>
                    <a:pt x="298142" y="117732"/>
                    <a:pt x="246214" y="166168"/>
                    <a:pt x="235155" y="239185"/>
                  </a:cubicBezTo>
                  <a:cubicBezTo>
                    <a:pt x="139232" y="247649"/>
                    <a:pt x="113516" y="220506"/>
                    <a:pt x="29477" y="217815"/>
                  </a:cubicBezTo>
                  <a:cubicBezTo>
                    <a:pt x="1039" y="134964"/>
                    <a:pt x="37744" y="105173"/>
                    <a:pt x="0" y="0"/>
                  </a:cubicBezTo>
                  <a:close/>
                </a:path>
              </a:pathLst>
            </a:custGeom>
            <a:solidFill>
              <a:srgbClr val="AC1515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82767"/>
                        <a:gd name="connsiteY0" fmla="*/ 0 h 334837"/>
                        <a:gd name="connsiteX1" fmla="*/ 482767 w 482767"/>
                        <a:gd name="connsiteY1" fmla="*/ 43287 h 334837"/>
                        <a:gd name="connsiteX2" fmla="*/ 381467 w 482767"/>
                        <a:gd name="connsiteY2" fmla="*/ 334837 h 334837"/>
                        <a:gd name="connsiteX3" fmla="*/ 47818 w 482767"/>
                        <a:gd name="connsiteY3" fmla="*/ 304921 h 334837"/>
                        <a:gd name="connsiteX4" fmla="*/ 0 w 482767"/>
                        <a:gd name="connsiteY4" fmla="*/ 0 h 3348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82767" h="334837">
                          <a:moveTo>
                            <a:pt x="0" y="0"/>
                          </a:moveTo>
                          <a:lnTo>
                            <a:pt x="482767" y="43287"/>
                          </a:lnTo>
                          <a:lnTo>
                            <a:pt x="381467" y="334837"/>
                          </a:lnTo>
                          <a:lnTo>
                            <a:pt x="47818" y="3049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Freeform 62"/>
            <p:cNvSpPr/>
            <p:nvPr/>
          </p:nvSpPr>
          <p:spPr>
            <a:xfrm rot="20262935">
              <a:off x="5651048" y="2348769"/>
              <a:ext cx="565139" cy="449003"/>
            </a:xfrm>
            <a:custGeom>
              <a:avLst/>
              <a:gdLst>
                <a:gd name="connsiteX0" fmla="*/ 0 w 565139"/>
                <a:gd name="connsiteY0" fmla="*/ 0 h 449003"/>
                <a:gd name="connsiteX1" fmla="*/ 565139 w 565139"/>
                <a:gd name="connsiteY1" fmla="*/ 51911 h 449003"/>
                <a:gd name="connsiteX2" fmla="*/ 460924 w 565139"/>
                <a:gd name="connsiteY2" fmla="*/ 449003 h 449003"/>
                <a:gd name="connsiteX3" fmla="*/ 47314 w 565139"/>
                <a:gd name="connsiteY3" fmla="*/ 417396 h 449003"/>
                <a:gd name="connsiteX4" fmla="*/ 0 w 565139"/>
                <a:gd name="connsiteY4" fmla="*/ 0 h 44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139" h="449003" fill="none" extrusionOk="0">
                  <a:moveTo>
                    <a:pt x="0" y="0"/>
                  </a:moveTo>
                  <a:cubicBezTo>
                    <a:pt x="183103" y="-1155"/>
                    <a:pt x="323203" y="60883"/>
                    <a:pt x="565139" y="51911"/>
                  </a:cubicBezTo>
                  <a:cubicBezTo>
                    <a:pt x="559740" y="153730"/>
                    <a:pt x="477211" y="341732"/>
                    <a:pt x="460924" y="449003"/>
                  </a:cubicBezTo>
                  <a:cubicBezTo>
                    <a:pt x="316499" y="441961"/>
                    <a:pt x="198516" y="426208"/>
                    <a:pt x="47314" y="417396"/>
                  </a:cubicBezTo>
                  <a:cubicBezTo>
                    <a:pt x="-389" y="306899"/>
                    <a:pt x="59122" y="193818"/>
                    <a:pt x="0" y="0"/>
                  </a:cubicBezTo>
                  <a:close/>
                </a:path>
                <a:path w="565139" h="449003" stroke="0" extrusionOk="0">
                  <a:moveTo>
                    <a:pt x="0" y="0"/>
                  </a:moveTo>
                  <a:cubicBezTo>
                    <a:pt x="225451" y="-17139"/>
                    <a:pt x="335329" y="91413"/>
                    <a:pt x="565139" y="51911"/>
                  </a:cubicBezTo>
                  <a:cubicBezTo>
                    <a:pt x="530839" y="237441"/>
                    <a:pt x="483467" y="323632"/>
                    <a:pt x="460924" y="449003"/>
                  </a:cubicBezTo>
                  <a:cubicBezTo>
                    <a:pt x="376261" y="454003"/>
                    <a:pt x="143801" y="407939"/>
                    <a:pt x="47314" y="417396"/>
                  </a:cubicBezTo>
                  <a:cubicBezTo>
                    <a:pt x="14089" y="229798"/>
                    <a:pt x="52824" y="81257"/>
                    <a:pt x="0" y="0"/>
                  </a:cubicBezTo>
                  <a:close/>
                </a:path>
              </a:pathLst>
            </a:custGeom>
            <a:solidFill>
              <a:srgbClr val="AC1515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82767"/>
                        <a:gd name="connsiteY0" fmla="*/ 0 h 334837"/>
                        <a:gd name="connsiteX1" fmla="*/ 482767 w 482767"/>
                        <a:gd name="connsiteY1" fmla="*/ 43287 h 334837"/>
                        <a:gd name="connsiteX2" fmla="*/ 381467 w 482767"/>
                        <a:gd name="connsiteY2" fmla="*/ 334837 h 334837"/>
                        <a:gd name="connsiteX3" fmla="*/ 47818 w 482767"/>
                        <a:gd name="connsiteY3" fmla="*/ 304921 h 334837"/>
                        <a:gd name="connsiteX4" fmla="*/ 0 w 482767"/>
                        <a:gd name="connsiteY4" fmla="*/ 0 h 334837"/>
                        <a:gd name="connsiteX0" fmla="*/ 0 w 473879"/>
                        <a:gd name="connsiteY0" fmla="*/ 0 h 324360"/>
                        <a:gd name="connsiteX1" fmla="*/ 473879 w 473879"/>
                        <a:gd name="connsiteY1" fmla="*/ 32810 h 324360"/>
                        <a:gd name="connsiteX2" fmla="*/ 372579 w 473879"/>
                        <a:gd name="connsiteY2" fmla="*/ 324360 h 324360"/>
                        <a:gd name="connsiteX3" fmla="*/ 38930 w 473879"/>
                        <a:gd name="connsiteY3" fmla="*/ 294444 h 324360"/>
                        <a:gd name="connsiteX4" fmla="*/ 0 w 473879"/>
                        <a:gd name="connsiteY4" fmla="*/ 0 h 324360"/>
                        <a:gd name="connsiteX0" fmla="*/ 0 w 464991"/>
                        <a:gd name="connsiteY0" fmla="*/ 0 h 324360"/>
                        <a:gd name="connsiteX1" fmla="*/ 464991 w 464991"/>
                        <a:gd name="connsiteY1" fmla="*/ 36620 h 324360"/>
                        <a:gd name="connsiteX2" fmla="*/ 372579 w 464991"/>
                        <a:gd name="connsiteY2" fmla="*/ 324360 h 324360"/>
                        <a:gd name="connsiteX3" fmla="*/ 38930 w 464991"/>
                        <a:gd name="connsiteY3" fmla="*/ 294444 h 324360"/>
                        <a:gd name="connsiteX4" fmla="*/ 0 w 464991"/>
                        <a:gd name="connsiteY4" fmla="*/ 0 h 324360"/>
                        <a:gd name="connsiteX0" fmla="*/ 0 w 464991"/>
                        <a:gd name="connsiteY0" fmla="*/ 0 h 316740"/>
                        <a:gd name="connsiteX1" fmla="*/ 464991 w 464991"/>
                        <a:gd name="connsiteY1" fmla="*/ 36620 h 316740"/>
                        <a:gd name="connsiteX2" fmla="*/ 379244 w 464991"/>
                        <a:gd name="connsiteY2" fmla="*/ 316740 h 316740"/>
                        <a:gd name="connsiteX3" fmla="*/ 38930 w 464991"/>
                        <a:gd name="connsiteY3" fmla="*/ 294444 h 316740"/>
                        <a:gd name="connsiteX4" fmla="*/ 0 w 464991"/>
                        <a:gd name="connsiteY4" fmla="*/ 0 h 31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64991" h="316740">
                          <a:moveTo>
                            <a:pt x="0" y="0"/>
                          </a:moveTo>
                          <a:lnTo>
                            <a:pt x="464991" y="36620"/>
                          </a:lnTo>
                          <a:lnTo>
                            <a:pt x="379244" y="316740"/>
                          </a:lnTo>
                          <a:lnTo>
                            <a:pt x="38930" y="2944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4" name="Oval 33"/>
          <p:cNvSpPr/>
          <p:nvPr/>
        </p:nvSpPr>
        <p:spPr>
          <a:xfrm rot="20262935">
            <a:off x="5446123" y="2105278"/>
            <a:ext cx="590579" cy="538247"/>
          </a:xfrm>
          <a:custGeom>
            <a:avLst/>
            <a:gdLst>
              <a:gd name="connsiteX0" fmla="*/ 0 w 590579"/>
              <a:gd name="connsiteY0" fmla="*/ 269124 h 538247"/>
              <a:gd name="connsiteX1" fmla="*/ 295290 w 590579"/>
              <a:gd name="connsiteY1" fmla="*/ 0 h 538247"/>
              <a:gd name="connsiteX2" fmla="*/ 590580 w 590579"/>
              <a:gd name="connsiteY2" fmla="*/ 269124 h 538247"/>
              <a:gd name="connsiteX3" fmla="*/ 295290 w 590579"/>
              <a:gd name="connsiteY3" fmla="*/ 538248 h 538247"/>
              <a:gd name="connsiteX4" fmla="*/ 0 w 590579"/>
              <a:gd name="connsiteY4" fmla="*/ 269124 h 53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79" h="538247" fill="none" extrusionOk="0">
                <a:moveTo>
                  <a:pt x="0" y="269124"/>
                </a:moveTo>
                <a:cubicBezTo>
                  <a:pt x="38586" y="125068"/>
                  <a:pt x="144277" y="-24841"/>
                  <a:pt x="295290" y="0"/>
                </a:cubicBezTo>
                <a:cubicBezTo>
                  <a:pt x="424828" y="-5137"/>
                  <a:pt x="580570" y="129916"/>
                  <a:pt x="590580" y="269124"/>
                </a:cubicBezTo>
                <a:cubicBezTo>
                  <a:pt x="589756" y="409897"/>
                  <a:pt x="440527" y="563051"/>
                  <a:pt x="295290" y="538248"/>
                </a:cubicBezTo>
                <a:cubicBezTo>
                  <a:pt x="155430" y="551250"/>
                  <a:pt x="3683" y="418643"/>
                  <a:pt x="0" y="269124"/>
                </a:cubicBezTo>
                <a:close/>
              </a:path>
              <a:path w="590579" h="538247" stroke="0" extrusionOk="0">
                <a:moveTo>
                  <a:pt x="0" y="269124"/>
                </a:moveTo>
                <a:cubicBezTo>
                  <a:pt x="-30196" y="101865"/>
                  <a:pt x="101577" y="11496"/>
                  <a:pt x="295290" y="0"/>
                </a:cubicBezTo>
                <a:cubicBezTo>
                  <a:pt x="470286" y="2508"/>
                  <a:pt x="550149" y="121777"/>
                  <a:pt x="590580" y="269124"/>
                </a:cubicBezTo>
                <a:cubicBezTo>
                  <a:pt x="587983" y="420293"/>
                  <a:pt x="455539" y="553919"/>
                  <a:pt x="295290" y="538248"/>
                </a:cubicBezTo>
                <a:cubicBezTo>
                  <a:pt x="122774" y="533088"/>
                  <a:pt x="10442" y="422746"/>
                  <a:pt x="0" y="269124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Freeform 28"/>
          <p:cNvSpPr/>
          <p:nvPr/>
        </p:nvSpPr>
        <p:spPr>
          <a:xfrm rot="1477248">
            <a:off x="6462753" y="1886752"/>
            <a:ext cx="344060" cy="146770"/>
          </a:xfrm>
          <a:custGeom>
            <a:avLst/>
            <a:gdLst>
              <a:gd name="connsiteX0" fmla="*/ 156173 w 344060"/>
              <a:gd name="connsiteY0" fmla="*/ 1999 h 146770"/>
              <a:gd name="connsiteX1" fmla="*/ 343474 w 344060"/>
              <a:gd name="connsiteY1" fmla="*/ 58807 h 146770"/>
              <a:gd name="connsiteX2" fmla="*/ 336364 w 344060"/>
              <a:gd name="connsiteY2" fmla="*/ 79693 h 146770"/>
              <a:gd name="connsiteX3" fmla="*/ 82043 w 344060"/>
              <a:gd name="connsiteY3" fmla="*/ 141814 h 146770"/>
              <a:gd name="connsiteX4" fmla="*/ 38291 w 344060"/>
              <a:gd name="connsiteY4" fmla="*/ 142703 h 146770"/>
              <a:gd name="connsiteX5" fmla="*/ 27693 w 344060"/>
              <a:gd name="connsiteY5" fmla="*/ 142200 h 146770"/>
              <a:gd name="connsiteX6" fmla="*/ 0 w 344060"/>
              <a:gd name="connsiteY6" fmla="*/ 70120 h 146770"/>
              <a:gd name="connsiteX7" fmla="*/ 27693 w 344060"/>
              <a:gd name="connsiteY7" fmla="*/ 4732 h 146770"/>
              <a:gd name="connsiteX8" fmla="*/ 27925 w 344060"/>
              <a:gd name="connsiteY8" fmla="*/ 4696 h 146770"/>
              <a:gd name="connsiteX9" fmla="*/ 71462 w 344060"/>
              <a:gd name="connsiteY9" fmla="*/ 945 h 146770"/>
              <a:gd name="connsiteX10" fmla="*/ 156173 w 344060"/>
              <a:gd name="connsiteY10" fmla="*/ 1999 h 14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060" h="146770" fill="none" extrusionOk="0">
                <a:moveTo>
                  <a:pt x="156173" y="1999"/>
                </a:moveTo>
                <a:cubicBezTo>
                  <a:pt x="240070" y="15134"/>
                  <a:pt x="360517" y="3553"/>
                  <a:pt x="343474" y="58807"/>
                </a:cubicBezTo>
                <a:cubicBezTo>
                  <a:pt x="339118" y="80592"/>
                  <a:pt x="210059" y="47939"/>
                  <a:pt x="336364" y="79693"/>
                </a:cubicBezTo>
                <a:cubicBezTo>
                  <a:pt x="357752" y="107644"/>
                  <a:pt x="121986" y="130622"/>
                  <a:pt x="82043" y="141814"/>
                </a:cubicBezTo>
                <a:cubicBezTo>
                  <a:pt x="31542" y="150640"/>
                  <a:pt x="52588" y="141143"/>
                  <a:pt x="38291" y="142703"/>
                </a:cubicBezTo>
                <a:cubicBezTo>
                  <a:pt x="33735" y="143088"/>
                  <a:pt x="30404" y="141753"/>
                  <a:pt x="27693" y="142200"/>
                </a:cubicBezTo>
                <a:cubicBezTo>
                  <a:pt x="24167" y="121970"/>
                  <a:pt x="2555" y="85540"/>
                  <a:pt x="0" y="70120"/>
                </a:cubicBezTo>
                <a:cubicBezTo>
                  <a:pt x="-2459" y="45843"/>
                  <a:pt x="32864" y="29119"/>
                  <a:pt x="27693" y="4732"/>
                </a:cubicBezTo>
                <a:cubicBezTo>
                  <a:pt x="27741" y="4704"/>
                  <a:pt x="27828" y="4716"/>
                  <a:pt x="27925" y="4696"/>
                </a:cubicBezTo>
                <a:cubicBezTo>
                  <a:pt x="42229" y="1424"/>
                  <a:pt x="55108" y="1661"/>
                  <a:pt x="71462" y="945"/>
                </a:cubicBezTo>
                <a:cubicBezTo>
                  <a:pt x="102809" y="600"/>
                  <a:pt x="129097" y="2527"/>
                  <a:pt x="156173" y="1999"/>
                </a:cubicBezTo>
                <a:close/>
              </a:path>
              <a:path w="344060" h="146770" stroke="0" extrusionOk="0">
                <a:moveTo>
                  <a:pt x="156173" y="1999"/>
                </a:moveTo>
                <a:cubicBezTo>
                  <a:pt x="224425" y="2220"/>
                  <a:pt x="351713" y="10410"/>
                  <a:pt x="343474" y="58807"/>
                </a:cubicBezTo>
                <a:cubicBezTo>
                  <a:pt x="343619" y="88017"/>
                  <a:pt x="203058" y="46493"/>
                  <a:pt x="336364" y="79693"/>
                </a:cubicBezTo>
                <a:cubicBezTo>
                  <a:pt x="366589" y="118326"/>
                  <a:pt x="129146" y="145550"/>
                  <a:pt x="82043" y="141814"/>
                </a:cubicBezTo>
                <a:cubicBezTo>
                  <a:pt x="31254" y="151708"/>
                  <a:pt x="54544" y="143888"/>
                  <a:pt x="38291" y="142703"/>
                </a:cubicBezTo>
                <a:cubicBezTo>
                  <a:pt x="35356" y="142992"/>
                  <a:pt x="31875" y="141845"/>
                  <a:pt x="27693" y="142200"/>
                </a:cubicBezTo>
                <a:cubicBezTo>
                  <a:pt x="28450" y="120909"/>
                  <a:pt x="-598" y="90855"/>
                  <a:pt x="0" y="70120"/>
                </a:cubicBezTo>
                <a:cubicBezTo>
                  <a:pt x="3610" y="45360"/>
                  <a:pt x="24264" y="36173"/>
                  <a:pt x="27693" y="4732"/>
                </a:cubicBezTo>
                <a:cubicBezTo>
                  <a:pt x="27783" y="4698"/>
                  <a:pt x="27813" y="4740"/>
                  <a:pt x="27925" y="4696"/>
                </a:cubicBezTo>
                <a:cubicBezTo>
                  <a:pt x="45221" y="5682"/>
                  <a:pt x="57449" y="3135"/>
                  <a:pt x="71462" y="945"/>
                </a:cubicBezTo>
                <a:cubicBezTo>
                  <a:pt x="101932" y="5250"/>
                  <a:pt x="131431" y="2023"/>
                  <a:pt x="156173" y="1999"/>
                </a:cubicBezTo>
                <a:close/>
              </a:path>
            </a:pathLst>
          </a:custGeom>
          <a:solidFill>
            <a:srgbClr val="FFC1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  <a:gd name="connsiteX0" fmla="*/ 340282 w 641411"/>
                      <a:gd name="connsiteY0" fmla="*/ 5179 h 369751"/>
                      <a:gd name="connsiteX1" fmla="*/ 639093 w 641411"/>
                      <a:gd name="connsiteY1" fmla="*/ 155061 h 369751"/>
                      <a:gd name="connsiteX2" fmla="*/ 463077 w 641411"/>
                      <a:gd name="connsiteY2" fmla="*/ 310870 h 369751"/>
                      <a:gd name="connsiteX3" fmla="*/ 178762 w 641411"/>
                      <a:gd name="connsiteY3" fmla="*/ 367303 h 369751"/>
                      <a:gd name="connsiteX4" fmla="*/ 83433 w 641411"/>
                      <a:gd name="connsiteY4" fmla="*/ 369606 h 369751"/>
                      <a:gd name="connsiteX5" fmla="*/ 60341 w 641411"/>
                      <a:gd name="connsiteY5" fmla="*/ 368304 h 369751"/>
                      <a:gd name="connsiteX6" fmla="*/ 2 w 641411"/>
                      <a:gd name="connsiteY6" fmla="*/ 181615 h 369751"/>
                      <a:gd name="connsiteX7" fmla="*/ 60341 w 641411"/>
                      <a:gd name="connsiteY7" fmla="*/ 12258 h 369751"/>
                      <a:gd name="connsiteX8" fmla="*/ 60846 w 641411"/>
                      <a:gd name="connsiteY8" fmla="*/ 12164 h 369751"/>
                      <a:gd name="connsiteX9" fmla="*/ 155708 w 641411"/>
                      <a:gd name="connsiteY9" fmla="*/ 2449 h 369751"/>
                      <a:gd name="connsiteX10" fmla="*/ 340282 w 641411"/>
                      <a:gd name="connsiteY10" fmla="*/ 5179 h 369751"/>
                      <a:gd name="connsiteX0" fmla="*/ 340282 w 639762"/>
                      <a:gd name="connsiteY0" fmla="*/ 5179 h 369751"/>
                      <a:gd name="connsiteX1" fmla="*/ 639093 w 639762"/>
                      <a:gd name="connsiteY1" fmla="*/ 155061 h 369751"/>
                      <a:gd name="connsiteX2" fmla="*/ 463077 w 639762"/>
                      <a:gd name="connsiteY2" fmla="*/ 310870 h 369751"/>
                      <a:gd name="connsiteX3" fmla="*/ 178762 w 639762"/>
                      <a:gd name="connsiteY3" fmla="*/ 367303 h 369751"/>
                      <a:gd name="connsiteX4" fmla="*/ 83433 w 639762"/>
                      <a:gd name="connsiteY4" fmla="*/ 369606 h 369751"/>
                      <a:gd name="connsiteX5" fmla="*/ 60341 w 639762"/>
                      <a:gd name="connsiteY5" fmla="*/ 368304 h 369751"/>
                      <a:gd name="connsiteX6" fmla="*/ 2 w 639762"/>
                      <a:gd name="connsiteY6" fmla="*/ 181615 h 369751"/>
                      <a:gd name="connsiteX7" fmla="*/ 60341 w 639762"/>
                      <a:gd name="connsiteY7" fmla="*/ 12258 h 369751"/>
                      <a:gd name="connsiteX8" fmla="*/ 60846 w 639762"/>
                      <a:gd name="connsiteY8" fmla="*/ 12164 h 369751"/>
                      <a:gd name="connsiteX9" fmla="*/ 155708 w 639762"/>
                      <a:gd name="connsiteY9" fmla="*/ 2449 h 369751"/>
                      <a:gd name="connsiteX10" fmla="*/ 340282 w 639762"/>
                      <a:gd name="connsiteY10" fmla="*/ 5179 h 369751"/>
                      <a:gd name="connsiteX0" fmla="*/ 340282 w 639760"/>
                      <a:gd name="connsiteY0" fmla="*/ 5179 h 369751"/>
                      <a:gd name="connsiteX1" fmla="*/ 639093 w 639760"/>
                      <a:gd name="connsiteY1" fmla="*/ 155061 h 369751"/>
                      <a:gd name="connsiteX2" fmla="*/ 463077 w 639760"/>
                      <a:gd name="connsiteY2" fmla="*/ 310870 h 369751"/>
                      <a:gd name="connsiteX3" fmla="*/ 178762 w 639760"/>
                      <a:gd name="connsiteY3" fmla="*/ 367303 h 369751"/>
                      <a:gd name="connsiteX4" fmla="*/ 83433 w 639760"/>
                      <a:gd name="connsiteY4" fmla="*/ 369606 h 369751"/>
                      <a:gd name="connsiteX5" fmla="*/ 60341 w 639760"/>
                      <a:gd name="connsiteY5" fmla="*/ 368304 h 369751"/>
                      <a:gd name="connsiteX6" fmla="*/ 2 w 639760"/>
                      <a:gd name="connsiteY6" fmla="*/ 181615 h 369751"/>
                      <a:gd name="connsiteX7" fmla="*/ 60341 w 639760"/>
                      <a:gd name="connsiteY7" fmla="*/ 12258 h 369751"/>
                      <a:gd name="connsiteX8" fmla="*/ 60846 w 639760"/>
                      <a:gd name="connsiteY8" fmla="*/ 12164 h 369751"/>
                      <a:gd name="connsiteX9" fmla="*/ 155708 w 639760"/>
                      <a:gd name="connsiteY9" fmla="*/ 2449 h 369751"/>
                      <a:gd name="connsiteX10" fmla="*/ 340282 w 639760"/>
                      <a:gd name="connsiteY10" fmla="*/ 5179 h 369751"/>
                      <a:gd name="connsiteX0" fmla="*/ 340282 w 644430"/>
                      <a:gd name="connsiteY0" fmla="*/ 5179 h 378314"/>
                      <a:gd name="connsiteX1" fmla="*/ 639093 w 644430"/>
                      <a:gd name="connsiteY1" fmla="*/ 155061 h 378314"/>
                      <a:gd name="connsiteX2" fmla="*/ 635552 w 644430"/>
                      <a:gd name="connsiteY2" fmla="*/ 231150 h 378314"/>
                      <a:gd name="connsiteX3" fmla="*/ 178762 w 644430"/>
                      <a:gd name="connsiteY3" fmla="*/ 367303 h 378314"/>
                      <a:gd name="connsiteX4" fmla="*/ 83433 w 644430"/>
                      <a:gd name="connsiteY4" fmla="*/ 369606 h 378314"/>
                      <a:gd name="connsiteX5" fmla="*/ 60341 w 644430"/>
                      <a:gd name="connsiteY5" fmla="*/ 368304 h 378314"/>
                      <a:gd name="connsiteX6" fmla="*/ 2 w 644430"/>
                      <a:gd name="connsiteY6" fmla="*/ 181615 h 378314"/>
                      <a:gd name="connsiteX7" fmla="*/ 60341 w 644430"/>
                      <a:gd name="connsiteY7" fmla="*/ 12258 h 378314"/>
                      <a:gd name="connsiteX8" fmla="*/ 60846 w 644430"/>
                      <a:gd name="connsiteY8" fmla="*/ 12164 h 378314"/>
                      <a:gd name="connsiteX9" fmla="*/ 155708 w 644430"/>
                      <a:gd name="connsiteY9" fmla="*/ 2449 h 378314"/>
                      <a:gd name="connsiteX10" fmla="*/ 340282 w 644430"/>
                      <a:gd name="connsiteY10" fmla="*/ 5179 h 378314"/>
                      <a:gd name="connsiteX0" fmla="*/ 340282 w 694950"/>
                      <a:gd name="connsiteY0" fmla="*/ 5179 h 378314"/>
                      <a:gd name="connsiteX1" fmla="*/ 690323 w 694950"/>
                      <a:gd name="connsiteY1" fmla="*/ 102832 h 378314"/>
                      <a:gd name="connsiteX2" fmla="*/ 635552 w 694950"/>
                      <a:gd name="connsiteY2" fmla="*/ 231150 h 378314"/>
                      <a:gd name="connsiteX3" fmla="*/ 178762 w 694950"/>
                      <a:gd name="connsiteY3" fmla="*/ 367303 h 378314"/>
                      <a:gd name="connsiteX4" fmla="*/ 83433 w 694950"/>
                      <a:gd name="connsiteY4" fmla="*/ 369606 h 378314"/>
                      <a:gd name="connsiteX5" fmla="*/ 60341 w 694950"/>
                      <a:gd name="connsiteY5" fmla="*/ 368304 h 378314"/>
                      <a:gd name="connsiteX6" fmla="*/ 2 w 694950"/>
                      <a:gd name="connsiteY6" fmla="*/ 181615 h 378314"/>
                      <a:gd name="connsiteX7" fmla="*/ 60341 w 694950"/>
                      <a:gd name="connsiteY7" fmla="*/ 12258 h 378314"/>
                      <a:gd name="connsiteX8" fmla="*/ 60846 w 694950"/>
                      <a:gd name="connsiteY8" fmla="*/ 12164 h 378314"/>
                      <a:gd name="connsiteX9" fmla="*/ 155708 w 694950"/>
                      <a:gd name="connsiteY9" fmla="*/ 2449 h 378314"/>
                      <a:gd name="connsiteX10" fmla="*/ 340282 w 694950"/>
                      <a:gd name="connsiteY10" fmla="*/ 5179 h 378314"/>
                      <a:gd name="connsiteX0" fmla="*/ 340282 w 697991"/>
                      <a:gd name="connsiteY0" fmla="*/ 5179 h 380949"/>
                      <a:gd name="connsiteX1" fmla="*/ 690323 w 697991"/>
                      <a:gd name="connsiteY1" fmla="*/ 102832 h 380949"/>
                      <a:gd name="connsiteX2" fmla="*/ 697032 w 697991"/>
                      <a:gd name="connsiteY2" fmla="*/ 195414 h 380949"/>
                      <a:gd name="connsiteX3" fmla="*/ 178762 w 697991"/>
                      <a:gd name="connsiteY3" fmla="*/ 367303 h 380949"/>
                      <a:gd name="connsiteX4" fmla="*/ 83433 w 697991"/>
                      <a:gd name="connsiteY4" fmla="*/ 369606 h 380949"/>
                      <a:gd name="connsiteX5" fmla="*/ 60341 w 697991"/>
                      <a:gd name="connsiteY5" fmla="*/ 368304 h 380949"/>
                      <a:gd name="connsiteX6" fmla="*/ 2 w 697991"/>
                      <a:gd name="connsiteY6" fmla="*/ 181615 h 380949"/>
                      <a:gd name="connsiteX7" fmla="*/ 60341 w 697991"/>
                      <a:gd name="connsiteY7" fmla="*/ 12258 h 380949"/>
                      <a:gd name="connsiteX8" fmla="*/ 60846 w 697991"/>
                      <a:gd name="connsiteY8" fmla="*/ 12164 h 380949"/>
                      <a:gd name="connsiteX9" fmla="*/ 155708 w 697991"/>
                      <a:gd name="connsiteY9" fmla="*/ 2449 h 380949"/>
                      <a:gd name="connsiteX10" fmla="*/ 340282 w 697991"/>
                      <a:gd name="connsiteY10" fmla="*/ 5179 h 380949"/>
                      <a:gd name="connsiteX0" fmla="*/ 340282 w 697032"/>
                      <a:gd name="connsiteY0" fmla="*/ 5179 h 380949"/>
                      <a:gd name="connsiteX1" fmla="*/ 690323 w 697032"/>
                      <a:gd name="connsiteY1" fmla="*/ 102832 h 380949"/>
                      <a:gd name="connsiteX2" fmla="*/ 697032 w 697032"/>
                      <a:gd name="connsiteY2" fmla="*/ 195414 h 380949"/>
                      <a:gd name="connsiteX3" fmla="*/ 178762 w 697032"/>
                      <a:gd name="connsiteY3" fmla="*/ 367303 h 380949"/>
                      <a:gd name="connsiteX4" fmla="*/ 83433 w 697032"/>
                      <a:gd name="connsiteY4" fmla="*/ 369606 h 380949"/>
                      <a:gd name="connsiteX5" fmla="*/ 60341 w 697032"/>
                      <a:gd name="connsiteY5" fmla="*/ 368304 h 380949"/>
                      <a:gd name="connsiteX6" fmla="*/ 2 w 697032"/>
                      <a:gd name="connsiteY6" fmla="*/ 181615 h 380949"/>
                      <a:gd name="connsiteX7" fmla="*/ 60341 w 697032"/>
                      <a:gd name="connsiteY7" fmla="*/ 12258 h 380949"/>
                      <a:gd name="connsiteX8" fmla="*/ 60846 w 697032"/>
                      <a:gd name="connsiteY8" fmla="*/ 12164 h 380949"/>
                      <a:gd name="connsiteX9" fmla="*/ 155708 w 697032"/>
                      <a:gd name="connsiteY9" fmla="*/ 2449 h 380949"/>
                      <a:gd name="connsiteX10" fmla="*/ 340282 w 697032"/>
                      <a:gd name="connsiteY10" fmla="*/ 5179 h 380949"/>
                      <a:gd name="connsiteX0" fmla="*/ 340282 w 709042"/>
                      <a:gd name="connsiteY0" fmla="*/ 5179 h 380949"/>
                      <a:gd name="connsiteX1" fmla="*/ 703989 w 709042"/>
                      <a:gd name="connsiteY1" fmla="*/ 163307 h 380949"/>
                      <a:gd name="connsiteX2" fmla="*/ 697032 w 709042"/>
                      <a:gd name="connsiteY2" fmla="*/ 195414 h 380949"/>
                      <a:gd name="connsiteX3" fmla="*/ 178762 w 709042"/>
                      <a:gd name="connsiteY3" fmla="*/ 367303 h 380949"/>
                      <a:gd name="connsiteX4" fmla="*/ 83433 w 709042"/>
                      <a:gd name="connsiteY4" fmla="*/ 369606 h 380949"/>
                      <a:gd name="connsiteX5" fmla="*/ 60341 w 709042"/>
                      <a:gd name="connsiteY5" fmla="*/ 368304 h 380949"/>
                      <a:gd name="connsiteX6" fmla="*/ 2 w 709042"/>
                      <a:gd name="connsiteY6" fmla="*/ 181615 h 380949"/>
                      <a:gd name="connsiteX7" fmla="*/ 60341 w 709042"/>
                      <a:gd name="connsiteY7" fmla="*/ 12258 h 380949"/>
                      <a:gd name="connsiteX8" fmla="*/ 60846 w 709042"/>
                      <a:gd name="connsiteY8" fmla="*/ 12164 h 380949"/>
                      <a:gd name="connsiteX9" fmla="*/ 155708 w 709042"/>
                      <a:gd name="connsiteY9" fmla="*/ 2449 h 380949"/>
                      <a:gd name="connsiteX10" fmla="*/ 340282 w 709042"/>
                      <a:gd name="connsiteY10" fmla="*/ 5179 h 380949"/>
                      <a:gd name="connsiteX0" fmla="*/ 340282 w 710693"/>
                      <a:gd name="connsiteY0" fmla="*/ 5179 h 385826"/>
                      <a:gd name="connsiteX1" fmla="*/ 703989 w 710693"/>
                      <a:gd name="connsiteY1" fmla="*/ 163307 h 385826"/>
                      <a:gd name="connsiteX2" fmla="*/ 710693 w 710693"/>
                      <a:gd name="connsiteY2" fmla="*/ 129441 h 385826"/>
                      <a:gd name="connsiteX3" fmla="*/ 178762 w 710693"/>
                      <a:gd name="connsiteY3" fmla="*/ 367303 h 385826"/>
                      <a:gd name="connsiteX4" fmla="*/ 83433 w 710693"/>
                      <a:gd name="connsiteY4" fmla="*/ 369606 h 385826"/>
                      <a:gd name="connsiteX5" fmla="*/ 60341 w 710693"/>
                      <a:gd name="connsiteY5" fmla="*/ 368304 h 385826"/>
                      <a:gd name="connsiteX6" fmla="*/ 2 w 710693"/>
                      <a:gd name="connsiteY6" fmla="*/ 181615 h 385826"/>
                      <a:gd name="connsiteX7" fmla="*/ 60341 w 710693"/>
                      <a:gd name="connsiteY7" fmla="*/ 12258 h 385826"/>
                      <a:gd name="connsiteX8" fmla="*/ 60846 w 710693"/>
                      <a:gd name="connsiteY8" fmla="*/ 12164 h 385826"/>
                      <a:gd name="connsiteX9" fmla="*/ 155708 w 710693"/>
                      <a:gd name="connsiteY9" fmla="*/ 2449 h 385826"/>
                      <a:gd name="connsiteX10" fmla="*/ 340282 w 710693"/>
                      <a:gd name="connsiteY10" fmla="*/ 5179 h 385826"/>
                      <a:gd name="connsiteX0" fmla="*/ 340282 w 732895"/>
                      <a:gd name="connsiteY0" fmla="*/ 5179 h 380138"/>
                      <a:gd name="connsiteX1" fmla="*/ 703989 w 732895"/>
                      <a:gd name="connsiteY1" fmla="*/ 163307 h 380138"/>
                      <a:gd name="connsiteX2" fmla="*/ 732896 w 732895"/>
                      <a:gd name="connsiteY2" fmla="*/ 206409 h 380138"/>
                      <a:gd name="connsiteX3" fmla="*/ 178762 w 732895"/>
                      <a:gd name="connsiteY3" fmla="*/ 367303 h 380138"/>
                      <a:gd name="connsiteX4" fmla="*/ 83433 w 732895"/>
                      <a:gd name="connsiteY4" fmla="*/ 369606 h 380138"/>
                      <a:gd name="connsiteX5" fmla="*/ 60341 w 732895"/>
                      <a:gd name="connsiteY5" fmla="*/ 368304 h 380138"/>
                      <a:gd name="connsiteX6" fmla="*/ 2 w 732895"/>
                      <a:gd name="connsiteY6" fmla="*/ 181615 h 380138"/>
                      <a:gd name="connsiteX7" fmla="*/ 60341 w 732895"/>
                      <a:gd name="connsiteY7" fmla="*/ 12258 h 380138"/>
                      <a:gd name="connsiteX8" fmla="*/ 60846 w 732895"/>
                      <a:gd name="connsiteY8" fmla="*/ 12164 h 380138"/>
                      <a:gd name="connsiteX9" fmla="*/ 155708 w 732895"/>
                      <a:gd name="connsiteY9" fmla="*/ 2449 h 380138"/>
                      <a:gd name="connsiteX10" fmla="*/ 340282 w 732895"/>
                      <a:gd name="connsiteY10" fmla="*/ 5179 h 380138"/>
                      <a:gd name="connsiteX0" fmla="*/ 340282 w 745864"/>
                      <a:gd name="connsiteY0" fmla="*/ 5179 h 380138"/>
                      <a:gd name="connsiteX1" fmla="*/ 739851 w 745864"/>
                      <a:gd name="connsiteY1" fmla="*/ 146815 h 380138"/>
                      <a:gd name="connsiteX2" fmla="*/ 732896 w 745864"/>
                      <a:gd name="connsiteY2" fmla="*/ 206409 h 380138"/>
                      <a:gd name="connsiteX3" fmla="*/ 178762 w 745864"/>
                      <a:gd name="connsiteY3" fmla="*/ 367303 h 380138"/>
                      <a:gd name="connsiteX4" fmla="*/ 83433 w 745864"/>
                      <a:gd name="connsiteY4" fmla="*/ 369606 h 380138"/>
                      <a:gd name="connsiteX5" fmla="*/ 60341 w 745864"/>
                      <a:gd name="connsiteY5" fmla="*/ 368304 h 380138"/>
                      <a:gd name="connsiteX6" fmla="*/ 2 w 745864"/>
                      <a:gd name="connsiteY6" fmla="*/ 181615 h 380138"/>
                      <a:gd name="connsiteX7" fmla="*/ 60341 w 745864"/>
                      <a:gd name="connsiteY7" fmla="*/ 12258 h 380138"/>
                      <a:gd name="connsiteX8" fmla="*/ 60846 w 745864"/>
                      <a:gd name="connsiteY8" fmla="*/ 12164 h 380138"/>
                      <a:gd name="connsiteX9" fmla="*/ 155708 w 745864"/>
                      <a:gd name="connsiteY9" fmla="*/ 2449 h 380138"/>
                      <a:gd name="connsiteX10" fmla="*/ 340282 w 745864"/>
                      <a:gd name="connsiteY10" fmla="*/ 5179 h 380138"/>
                      <a:gd name="connsiteX0" fmla="*/ 340282 w 754306"/>
                      <a:gd name="connsiteY0" fmla="*/ 5179 h 380138"/>
                      <a:gd name="connsiteX1" fmla="*/ 748388 w 754306"/>
                      <a:gd name="connsiteY1" fmla="*/ 152313 h 380138"/>
                      <a:gd name="connsiteX2" fmla="*/ 732896 w 754306"/>
                      <a:gd name="connsiteY2" fmla="*/ 206409 h 380138"/>
                      <a:gd name="connsiteX3" fmla="*/ 178762 w 754306"/>
                      <a:gd name="connsiteY3" fmla="*/ 367303 h 380138"/>
                      <a:gd name="connsiteX4" fmla="*/ 83433 w 754306"/>
                      <a:gd name="connsiteY4" fmla="*/ 369606 h 380138"/>
                      <a:gd name="connsiteX5" fmla="*/ 60341 w 754306"/>
                      <a:gd name="connsiteY5" fmla="*/ 368304 h 380138"/>
                      <a:gd name="connsiteX6" fmla="*/ 2 w 754306"/>
                      <a:gd name="connsiteY6" fmla="*/ 181615 h 380138"/>
                      <a:gd name="connsiteX7" fmla="*/ 60341 w 754306"/>
                      <a:gd name="connsiteY7" fmla="*/ 12258 h 380138"/>
                      <a:gd name="connsiteX8" fmla="*/ 60846 w 754306"/>
                      <a:gd name="connsiteY8" fmla="*/ 12164 h 380138"/>
                      <a:gd name="connsiteX9" fmla="*/ 155708 w 754306"/>
                      <a:gd name="connsiteY9" fmla="*/ 2449 h 380138"/>
                      <a:gd name="connsiteX10" fmla="*/ 340282 w 754306"/>
                      <a:gd name="connsiteY10" fmla="*/ 5179 h 380138"/>
                      <a:gd name="connsiteX0" fmla="*/ 340282 w 749664"/>
                      <a:gd name="connsiteY0" fmla="*/ 5179 h 380138"/>
                      <a:gd name="connsiteX1" fmla="*/ 748388 w 749664"/>
                      <a:gd name="connsiteY1" fmla="*/ 152313 h 380138"/>
                      <a:gd name="connsiteX2" fmla="*/ 732896 w 749664"/>
                      <a:gd name="connsiteY2" fmla="*/ 206409 h 380138"/>
                      <a:gd name="connsiteX3" fmla="*/ 178762 w 749664"/>
                      <a:gd name="connsiteY3" fmla="*/ 367303 h 380138"/>
                      <a:gd name="connsiteX4" fmla="*/ 83433 w 749664"/>
                      <a:gd name="connsiteY4" fmla="*/ 369606 h 380138"/>
                      <a:gd name="connsiteX5" fmla="*/ 60341 w 749664"/>
                      <a:gd name="connsiteY5" fmla="*/ 368304 h 380138"/>
                      <a:gd name="connsiteX6" fmla="*/ 2 w 749664"/>
                      <a:gd name="connsiteY6" fmla="*/ 181615 h 380138"/>
                      <a:gd name="connsiteX7" fmla="*/ 60341 w 749664"/>
                      <a:gd name="connsiteY7" fmla="*/ 12258 h 380138"/>
                      <a:gd name="connsiteX8" fmla="*/ 60846 w 749664"/>
                      <a:gd name="connsiteY8" fmla="*/ 12164 h 380138"/>
                      <a:gd name="connsiteX9" fmla="*/ 155708 w 749664"/>
                      <a:gd name="connsiteY9" fmla="*/ 2449 h 380138"/>
                      <a:gd name="connsiteX10" fmla="*/ 340282 w 749664"/>
                      <a:gd name="connsiteY10" fmla="*/ 5179 h 380138"/>
                      <a:gd name="connsiteX0" fmla="*/ 340282 w 749666"/>
                      <a:gd name="connsiteY0" fmla="*/ 5179 h 380138"/>
                      <a:gd name="connsiteX1" fmla="*/ 748388 w 749666"/>
                      <a:gd name="connsiteY1" fmla="*/ 152313 h 380138"/>
                      <a:gd name="connsiteX2" fmla="*/ 732896 w 749666"/>
                      <a:gd name="connsiteY2" fmla="*/ 206409 h 380138"/>
                      <a:gd name="connsiteX3" fmla="*/ 178762 w 749666"/>
                      <a:gd name="connsiteY3" fmla="*/ 367303 h 380138"/>
                      <a:gd name="connsiteX4" fmla="*/ 83433 w 749666"/>
                      <a:gd name="connsiteY4" fmla="*/ 369606 h 380138"/>
                      <a:gd name="connsiteX5" fmla="*/ 60341 w 749666"/>
                      <a:gd name="connsiteY5" fmla="*/ 368304 h 380138"/>
                      <a:gd name="connsiteX6" fmla="*/ 2 w 749666"/>
                      <a:gd name="connsiteY6" fmla="*/ 181615 h 380138"/>
                      <a:gd name="connsiteX7" fmla="*/ 60341 w 749666"/>
                      <a:gd name="connsiteY7" fmla="*/ 12258 h 380138"/>
                      <a:gd name="connsiteX8" fmla="*/ 60846 w 749666"/>
                      <a:gd name="connsiteY8" fmla="*/ 12164 h 380138"/>
                      <a:gd name="connsiteX9" fmla="*/ 155708 w 749666"/>
                      <a:gd name="connsiteY9" fmla="*/ 2449 h 380138"/>
                      <a:gd name="connsiteX10" fmla="*/ 340282 w 749666"/>
                      <a:gd name="connsiteY10" fmla="*/ 5179 h 380138"/>
                      <a:gd name="connsiteX0" fmla="*/ 340282 w 749664"/>
                      <a:gd name="connsiteY0" fmla="*/ 5179 h 380138"/>
                      <a:gd name="connsiteX1" fmla="*/ 748388 w 749664"/>
                      <a:gd name="connsiteY1" fmla="*/ 152313 h 380138"/>
                      <a:gd name="connsiteX2" fmla="*/ 732896 w 749664"/>
                      <a:gd name="connsiteY2" fmla="*/ 206409 h 380138"/>
                      <a:gd name="connsiteX3" fmla="*/ 178762 w 749664"/>
                      <a:gd name="connsiteY3" fmla="*/ 367303 h 380138"/>
                      <a:gd name="connsiteX4" fmla="*/ 83433 w 749664"/>
                      <a:gd name="connsiteY4" fmla="*/ 369606 h 380138"/>
                      <a:gd name="connsiteX5" fmla="*/ 60341 w 749664"/>
                      <a:gd name="connsiteY5" fmla="*/ 368304 h 380138"/>
                      <a:gd name="connsiteX6" fmla="*/ 2 w 749664"/>
                      <a:gd name="connsiteY6" fmla="*/ 181615 h 380138"/>
                      <a:gd name="connsiteX7" fmla="*/ 60341 w 749664"/>
                      <a:gd name="connsiteY7" fmla="*/ 12258 h 380138"/>
                      <a:gd name="connsiteX8" fmla="*/ 60846 w 749664"/>
                      <a:gd name="connsiteY8" fmla="*/ 12164 h 380138"/>
                      <a:gd name="connsiteX9" fmla="*/ 155708 w 749664"/>
                      <a:gd name="connsiteY9" fmla="*/ 2449 h 380138"/>
                      <a:gd name="connsiteX10" fmla="*/ 340282 w 749664"/>
                      <a:gd name="connsiteY10" fmla="*/ 5179 h 380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9664" h="380138">
                        <a:moveTo>
                          <a:pt x="340282" y="5179"/>
                        </a:moveTo>
                        <a:cubicBezTo>
                          <a:pt x="511389" y="22172"/>
                          <a:pt x="770048" y="25309"/>
                          <a:pt x="748388" y="152313"/>
                        </a:cubicBezTo>
                        <a:cubicBezTo>
                          <a:pt x="736026" y="224796"/>
                          <a:pt x="485165" y="118802"/>
                          <a:pt x="732896" y="206409"/>
                        </a:cubicBezTo>
                        <a:cubicBezTo>
                          <a:pt x="804747" y="299508"/>
                          <a:pt x="287006" y="340104"/>
                          <a:pt x="178762" y="367303"/>
                        </a:cubicBezTo>
                        <a:cubicBezTo>
                          <a:pt x="70518" y="39450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Oval 37"/>
          <p:cNvSpPr/>
          <p:nvPr/>
        </p:nvSpPr>
        <p:spPr>
          <a:xfrm rot="20262935">
            <a:off x="5521240" y="2186352"/>
            <a:ext cx="404235" cy="368414"/>
          </a:xfrm>
          <a:custGeom>
            <a:avLst/>
            <a:gdLst>
              <a:gd name="connsiteX0" fmla="*/ 0 w 404235"/>
              <a:gd name="connsiteY0" fmla="*/ 184207 h 368414"/>
              <a:gd name="connsiteX1" fmla="*/ 202118 w 404235"/>
              <a:gd name="connsiteY1" fmla="*/ 0 h 368414"/>
              <a:gd name="connsiteX2" fmla="*/ 404236 w 404235"/>
              <a:gd name="connsiteY2" fmla="*/ 184207 h 368414"/>
              <a:gd name="connsiteX3" fmla="*/ 202118 w 404235"/>
              <a:gd name="connsiteY3" fmla="*/ 368414 h 368414"/>
              <a:gd name="connsiteX4" fmla="*/ 0 w 404235"/>
              <a:gd name="connsiteY4" fmla="*/ 184207 h 36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235" h="368414" fill="none" extrusionOk="0">
                <a:moveTo>
                  <a:pt x="0" y="184207"/>
                </a:moveTo>
                <a:cubicBezTo>
                  <a:pt x="9444" y="83592"/>
                  <a:pt x="98758" y="-17014"/>
                  <a:pt x="202118" y="0"/>
                </a:cubicBezTo>
                <a:cubicBezTo>
                  <a:pt x="287292" y="-4051"/>
                  <a:pt x="387226" y="98487"/>
                  <a:pt x="404236" y="184207"/>
                </a:cubicBezTo>
                <a:cubicBezTo>
                  <a:pt x="403348" y="277477"/>
                  <a:pt x="311167" y="371996"/>
                  <a:pt x="202118" y="368414"/>
                </a:cubicBezTo>
                <a:cubicBezTo>
                  <a:pt x="102331" y="375043"/>
                  <a:pt x="19361" y="290597"/>
                  <a:pt x="0" y="184207"/>
                </a:cubicBezTo>
                <a:close/>
              </a:path>
              <a:path w="404235" h="368414" stroke="0" extrusionOk="0">
                <a:moveTo>
                  <a:pt x="0" y="184207"/>
                </a:moveTo>
                <a:cubicBezTo>
                  <a:pt x="-28033" y="65180"/>
                  <a:pt x="71765" y="7028"/>
                  <a:pt x="202118" y="0"/>
                </a:cubicBezTo>
                <a:cubicBezTo>
                  <a:pt x="333520" y="4163"/>
                  <a:pt x="400904" y="82578"/>
                  <a:pt x="404236" y="184207"/>
                </a:cubicBezTo>
                <a:cubicBezTo>
                  <a:pt x="382627" y="307044"/>
                  <a:pt x="310723" y="385117"/>
                  <a:pt x="202118" y="368414"/>
                </a:cubicBezTo>
                <a:cubicBezTo>
                  <a:pt x="65172" y="354562"/>
                  <a:pt x="22439" y="296663"/>
                  <a:pt x="0" y="18420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7" name="Rounded Rectangle 25">
            <a:extLst>
              <a:ext uri="{FF2B5EF4-FFF2-40B4-BE49-F238E27FC236}">
                <a16:creationId xmlns:a16="http://schemas.microsoft.com/office/drawing/2014/main" id="{042EF5F6-6337-7549-9261-1525DF3B57CB}"/>
              </a:ext>
            </a:extLst>
          </p:cNvPr>
          <p:cNvSpPr/>
          <p:nvPr/>
        </p:nvSpPr>
        <p:spPr>
          <a:xfrm rot="20262935">
            <a:off x="5451637" y="1705059"/>
            <a:ext cx="201366" cy="311992"/>
          </a:xfrm>
          <a:custGeom>
            <a:avLst/>
            <a:gdLst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18601 w 111605"/>
              <a:gd name="connsiteY6" fmla="*/ 197167 h 197167"/>
              <a:gd name="connsiteX7" fmla="*/ 0 w 111605"/>
              <a:gd name="connsiteY7" fmla="*/ 178566 h 197167"/>
              <a:gd name="connsiteX8" fmla="*/ 0 w 111605"/>
              <a:gd name="connsiteY8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2550 w 111605"/>
              <a:gd name="connsiteY6" fmla="*/ 19716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210937"/>
              <a:gd name="connsiteX1" fmla="*/ 18601 w 111605"/>
              <a:gd name="connsiteY1" fmla="*/ 0 h 210937"/>
              <a:gd name="connsiteX2" fmla="*/ 93004 w 111605"/>
              <a:gd name="connsiteY2" fmla="*/ 0 h 210937"/>
              <a:gd name="connsiteX3" fmla="*/ 111605 w 111605"/>
              <a:gd name="connsiteY3" fmla="*/ 18601 h 210937"/>
              <a:gd name="connsiteX4" fmla="*/ 111605 w 111605"/>
              <a:gd name="connsiteY4" fmla="*/ 178566 h 210937"/>
              <a:gd name="connsiteX5" fmla="*/ 93004 w 111605"/>
              <a:gd name="connsiteY5" fmla="*/ 197167 h 210937"/>
              <a:gd name="connsiteX6" fmla="*/ 53503 w 111605"/>
              <a:gd name="connsiteY6" fmla="*/ 79057 h 210937"/>
              <a:gd name="connsiteX7" fmla="*/ 18601 w 111605"/>
              <a:gd name="connsiteY7" fmla="*/ 197167 h 210937"/>
              <a:gd name="connsiteX8" fmla="*/ 0 w 111605"/>
              <a:gd name="connsiteY8" fmla="*/ 178566 h 210937"/>
              <a:gd name="connsiteX9" fmla="*/ 0 w 111605"/>
              <a:gd name="connsiteY9" fmla="*/ 18601 h 210937"/>
              <a:gd name="connsiteX0" fmla="*/ 0 w 114129"/>
              <a:gd name="connsiteY0" fmla="*/ 18601 h 210937"/>
              <a:gd name="connsiteX1" fmla="*/ 18601 w 114129"/>
              <a:gd name="connsiteY1" fmla="*/ 0 h 210937"/>
              <a:gd name="connsiteX2" fmla="*/ 93004 w 114129"/>
              <a:gd name="connsiteY2" fmla="*/ 0 h 210937"/>
              <a:gd name="connsiteX3" fmla="*/ 111605 w 114129"/>
              <a:gd name="connsiteY3" fmla="*/ 18601 h 210937"/>
              <a:gd name="connsiteX4" fmla="*/ 111605 w 114129"/>
              <a:gd name="connsiteY4" fmla="*/ 178566 h 210937"/>
              <a:gd name="connsiteX5" fmla="*/ 93004 w 114129"/>
              <a:gd name="connsiteY5" fmla="*/ 197167 h 210937"/>
              <a:gd name="connsiteX6" fmla="*/ 53503 w 114129"/>
              <a:gd name="connsiteY6" fmla="*/ 79057 h 210937"/>
              <a:gd name="connsiteX7" fmla="*/ 18601 w 114129"/>
              <a:gd name="connsiteY7" fmla="*/ 197167 h 210937"/>
              <a:gd name="connsiteX8" fmla="*/ 0 w 114129"/>
              <a:gd name="connsiteY8" fmla="*/ 178566 h 210937"/>
              <a:gd name="connsiteX9" fmla="*/ 0 w 114129"/>
              <a:gd name="connsiteY9" fmla="*/ 18601 h 210937"/>
              <a:gd name="connsiteX0" fmla="*/ 0 w 134465"/>
              <a:gd name="connsiteY0" fmla="*/ 18601 h 210937"/>
              <a:gd name="connsiteX1" fmla="*/ 18601 w 134465"/>
              <a:gd name="connsiteY1" fmla="*/ 0 h 210937"/>
              <a:gd name="connsiteX2" fmla="*/ 93004 w 134465"/>
              <a:gd name="connsiteY2" fmla="*/ 0 h 210937"/>
              <a:gd name="connsiteX3" fmla="*/ 111605 w 134465"/>
              <a:gd name="connsiteY3" fmla="*/ 18601 h 210937"/>
              <a:gd name="connsiteX4" fmla="*/ 134465 w 134465"/>
              <a:gd name="connsiteY4" fmla="*/ 181423 h 210937"/>
              <a:gd name="connsiteX5" fmla="*/ 93004 w 134465"/>
              <a:gd name="connsiteY5" fmla="*/ 197167 h 210937"/>
              <a:gd name="connsiteX6" fmla="*/ 53503 w 134465"/>
              <a:gd name="connsiteY6" fmla="*/ 79057 h 210937"/>
              <a:gd name="connsiteX7" fmla="*/ 18601 w 134465"/>
              <a:gd name="connsiteY7" fmla="*/ 197167 h 210937"/>
              <a:gd name="connsiteX8" fmla="*/ 0 w 134465"/>
              <a:gd name="connsiteY8" fmla="*/ 178566 h 210937"/>
              <a:gd name="connsiteX9" fmla="*/ 0 w 134465"/>
              <a:gd name="connsiteY9" fmla="*/ 18601 h 210937"/>
              <a:gd name="connsiteX0" fmla="*/ 0 w 134465"/>
              <a:gd name="connsiteY0" fmla="*/ 18601 h 201220"/>
              <a:gd name="connsiteX1" fmla="*/ 18601 w 134465"/>
              <a:gd name="connsiteY1" fmla="*/ 0 h 201220"/>
              <a:gd name="connsiteX2" fmla="*/ 93004 w 134465"/>
              <a:gd name="connsiteY2" fmla="*/ 0 h 201220"/>
              <a:gd name="connsiteX3" fmla="*/ 111605 w 134465"/>
              <a:gd name="connsiteY3" fmla="*/ 18601 h 201220"/>
              <a:gd name="connsiteX4" fmla="*/ 134465 w 134465"/>
              <a:gd name="connsiteY4" fmla="*/ 181423 h 201220"/>
              <a:gd name="connsiteX5" fmla="*/ 93004 w 134465"/>
              <a:gd name="connsiteY5" fmla="*/ 197167 h 201220"/>
              <a:gd name="connsiteX6" fmla="*/ 53503 w 134465"/>
              <a:gd name="connsiteY6" fmla="*/ 79057 h 201220"/>
              <a:gd name="connsiteX7" fmla="*/ 18601 w 134465"/>
              <a:gd name="connsiteY7" fmla="*/ 197167 h 201220"/>
              <a:gd name="connsiteX8" fmla="*/ 0 w 134465"/>
              <a:gd name="connsiteY8" fmla="*/ 178566 h 201220"/>
              <a:gd name="connsiteX9" fmla="*/ 0 w 134465"/>
              <a:gd name="connsiteY9" fmla="*/ 18601 h 201220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208789"/>
              <a:gd name="connsiteX1" fmla="*/ 18601 w 134465"/>
              <a:gd name="connsiteY1" fmla="*/ 0 h 208789"/>
              <a:gd name="connsiteX2" fmla="*/ 93004 w 134465"/>
              <a:gd name="connsiteY2" fmla="*/ 0 h 208789"/>
              <a:gd name="connsiteX3" fmla="*/ 111605 w 134465"/>
              <a:gd name="connsiteY3" fmla="*/ 18601 h 208789"/>
              <a:gd name="connsiteX4" fmla="*/ 134465 w 134465"/>
              <a:gd name="connsiteY4" fmla="*/ 181423 h 208789"/>
              <a:gd name="connsiteX5" fmla="*/ 53503 w 134465"/>
              <a:gd name="connsiteY5" fmla="*/ 79057 h 208789"/>
              <a:gd name="connsiteX6" fmla="*/ 18601 w 134465"/>
              <a:gd name="connsiteY6" fmla="*/ 197167 h 208789"/>
              <a:gd name="connsiteX7" fmla="*/ 0 w 134465"/>
              <a:gd name="connsiteY7" fmla="*/ 178566 h 208789"/>
              <a:gd name="connsiteX8" fmla="*/ 0 w 134465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18601 w 134767"/>
              <a:gd name="connsiteY6" fmla="*/ 197167 h 208789"/>
              <a:gd name="connsiteX7" fmla="*/ 0 w 134767"/>
              <a:gd name="connsiteY7" fmla="*/ 178566 h 208789"/>
              <a:gd name="connsiteX8" fmla="*/ 0 w 134767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0 w 134767"/>
              <a:gd name="connsiteY6" fmla="*/ 178566 h 208789"/>
              <a:gd name="connsiteX7" fmla="*/ 0 w 134767"/>
              <a:gd name="connsiteY7" fmla="*/ 18601 h 208789"/>
              <a:gd name="connsiteX0" fmla="*/ 0 w 134767"/>
              <a:gd name="connsiteY0" fmla="*/ 18601 h 223428"/>
              <a:gd name="connsiteX1" fmla="*/ 18601 w 134767"/>
              <a:gd name="connsiteY1" fmla="*/ 0 h 223428"/>
              <a:gd name="connsiteX2" fmla="*/ 93004 w 134767"/>
              <a:gd name="connsiteY2" fmla="*/ 0 h 223428"/>
              <a:gd name="connsiteX3" fmla="*/ 111605 w 134767"/>
              <a:gd name="connsiteY3" fmla="*/ 18601 h 223428"/>
              <a:gd name="connsiteX4" fmla="*/ 134465 w 134767"/>
              <a:gd name="connsiteY4" fmla="*/ 181423 h 223428"/>
              <a:gd name="connsiteX5" fmla="*/ 53503 w 134767"/>
              <a:gd name="connsiteY5" fmla="*/ 79057 h 223428"/>
              <a:gd name="connsiteX6" fmla="*/ 0 w 134767"/>
              <a:gd name="connsiteY6" fmla="*/ 178566 h 223428"/>
              <a:gd name="connsiteX7" fmla="*/ 0 w 134767"/>
              <a:gd name="connsiteY7" fmla="*/ 18601 h 223428"/>
              <a:gd name="connsiteX0" fmla="*/ 0 w 134767"/>
              <a:gd name="connsiteY0" fmla="*/ 18601 h 222934"/>
              <a:gd name="connsiteX1" fmla="*/ 18601 w 134767"/>
              <a:gd name="connsiteY1" fmla="*/ 0 h 222934"/>
              <a:gd name="connsiteX2" fmla="*/ 93004 w 134767"/>
              <a:gd name="connsiteY2" fmla="*/ 0 h 222934"/>
              <a:gd name="connsiteX3" fmla="*/ 111605 w 134767"/>
              <a:gd name="connsiteY3" fmla="*/ 18601 h 222934"/>
              <a:gd name="connsiteX4" fmla="*/ 134465 w 134767"/>
              <a:gd name="connsiteY4" fmla="*/ 181423 h 222934"/>
              <a:gd name="connsiteX5" fmla="*/ 73506 w 134767"/>
              <a:gd name="connsiteY5" fmla="*/ 75247 h 222934"/>
              <a:gd name="connsiteX6" fmla="*/ 0 w 134767"/>
              <a:gd name="connsiteY6" fmla="*/ 178566 h 222934"/>
              <a:gd name="connsiteX7" fmla="*/ 0 w 134767"/>
              <a:gd name="connsiteY7" fmla="*/ 18601 h 222934"/>
              <a:gd name="connsiteX0" fmla="*/ 0 w 134767"/>
              <a:gd name="connsiteY0" fmla="*/ 18601 h 242608"/>
              <a:gd name="connsiteX1" fmla="*/ 18601 w 134767"/>
              <a:gd name="connsiteY1" fmla="*/ 0 h 242608"/>
              <a:gd name="connsiteX2" fmla="*/ 93004 w 134767"/>
              <a:gd name="connsiteY2" fmla="*/ 0 h 242608"/>
              <a:gd name="connsiteX3" fmla="*/ 111605 w 134767"/>
              <a:gd name="connsiteY3" fmla="*/ 18601 h 242608"/>
              <a:gd name="connsiteX4" fmla="*/ 134465 w 134767"/>
              <a:gd name="connsiteY4" fmla="*/ 181423 h 242608"/>
              <a:gd name="connsiteX5" fmla="*/ 73506 w 134767"/>
              <a:gd name="connsiteY5" fmla="*/ 75247 h 242608"/>
              <a:gd name="connsiteX6" fmla="*/ 0 w 134767"/>
              <a:gd name="connsiteY6" fmla="*/ 178566 h 242608"/>
              <a:gd name="connsiteX7" fmla="*/ 0 w 134767"/>
              <a:gd name="connsiteY7" fmla="*/ 18601 h 242608"/>
              <a:gd name="connsiteX0" fmla="*/ 0 w 134767"/>
              <a:gd name="connsiteY0" fmla="*/ 18601 h 244982"/>
              <a:gd name="connsiteX1" fmla="*/ 18601 w 134767"/>
              <a:gd name="connsiteY1" fmla="*/ 0 h 244982"/>
              <a:gd name="connsiteX2" fmla="*/ 93004 w 134767"/>
              <a:gd name="connsiteY2" fmla="*/ 0 h 244982"/>
              <a:gd name="connsiteX3" fmla="*/ 111605 w 134767"/>
              <a:gd name="connsiteY3" fmla="*/ 18601 h 244982"/>
              <a:gd name="connsiteX4" fmla="*/ 134465 w 134767"/>
              <a:gd name="connsiteY4" fmla="*/ 181423 h 244982"/>
              <a:gd name="connsiteX5" fmla="*/ 67791 w 134767"/>
              <a:gd name="connsiteY5" fmla="*/ 84772 h 244982"/>
              <a:gd name="connsiteX6" fmla="*/ 0 w 134767"/>
              <a:gd name="connsiteY6" fmla="*/ 178566 h 244982"/>
              <a:gd name="connsiteX7" fmla="*/ 0 w 134767"/>
              <a:gd name="connsiteY7" fmla="*/ 18601 h 244982"/>
              <a:gd name="connsiteX0" fmla="*/ 0 w 134767"/>
              <a:gd name="connsiteY0" fmla="*/ 18601 h 246258"/>
              <a:gd name="connsiteX1" fmla="*/ 18601 w 134767"/>
              <a:gd name="connsiteY1" fmla="*/ 0 h 246258"/>
              <a:gd name="connsiteX2" fmla="*/ 93004 w 134767"/>
              <a:gd name="connsiteY2" fmla="*/ 0 h 246258"/>
              <a:gd name="connsiteX3" fmla="*/ 111605 w 134767"/>
              <a:gd name="connsiteY3" fmla="*/ 18601 h 246258"/>
              <a:gd name="connsiteX4" fmla="*/ 134465 w 134767"/>
              <a:gd name="connsiteY4" fmla="*/ 181423 h 246258"/>
              <a:gd name="connsiteX5" fmla="*/ 67791 w 134767"/>
              <a:gd name="connsiteY5" fmla="*/ 84772 h 246258"/>
              <a:gd name="connsiteX6" fmla="*/ 0 w 134767"/>
              <a:gd name="connsiteY6" fmla="*/ 178566 h 246258"/>
              <a:gd name="connsiteX7" fmla="*/ 0 w 134767"/>
              <a:gd name="connsiteY7" fmla="*/ 18601 h 246258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40529"/>
              <a:gd name="connsiteY0" fmla="*/ 18601 h 245830"/>
              <a:gd name="connsiteX1" fmla="*/ 18601 w 140529"/>
              <a:gd name="connsiteY1" fmla="*/ 0 h 245830"/>
              <a:gd name="connsiteX2" fmla="*/ 93004 w 140529"/>
              <a:gd name="connsiteY2" fmla="*/ 0 h 245830"/>
              <a:gd name="connsiteX3" fmla="*/ 111605 w 140529"/>
              <a:gd name="connsiteY3" fmla="*/ 18601 h 245830"/>
              <a:gd name="connsiteX4" fmla="*/ 134465 w 140529"/>
              <a:gd name="connsiteY4" fmla="*/ 164278 h 245830"/>
              <a:gd name="connsiteX5" fmla="*/ 67791 w 140529"/>
              <a:gd name="connsiteY5" fmla="*/ 84772 h 245830"/>
              <a:gd name="connsiteX6" fmla="*/ 0 w 140529"/>
              <a:gd name="connsiteY6" fmla="*/ 178566 h 245830"/>
              <a:gd name="connsiteX7" fmla="*/ 0 w 140529"/>
              <a:gd name="connsiteY7" fmla="*/ 18601 h 245830"/>
              <a:gd name="connsiteX0" fmla="*/ 0 w 135998"/>
              <a:gd name="connsiteY0" fmla="*/ 18601 h 245830"/>
              <a:gd name="connsiteX1" fmla="*/ 18601 w 135998"/>
              <a:gd name="connsiteY1" fmla="*/ 0 h 245830"/>
              <a:gd name="connsiteX2" fmla="*/ 93004 w 135998"/>
              <a:gd name="connsiteY2" fmla="*/ 0 h 245830"/>
              <a:gd name="connsiteX3" fmla="*/ 111605 w 135998"/>
              <a:gd name="connsiteY3" fmla="*/ 18601 h 245830"/>
              <a:gd name="connsiteX4" fmla="*/ 134465 w 135998"/>
              <a:gd name="connsiteY4" fmla="*/ 164278 h 245830"/>
              <a:gd name="connsiteX5" fmla="*/ 67791 w 135998"/>
              <a:gd name="connsiteY5" fmla="*/ 84772 h 245830"/>
              <a:gd name="connsiteX6" fmla="*/ 0 w 135998"/>
              <a:gd name="connsiteY6" fmla="*/ 178566 h 245830"/>
              <a:gd name="connsiteX7" fmla="*/ 0 w 135998"/>
              <a:gd name="connsiteY7" fmla="*/ 18601 h 245830"/>
              <a:gd name="connsiteX0" fmla="*/ 0 w 135998"/>
              <a:gd name="connsiteY0" fmla="*/ 18601 h 242343"/>
              <a:gd name="connsiteX1" fmla="*/ 18601 w 135998"/>
              <a:gd name="connsiteY1" fmla="*/ 0 h 242343"/>
              <a:gd name="connsiteX2" fmla="*/ 93004 w 135998"/>
              <a:gd name="connsiteY2" fmla="*/ 0 h 242343"/>
              <a:gd name="connsiteX3" fmla="*/ 111605 w 135998"/>
              <a:gd name="connsiteY3" fmla="*/ 18601 h 242343"/>
              <a:gd name="connsiteX4" fmla="*/ 134465 w 135998"/>
              <a:gd name="connsiteY4" fmla="*/ 164278 h 242343"/>
              <a:gd name="connsiteX5" fmla="*/ 67791 w 135998"/>
              <a:gd name="connsiteY5" fmla="*/ 84772 h 242343"/>
              <a:gd name="connsiteX6" fmla="*/ 1905 w 135998"/>
              <a:gd name="connsiteY6" fmla="*/ 157611 h 242343"/>
              <a:gd name="connsiteX7" fmla="*/ 0 w 135998"/>
              <a:gd name="connsiteY7" fmla="*/ 18601 h 242343"/>
              <a:gd name="connsiteX0" fmla="*/ 12709 w 148707"/>
              <a:gd name="connsiteY0" fmla="*/ 18601 h 242343"/>
              <a:gd name="connsiteX1" fmla="*/ 31310 w 148707"/>
              <a:gd name="connsiteY1" fmla="*/ 0 h 242343"/>
              <a:gd name="connsiteX2" fmla="*/ 105713 w 148707"/>
              <a:gd name="connsiteY2" fmla="*/ 0 h 242343"/>
              <a:gd name="connsiteX3" fmla="*/ 124314 w 148707"/>
              <a:gd name="connsiteY3" fmla="*/ 18601 h 242343"/>
              <a:gd name="connsiteX4" fmla="*/ 147174 w 148707"/>
              <a:gd name="connsiteY4" fmla="*/ 164278 h 242343"/>
              <a:gd name="connsiteX5" fmla="*/ 80500 w 148707"/>
              <a:gd name="connsiteY5" fmla="*/ 84772 h 242343"/>
              <a:gd name="connsiteX6" fmla="*/ 14614 w 148707"/>
              <a:gd name="connsiteY6" fmla="*/ 157611 h 242343"/>
              <a:gd name="connsiteX7" fmla="*/ 12709 w 148707"/>
              <a:gd name="connsiteY7" fmla="*/ 18601 h 242343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42168"/>
              <a:gd name="connsiteX1" fmla="*/ 31310 w 148707"/>
              <a:gd name="connsiteY1" fmla="*/ 0 h 242168"/>
              <a:gd name="connsiteX2" fmla="*/ 105713 w 148707"/>
              <a:gd name="connsiteY2" fmla="*/ 0 h 242168"/>
              <a:gd name="connsiteX3" fmla="*/ 124314 w 148707"/>
              <a:gd name="connsiteY3" fmla="*/ 18601 h 242168"/>
              <a:gd name="connsiteX4" fmla="*/ 147174 w 148707"/>
              <a:gd name="connsiteY4" fmla="*/ 164278 h 242168"/>
              <a:gd name="connsiteX5" fmla="*/ 83358 w 148707"/>
              <a:gd name="connsiteY5" fmla="*/ 139064 h 242168"/>
              <a:gd name="connsiteX6" fmla="*/ 14614 w 148707"/>
              <a:gd name="connsiteY6" fmla="*/ 157611 h 242168"/>
              <a:gd name="connsiteX7" fmla="*/ 12709 w 148707"/>
              <a:gd name="connsiteY7" fmla="*/ 18601 h 242168"/>
              <a:gd name="connsiteX0" fmla="*/ 12709 w 187818"/>
              <a:gd name="connsiteY0" fmla="*/ 18601 h 256843"/>
              <a:gd name="connsiteX1" fmla="*/ 31310 w 187818"/>
              <a:gd name="connsiteY1" fmla="*/ 0 h 256843"/>
              <a:gd name="connsiteX2" fmla="*/ 105713 w 187818"/>
              <a:gd name="connsiteY2" fmla="*/ 0 h 256843"/>
              <a:gd name="connsiteX3" fmla="*/ 124314 w 187818"/>
              <a:gd name="connsiteY3" fmla="*/ 18601 h 256843"/>
              <a:gd name="connsiteX4" fmla="*/ 187179 w 187818"/>
              <a:gd name="connsiteY4" fmla="*/ 185233 h 256843"/>
              <a:gd name="connsiteX5" fmla="*/ 83358 w 187818"/>
              <a:gd name="connsiteY5" fmla="*/ 139064 h 256843"/>
              <a:gd name="connsiteX6" fmla="*/ 14614 w 187818"/>
              <a:gd name="connsiteY6" fmla="*/ 157611 h 256843"/>
              <a:gd name="connsiteX7" fmla="*/ 12709 w 187818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6042"/>
              <a:gd name="connsiteY0" fmla="*/ 18601 h 246737"/>
              <a:gd name="connsiteX1" fmla="*/ 67647 w 226042"/>
              <a:gd name="connsiteY1" fmla="*/ 0 h 246737"/>
              <a:gd name="connsiteX2" fmla="*/ 142050 w 226042"/>
              <a:gd name="connsiteY2" fmla="*/ 0 h 246737"/>
              <a:gd name="connsiteX3" fmla="*/ 160651 w 226042"/>
              <a:gd name="connsiteY3" fmla="*/ 18601 h 246737"/>
              <a:gd name="connsiteX4" fmla="*/ 225421 w 226042"/>
              <a:gd name="connsiteY4" fmla="*/ 170946 h 246737"/>
              <a:gd name="connsiteX5" fmla="*/ 119695 w 226042"/>
              <a:gd name="connsiteY5" fmla="*/ 139064 h 246737"/>
              <a:gd name="connsiteX6" fmla="*/ 8089 w 226042"/>
              <a:gd name="connsiteY6" fmla="*/ 174756 h 246737"/>
              <a:gd name="connsiteX7" fmla="*/ 49046 w 226042"/>
              <a:gd name="connsiteY7" fmla="*/ 18601 h 246737"/>
              <a:gd name="connsiteX0" fmla="*/ 49046 w 226042"/>
              <a:gd name="connsiteY0" fmla="*/ 18601 h 211009"/>
              <a:gd name="connsiteX1" fmla="*/ 67647 w 226042"/>
              <a:gd name="connsiteY1" fmla="*/ 0 h 211009"/>
              <a:gd name="connsiteX2" fmla="*/ 142050 w 226042"/>
              <a:gd name="connsiteY2" fmla="*/ 0 h 211009"/>
              <a:gd name="connsiteX3" fmla="*/ 160651 w 226042"/>
              <a:gd name="connsiteY3" fmla="*/ 18601 h 211009"/>
              <a:gd name="connsiteX4" fmla="*/ 225421 w 226042"/>
              <a:gd name="connsiteY4" fmla="*/ 170946 h 211009"/>
              <a:gd name="connsiteX5" fmla="*/ 119695 w 226042"/>
              <a:gd name="connsiteY5" fmla="*/ 139064 h 211009"/>
              <a:gd name="connsiteX6" fmla="*/ 8089 w 226042"/>
              <a:gd name="connsiteY6" fmla="*/ 174756 h 211009"/>
              <a:gd name="connsiteX7" fmla="*/ 49046 w 226042"/>
              <a:gd name="connsiteY7" fmla="*/ 18601 h 211009"/>
              <a:gd name="connsiteX0" fmla="*/ 49046 w 226042"/>
              <a:gd name="connsiteY0" fmla="*/ 18601 h 201989"/>
              <a:gd name="connsiteX1" fmla="*/ 67647 w 226042"/>
              <a:gd name="connsiteY1" fmla="*/ 0 h 201989"/>
              <a:gd name="connsiteX2" fmla="*/ 142050 w 226042"/>
              <a:gd name="connsiteY2" fmla="*/ 0 h 201989"/>
              <a:gd name="connsiteX3" fmla="*/ 160651 w 226042"/>
              <a:gd name="connsiteY3" fmla="*/ 18601 h 201989"/>
              <a:gd name="connsiteX4" fmla="*/ 225421 w 226042"/>
              <a:gd name="connsiteY4" fmla="*/ 170946 h 201989"/>
              <a:gd name="connsiteX5" fmla="*/ 119695 w 226042"/>
              <a:gd name="connsiteY5" fmla="*/ 139064 h 201989"/>
              <a:gd name="connsiteX6" fmla="*/ 8089 w 226042"/>
              <a:gd name="connsiteY6" fmla="*/ 174756 h 201989"/>
              <a:gd name="connsiteX7" fmla="*/ 49046 w 226042"/>
              <a:gd name="connsiteY7" fmla="*/ 18601 h 20198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861"/>
              <a:gd name="connsiteX1" fmla="*/ 67647 w 226042"/>
              <a:gd name="connsiteY1" fmla="*/ 0 h 197861"/>
              <a:gd name="connsiteX2" fmla="*/ 142050 w 226042"/>
              <a:gd name="connsiteY2" fmla="*/ 0 h 197861"/>
              <a:gd name="connsiteX3" fmla="*/ 160651 w 226042"/>
              <a:gd name="connsiteY3" fmla="*/ 18601 h 197861"/>
              <a:gd name="connsiteX4" fmla="*/ 225421 w 226042"/>
              <a:gd name="connsiteY4" fmla="*/ 170946 h 197861"/>
              <a:gd name="connsiteX5" fmla="*/ 119695 w 226042"/>
              <a:gd name="connsiteY5" fmla="*/ 139064 h 197861"/>
              <a:gd name="connsiteX6" fmla="*/ 8089 w 226042"/>
              <a:gd name="connsiteY6" fmla="*/ 174756 h 197861"/>
              <a:gd name="connsiteX7" fmla="*/ 49046 w 226042"/>
              <a:gd name="connsiteY7" fmla="*/ 18601 h 197861"/>
              <a:gd name="connsiteX0" fmla="*/ 49046 w 226042"/>
              <a:gd name="connsiteY0" fmla="*/ 18601 h 190704"/>
              <a:gd name="connsiteX1" fmla="*/ 67647 w 226042"/>
              <a:gd name="connsiteY1" fmla="*/ 0 h 190704"/>
              <a:gd name="connsiteX2" fmla="*/ 142050 w 226042"/>
              <a:gd name="connsiteY2" fmla="*/ 0 h 190704"/>
              <a:gd name="connsiteX3" fmla="*/ 160651 w 226042"/>
              <a:gd name="connsiteY3" fmla="*/ 18601 h 190704"/>
              <a:gd name="connsiteX4" fmla="*/ 225421 w 226042"/>
              <a:gd name="connsiteY4" fmla="*/ 170946 h 190704"/>
              <a:gd name="connsiteX5" fmla="*/ 114933 w 226042"/>
              <a:gd name="connsiteY5" fmla="*/ 119061 h 190704"/>
              <a:gd name="connsiteX6" fmla="*/ 8089 w 226042"/>
              <a:gd name="connsiteY6" fmla="*/ 174756 h 190704"/>
              <a:gd name="connsiteX7" fmla="*/ 49046 w 226042"/>
              <a:gd name="connsiteY7" fmla="*/ 18601 h 190704"/>
              <a:gd name="connsiteX0" fmla="*/ 49046 w 226042"/>
              <a:gd name="connsiteY0" fmla="*/ 18601 h 200032"/>
              <a:gd name="connsiteX1" fmla="*/ 67647 w 226042"/>
              <a:gd name="connsiteY1" fmla="*/ 0 h 200032"/>
              <a:gd name="connsiteX2" fmla="*/ 142050 w 226042"/>
              <a:gd name="connsiteY2" fmla="*/ 0 h 200032"/>
              <a:gd name="connsiteX3" fmla="*/ 160651 w 226042"/>
              <a:gd name="connsiteY3" fmla="*/ 18601 h 200032"/>
              <a:gd name="connsiteX4" fmla="*/ 225421 w 226042"/>
              <a:gd name="connsiteY4" fmla="*/ 170946 h 200032"/>
              <a:gd name="connsiteX5" fmla="*/ 119831 w 226042"/>
              <a:gd name="connsiteY5" fmla="*/ 143981 h 200032"/>
              <a:gd name="connsiteX6" fmla="*/ 8089 w 226042"/>
              <a:gd name="connsiteY6" fmla="*/ 174756 h 200032"/>
              <a:gd name="connsiteX7" fmla="*/ 49046 w 226042"/>
              <a:gd name="connsiteY7" fmla="*/ 18601 h 200032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25077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19829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12029"/>
              <a:gd name="connsiteX1" fmla="*/ 67647 w 226042"/>
              <a:gd name="connsiteY1" fmla="*/ 0 h 212029"/>
              <a:gd name="connsiteX2" fmla="*/ 142050 w 226042"/>
              <a:gd name="connsiteY2" fmla="*/ 0 h 212029"/>
              <a:gd name="connsiteX3" fmla="*/ 160651 w 226042"/>
              <a:gd name="connsiteY3" fmla="*/ 18601 h 212029"/>
              <a:gd name="connsiteX4" fmla="*/ 225421 w 226042"/>
              <a:gd name="connsiteY4" fmla="*/ 170946 h 212029"/>
              <a:gd name="connsiteX5" fmla="*/ 119829 w 226042"/>
              <a:gd name="connsiteY5" fmla="*/ 166531 h 212029"/>
              <a:gd name="connsiteX6" fmla="*/ 8089 w 226042"/>
              <a:gd name="connsiteY6" fmla="*/ 174756 h 212029"/>
              <a:gd name="connsiteX7" fmla="*/ 49046 w 226042"/>
              <a:gd name="connsiteY7" fmla="*/ 18601 h 212029"/>
              <a:gd name="connsiteX0" fmla="*/ 49046 w 226042"/>
              <a:gd name="connsiteY0" fmla="*/ 18601 h 208032"/>
              <a:gd name="connsiteX1" fmla="*/ 67647 w 226042"/>
              <a:gd name="connsiteY1" fmla="*/ 0 h 208032"/>
              <a:gd name="connsiteX2" fmla="*/ 142050 w 226042"/>
              <a:gd name="connsiteY2" fmla="*/ 0 h 208032"/>
              <a:gd name="connsiteX3" fmla="*/ 160651 w 226042"/>
              <a:gd name="connsiteY3" fmla="*/ 18601 h 208032"/>
              <a:gd name="connsiteX4" fmla="*/ 225421 w 226042"/>
              <a:gd name="connsiteY4" fmla="*/ 170946 h 208032"/>
              <a:gd name="connsiteX5" fmla="*/ 119829 w 226042"/>
              <a:gd name="connsiteY5" fmla="*/ 166531 h 208032"/>
              <a:gd name="connsiteX6" fmla="*/ 8089 w 226042"/>
              <a:gd name="connsiteY6" fmla="*/ 174756 h 208032"/>
              <a:gd name="connsiteX7" fmla="*/ 49046 w 226042"/>
              <a:gd name="connsiteY7" fmla="*/ 18601 h 208032"/>
              <a:gd name="connsiteX0" fmla="*/ 49046 w 226042"/>
              <a:gd name="connsiteY0" fmla="*/ 18601 h 198079"/>
              <a:gd name="connsiteX1" fmla="*/ 67647 w 226042"/>
              <a:gd name="connsiteY1" fmla="*/ 0 h 198079"/>
              <a:gd name="connsiteX2" fmla="*/ 142050 w 226042"/>
              <a:gd name="connsiteY2" fmla="*/ 0 h 198079"/>
              <a:gd name="connsiteX3" fmla="*/ 160651 w 226042"/>
              <a:gd name="connsiteY3" fmla="*/ 18601 h 198079"/>
              <a:gd name="connsiteX4" fmla="*/ 225421 w 226042"/>
              <a:gd name="connsiteY4" fmla="*/ 170946 h 198079"/>
              <a:gd name="connsiteX5" fmla="*/ 119829 w 226042"/>
              <a:gd name="connsiteY5" fmla="*/ 166531 h 198079"/>
              <a:gd name="connsiteX6" fmla="*/ 8089 w 226042"/>
              <a:gd name="connsiteY6" fmla="*/ 174756 h 198079"/>
              <a:gd name="connsiteX7" fmla="*/ 49046 w 226042"/>
              <a:gd name="connsiteY7" fmla="*/ 18601 h 198079"/>
              <a:gd name="connsiteX0" fmla="*/ 49046 w 226042"/>
              <a:gd name="connsiteY0" fmla="*/ 18601 h 189846"/>
              <a:gd name="connsiteX1" fmla="*/ 67647 w 226042"/>
              <a:gd name="connsiteY1" fmla="*/ 0 h 189846"/>
              <a:gd name="connsiteX2" fmla="*/ 142050 w 226042"/>
              <a:gd name="connsiteY2" fmla="*/ 0 h 189846"/>
              <a:gd name="connsiteX3" fmla="*/ 160651 w 226042"/>
              <a:gd name="connsiteY3" fmla="*/ 18601 h 189846"/>
              <a:gd name="connsiteX4" fmla="*/ 225421 w 226042"/>
              <a:gd name="connsiteY4" fmla="*/ 170946 h 189846"/>
              <a:gd name="connsiteX5" fmla="*/ 112440 w 226042"/>
              <a:gd name="connsiteY5" fmla="*/ 145576 h 189846"/>
              <a:gd name="connsiteX6" fmla="*/ 8089 w 226042"/>
              <a:gd name="connsiteY6" fmla="*/ 174756 h 189846"/>
              <a:gd name="connsiteX7" fmla="*/ 49046 w 226042"/>
              <a:gd name="connsiteY7" fmla="*/ 18601 h 189846"/>
              <a:gd name="connsiteX0" fmla="*/ 49046 w 226042"/>
              <a:gd name="connsiteY0" fmla="*/ 18601 h 194233"/>
              <a:gd name="connsiteX1" fmla="*/ 67647 w 226042"/>
              <a:gd name="connsiteY1" fmla="*/ 0 h 194233"/>
              <a:gd name="connsiteX2" fmla="*/ 142050 w 226042"/>
              <a:gd name="connsiteY2" fmla="*/ 0 h 194233"/>
              <a:gd name="connsiteX3" fmla="*/ 160651 w 226042"/>
              <a:gd name="connsiteY3" fmla="*/ 18601 h 194233"/>
              <a:gd name="connsiteX4" fmla="*/ 225421 w 226042"/>
              <a:gd name="connsiteY4" fmla="*/ 170946 h 194233"/>
              <a:gd name="connsiteX5" fmla="*/ 112440 w 226042"/>
              <a:gd name="connsiteY5" fmla="*/ 157958 h 194233"/>
              <a:gd name="connsiteX6" fmla="*/ 8089 w 226042"/>
              <a:gd name="connsiteY6" fmla="*/ 174756 h 194233"/>
              <a:gd name="connsiteX7" fmla="*/ 49046 w 226042"/>
              <a:gd name="connsiteY7" fmla="*/ 18601 h 194233"/>
              <a:gd name="connsiteX0" fmla="*/ 49046 w 226042"/>
              <a:gd name="connsiteY0" fmla="*/ 18601 h 197461"/>
              <a:gd name="connsiteX1" fmla="*/ 67647 w 226042"/>
              <a:gd name="connsiteY1" fmla="*/ 0 h 197461"/>
              <a:gd name="connsiteX2" fmla="*/ 142050 w 226042"/>
              <a:gd name="connsiteY2" fmla="*/ 0 h 197461"/>
              <a:gd name="connsiteX3" fmla="*/ 160651 w 226042"/>
              <a:gd name="connsiteY3" fmla="*/ 18601 h 197461"/>
              <a:gd name="connsiteX4" fmla="*/ 225421 w 226042"/>
              <a:gd name="connsiteY4" fmla="*/ 170946 h 197461"/>
              <a:gd name="connsiteX5" fmla="*/ 112440 w 226042"/>
              <a:gd name="connsiteY5" fmla="*/ 157958 h 197461"/>
              <a:gd name="connsiteX6" fmla="*/ 8089 w 226042"/>
              <a:gd name="connsiteY6" fmla="*/ 174756 h 197461"/>
              <a:gd name="connsiteX7" fmla="*/ 49046 w 226042"/>
              <a:gd name="connsiteY7" fmla="*/ 18601 h 197461"/>
              <a:gd name="connsiteX0" fmla="*/ 49046 w 226042"/>
              <a:gd name="connsiteY0" fmla="*/ 18601 h 199629"/>
              <a:gd name="connsiteX1" fmla="*/ 67647 w 226042"/>
              <a:gd name="connsiteY1" fmla="*/ 0 h 199629"/>
              <a:gd name="connsiteX2" fmla="*/ 142050 w 226042"/>
              <a:gd name="connsiteY2" fmla="*/ 0 h 199629"/>
              <a:gd name="connsiteX3" fmla="*/ 160651 w 226042"/>
              <a:gd name="connsiteY3" fmla="*/ 18601 h 199629"/>
              <a:gd name="connsiteX4" fmla="*/ 225421 w 226042"/>
              <a:gd name="connsiteY4" fmla="*/ 170946 h 199629"/>
              <a:gd name="connsiteX5" fmla="*/ 112440 w 226042"/>
              <a:gd name="connsiteY5" fmla="*/ 157958 h 199629"/>
              <a:gd name="connsiteX6" fmla="*/ 8089 w 226042"/>
              <a:gd name="connsiteY6" fmla="*/ 174756 h 199629"/>
              <a:gd name="connsiteX7" fmla="*/ 49046 w 226042"/>
              <a:gd name="connsiteY7" fmla="*/ 18601 h 199629"/>
              <a:gd name="connsiteX0" fmla="*/ 49046 w 226042"/>
              <a:gd name="connsiteY0" fmla="*/ 18601 h 203835"/>
              <a:gd name="connsiteX1" fmla="*/ 67647 w 226042"/>
              <a:gd name="connsiteY1" fmla="*/ 0 h 203835"/>
              <a:gd name="connsiteX2" fmla="*/ 142050 w 226042"/>
              <a:gd name="connsiteY2" fmla="*/ 0 h 203835"/>
              <a:gd name="connsiteX3" fmla="*/ 160651 w 226042"/>
              <a:gd name="connsiteY3" fmla="*/ 18601 h 203835"/>
              <a:gd name="connsiteX4" fmla="*/ 225421 w 226042"/>
              <a:gd name="connsiteY4" fmla="*/ 170946 h 203835"/>
              <a:gd name="connsiteX5" fmla="*/ 112440 w 226042"/>
              <a:gd name="connsiteY5" fmla="*/ 157958 h 203835"/>
              <a:gd name="connsiteX6" fmla="*/ 8089 w 226042"/>
              <a:gd name="connsiteY6" fmla="*/ 174756 h 203835"/>
              <a:gd name="connsiteX7" fmla="*/ 49046 w 226042"/>
              <a:gd name="connsiteY7" fmla="*/ 18601 h 203835"/>
              <a:gd name="connsiteX0" fmla="*/ 49046 w 226042"/>
              <a:gd name="connsiteY0" fmla="*/ 18601 h 200930"/>
              <a:gd name="connsiteX1" fmla="*/ 67647 w 226042"/>
              <a:gd name="connsiteY1" fmla="*/ 0 h 200930"/>
              <a:gd name="connsiteX2" fmla="*/ 142050 w 226042"/>
              <a:gd name="connsiteY2" fmla="*/ 0 h 200930"/>
              <a:gd name="connsiteX3" fmla="*/ 160651 w 226042"/>
              <a:gd name="connsiteY3" fmla="*/ 18601 h 200930"/>
              <a:gd name="connsiteX4" fmla="*/ 225421 w 226042"/>
              <a:gd name="connsiteY4" fmla="*/ 170946 h 200930"/>
              <a:gd name="connsiteX5" fmla="*/ 112440 w 226042"/>
              <a:gd name="connsiteY5" fmla="*/ 157958 h 200930"/>
              <a:gd name="connsiteX6" fmla="*/ 8089 w 226042"/>
              <a:gd name="connsiteY6" fmla="*/ 174756 h 200930"/>
              <a:gd name="connsiteX7" fmla="*/ 49046 w 226042"/>
              <a:gd name="connsiteY7" fmla="*/ 18601 h 200930"/>
              <a:gd name="connsiteX0" fmla="*/ 49046 w 226042"/>
              <a:gd name="connsiteY0" fmla="*/ 18601 h 200347"/>
              <a:gd name="connsiteX1" fmla="*/ 67647 w 226042"/>
              <a:gd name="connsiteY1" fmla="*/ 0 h 200347"/>
              <a:gd name="connsiteX2" fmla="*/ 142050 w 226042"/>
              <a:gd name="connsiteY2" fmla="*/ 0 h 200347"/>
              <a:gd name="connsiteX3" fmla="*/ 160651 w 226042"/>
              <a:gd name="connsiteY3" fmla="*/ 18601 h 200347"/>
              <a:gd name="connsiteX4" fmla="*/ 225421 w 226042"/>
              <a:gd name="connsiteY4" fmla="*/ 170946 h 200347"/>
              <a:gd name="connsiteX5" fmla="*/ 94136 w 226042"/>
              <a:gd name="connsiteY5" fmla="*/ 156778 h 200347"/>
              <a:gd name="connsiteX6" fmla="*/ 8089 w 226042"/>
              <a:gd name="connsiteY6" fmla="*/ 174756 h 200347"/>
              <a:gd name="connsiteX7" fmla="*/ 49046 w 226042"/>
              <a:gd name="connsiteY7" fmla="*/ 18601 h 200347"/>
              <a:gd name="connsiteX0" fmla="*/ 49046 w 200776"/>
              <a:gd name="connsiteY0" fmla="*/ 18601 h 209091"/>
              <a:gd name="connsiteX1" fmla="*/ 67647 w 200776"/>
              <a:gd name="connsiteY1" fmla="*/ 0 h 209091"/>
              <a:gd name="connsiteX2" fmla="*/ 142050 w 200776"/>
              <a:gd name="connsiteY2" fmla="*/ 0 h 209091"/>
              <a:gd name="connsiteX3" fmla="*/ 160651 w 200776"/>
              <a:gd name="connsiteY3" fmla="*/ 18601 h 209091"/>
              <a:gd name="connsiteX4" fmla="*/ 199797 w 200776"/>
              <a:gd name="connsiteY4" fmla="*/ 186285 h 209091"/>
              <a:gd name="connsiteX5" fmla="*/ 94136 w 200776"/>
              <a:gd name="connsiteY5" fmla="*/ 156778 h 209091"/>
              <a:gd name="connsiteX6" fmla="*/ 8089 w 200776"/>
              <a:gd name="connsiteY6" fmla="*/ 174756 h 209091"/>
              <a:gd name="connsiteX7" fmla="*/ 49046 w 200776"/>
              <a:gd name="connsiteY7" fmla="*/ 18601 h 2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776" h="209091">
                <a:moveTo>
                  <a:pt x="49046" y="18601"/>
                </a:moveTo>
                <a:cubicBezTo>
                  <a:pt x="49046" y="8328"/>
                  <a:pt x="57374" y="0"/>
                  <a:pt x="67647" y="0"/>
                </a:cubicBezTo>
                <a:lnTo>
                  <a:pt x="142050" y="0"/>
                </a:lnTo>
                <a:cubicBezTo>
                  <a:pt x="152323" y="0"/>
                  <a:pt x="160651" y="8328"/>
                  <a:pt x="160651" y="18601"/>
                </a:cubicBezTo>
                <a:cubicBezTo>
                  <a:pt x="168271" y="72875"/>
                  <a:pt x="207417" y="39619"/>
                  <a:pt x="199797" y="186285"/>
                </a:cubicBezTo>
                <a:cubicBezTo>
                  <a:pt x="124390" y="222078"/>
                  <a:pt x="119531" y="218261"/>
                  <a:pt x="94136" y="156778"/>
                </a:cubicBezTo>
                <a:cubicBezTo>
                  <a:pt x="63311" y="221032"/>
                  <a:pt x="69394" y="199119"/>
                  <a:pt x="8089" y="174756"/>
                </a:cubicBezTo>
                <a:cubicBezTo>
                  <a:pt x="-23978" y="61744"/>
                  <a:pt x="49681" y="64938"/>
                  <a:pt x="49046" y="18601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1"/>
            </a:solidFill>
            <a:miter lim="800000"/>
          </a:ln>
          <a:effectLst>
            <a:innerShdw dist="63500" dir="4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FEE69EEC-564F-1341-A2BE-80B0E30CB454}"/>
              </a:ext>
            </a:extLst>
          </p:cNvPr>
          <p:cNvSpPr/>
          <p:nvPr/>
        </p:nvSpPr>
        <p:spPr>
          <a:xfrm rot="774419">
            <a:off x="4881567" y="1246836"/>
            <a:ext cx="454414" cy="459655"/>
          </a:xfrm>
          <a:custGeom>
            <a:avLst/>
            <a:gdLst>
              <a:gd name="connsiteX0" fmla="*/ 0 w 454414"/>
              <a:gd name="connsiteY0" fmla="*/ 229828 h 459655"/>
              <a:gd name="connsiteX1" fmla="*/ 227207 w 454414"/>
              <a:gd name="connsiteY1" fmla="*/ 0 h 459655"/>
              <a:gd name="connsiteX2" fmla="*/ 454414 w 454414"/>
              <a:gd name="connsiteY2" fmla="*/ 229828 h 459655"/>
              <a:gd name="connsiteX3" fmla="*/ 227207 w 454414"/>
              <a:gd name="connsiteY3" fmla="*/ 459656 h 459655"/>
              <a:gd name="connsiteX4" fmla="*/ 0 w 454414"/>
              <a:gd name="connsiteY4" fmla="*/ 229828 h 45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14" h="459655" fill="none" extrusionOk="0">
                <a:moveTo>
                  <a:pt x="0" y="229828"/>
                </a:moveTo>
                <a:cubicBezTo>
                  <a:pt x="21603" y="82365"/>
                  <a:pt x="119170" y="1151"/>
                  <a:pt x="227207" y="0"/>
                </a:cubicBezTo>
                <a:cubicBezTo>
                  <a:pt x="362487" y="16746"/>
                  <a:pt x="437102" y="102526"/>
                  <a:pt x="454414" y="229828"/>
                </a:cubicBezTo>
                <a:cubicBezTo>
                  <a:pt x="469855" y="358997"/>
                  <a:pt x="333870" y="451067"/>
                  <a:pt x="227207" y="459656"/>
                </a:cubicBezTo>
                <a:cubicBezTo>
                  <a:pt x="79446" y="466304"/>
                  <a:pt x="8166" y="345688"/>
                  <a:pt x="0" y="229828"/>
                </a:cubicBezTo>
                <a:close/>
              </a:path>
              <a:path w="454414" h="459655" stroke="0" extrusionOk="0">
                <a:moveTo>
                  <a:pt x="0" y="229828"/>
                </a:moveTo>
                <a:cubicBezTo>
                  <a:pt x="-2631" y="107513"/>
                  <a:pt x="95562" y="-2545"/>
                  <a:pt x="227207" y="0"/>
                </a:cubicBezTo>
                <a:cubicBezTo>
                  <a:pt x="369885" y="-2539"/>
                  <a:pt x="444409" y="121121"/>
                  <a:pt x="454414" y="229828"/>
                </a:cubicBezTo>
                <a:cubicBezTo>
                  <a:pt x="434459" y="363428"/>
                  <a:pt x="333630" y="482194"/>
                  <a:pt x="227207" y="459656"/>
                </a:cubicBezTo>
                <a:cubicBezTo>
                  <a:pt x="111376" y="453410"/>
                  <a:pt x="-13735" y="359909"/>
                  <a:pt x="0" y="229828"/>
                </a:cubicBezTo>
                <a:close/>
              </a:path>
            </a:pathLst>
          </a:custGeom>
          <a:solidFill>
            <a:srgbClr val="A5CBEE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127000">
              <a:schemeClr val="bg1">
                <a:alpha val="72000"/>
              </a:schemeClr>
            </a:glow>
            <a:innerShdw dist="101600" dir="3600000">
              <a:schemeClr val="tx1">
                <a:alpha val="21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ktangel 13">
            <a:extLst>
              <a:ext uri="{FF2B5EF4-FFF2-40B4-BE49-F238E27FC236}">
                <a16:creationId xmlns:a16="http://schemas.microsoft.com/office/drawing/2014/main" id="{4C6CE59E-A3A2-6346-BD5E-D74FBD68CE0C}"/>
              </a:ext>
            </a:extLst>
          </p:cNvPr>
          <p:cNvSpPr/>
          <p:nvPr/>
        </p:nvSpPr>
        <p:spPr>
          <a:xfrm rot="20375320">
            <a:off x="5123171" y="970016"/>
            <a:ext cx="370739" cy="210427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  <a:gd name="connsiteX0" fmla="*/ 871051 w 901797"/>
              <a:gd name="connsiteY0" fmla="*/ 714692 h 715208"/>
              <a:gd name="connsiteX1" fmla="*/ 362968 w 901797"/>
              <a:gd name="connsiteY1" fmla="*/ 3073 h 715208"/>
              <a:gd name="connsiteX2" fmla="*/ 871051 w 901797"/>
              <a:gd name="connsiteY2" fmla="*/ 714692 h 715208"/>
              <a:gd name="connsiteX0" fmla="*/ 1076186 w 1106932"/>
              <a:gd name="connsiteY0" fmla="*/ 711619 h 712229"/>
              <a:gd name="connsiteX1" fmla="*/ 568103 w 1106932"/>
              <a:gd name="connsiteY1" fmla="*/ 0 h 712229"/>
              <a:gd name="connsiteX2" fmla="*/ 1076186 w 1106932"/>
              <a:gd name="connsiteY2" fmla="*/ 711619 h 712229"/>
              <a:gd name="connsiteX0" fmla="*/ 1076186 w 1116764"/>
              <a:gd name="connsiteY0" fmla="*/ 711619 h 712232"/>
              <a:gd name="connsiteX1" fmla="*/ 568103 w 1116764"/>
              <a:gd name="connsiteY1" fmla="*/ 0 h 712232"/>
              <a:gd name="connsiteX2" fmla="*/ 1076186 w 1116764"/>
              <a:gd name="connsiteY2" fmla="*/ 711619 h 7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764" h="712232">
                <a:moveTo>
                  <a:pt x="1076186" y="711619"/>
                </a:moveTo>
                <a:cubicBezTo>
                  <a:pt x="-295760" y="735249"/>
                  <a:pt x="-229581" y="67822"/>
                  <a:pt x="568103" y="0"/>
                </a:cubicBezTo>
                <a:cubicBezTo>
                  <a:pt x="1225784" y="3073"/>
                  <a:pt x="1134703" y="630282"/>
                  <a:pt x="1076186" y="711619"/>
                </a:cubicBezTo>
                <a:close/>
              </a:path>
            </a:pathLst>
          </a:custGeom>
          <a:gradFill>
            <a:gsLst>
              <a:gs pos="27000">
                <a:schemeClr val="accent1">
                  <a:lumMod val="5000"/>
                  <a:lumOff val="95000"/>
                  <a:alpha val="61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 rot="20262935">
            <a:off x="6157589" y="1605970"/>
            <a:ext cx="477559" cy="382965"/>
          </a:xfrm>
          <a:custGeom>
            <a:avLst/>
            <a:gdLst>
              <a:gd name="connsiteX0" fmla="*/ 202938 w 477559"/>
              <a:gd name="connsiteY0" fmla="*/ 1612 h 382965"/>
              <a:gd name="connsiteX1" fmla="*/ 288597 w 477559"/>
              <a:gd name="connsiteY1" fmla="*/ 27768 h 382965"/>
              <a:gd name="connsiteX2" fmla="*/ 423441 w 477559"/>
              <a:gd name="connsiteY2" fmla="*/ 308417 h 382965"/>
              <a:gd name="connsiteX3" fmla="*/ 146781 w 477559"/>
              <a:gd name="connsiteY3" fmla="*/ 382965 h 382965"/>
              <a:gd name="connsiteX4" fmla="*/ 11936 w 477559"/>
              <a:gd name="connsiteY4" fmla="*/ 102316 h 382965"/>
              <a:gd name="connsiteX5" fmla="*/ 202938 w 477559"/>
              <a:gd name="connsiteY5" fmla="*/ 1612 h 38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559" h="382965" fill="none" extrusionOk="0">
                <a:moveTo>
                  <a:pt x="202938" y="1612"/>
                </a:moveTo>
                <a:cubicBezTo>
                  <a:pt x="227709" y="4428"/>
                  <a:pt x="253905" y="19455"/>
                  <a:pt x="288597" y="27768"/>
                </a:cubicBezTo>
                <a:cubicBezTo>
                  <a:pt x="400029" y="63669"/>
                  <a:pt x="544476" y="341000"/>
                  <a:pt x="423441" y="308417"/>
                </a:cubicBezTo>
                <a:cubicBezTo>
                  <a:pt x="296342" y="308063"/>
                  <a:pt x="251117" y="366132"/>
                  <a:pt x="146781" y="382965"/>
                </a:cubicBezTo>
                <a:cubicBezTo>
                  <a:pt x="8604" y="322081"/>
                  <a:pt x="-15143" y="210285"/>
                  <a:pt x="11936" y="102316"/>
                </a:cubicBezTo>
                <a:cubicBezTo>
                  <a:pt x="44634" y="33704"/>
                  <a:pt x="120689" y="16072"/>
                  <a:pt x="202938" y="1612"/>
                </a:cubicBezTo>
                <a:close/>
              </a:path>
              <a:path w="477559" h="382965" stroke="0" extrusionOk="0">
                <a:moveTo>
                  <a:pt x="202938" y="1612"/>
                </a:moveTo>
                <a:cubicBezTo>
                  <a:pt x="229113" y="3703"/>
                  <a:pt x="254993" y="15489"/>
                  <a:pt x="288597" y="27768"/>
                </a:cubicBezTo>
                <a:cubicBezTo>
                  <a:pt x="430550" y="90642"/>
                  <a:pt x="559341" y="315714"/>
                  <a:pt x="423441" y="308417"/>
                </a:cubicBezTo>
                <a:cubicBezTo>
                  <a:pt x="280589" y="304687"/>
                  <a:pt x="245604" y="370618"/>
                  <a:pt x="146781" y="382965"/>
                </a:cubicBezTo>
                <a:cubicBezTo>
                  <a:pt x="12957" y="315005"/>
                  <a:pt x="-23302" y="202277"/>
                  <a:pt x="11936" y="102316"/>
                </a:cubicBezTo>
                <a:cubicBezTo>
                  <a:pt x="54250" y="30286"/>
                  <a:pt x="120236" y="-12348"/>
                  <a:pt x="202938" y="1612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6353 w 313980"/>
                      <a:gd name="connsiteY0" fmla="*/ 1038 h 264467"/>
                      <a:gd name="connsiteX1" fmla="*/ 208128 w 313980"/>
                      <a:gd name="connsiteY1" fmla="*/ 17880 h 264467"/>
                      <a:gd name="connsiteX2" fmla="*/ 305373 w 313980"/>
                      <a:gd name="connsiteY2" fmla="*/ 198588 h 264467"/>
                      <a:gd name="connsiteX3" fmla="*/ 105854 w 313980"/>
                      <a:gd name="connsiteY3" fmla="*/ 246589 h 264467"/>
                      <a:gd name="connsiteX4" fmla="*/ 8608 w 313980"/>
                      <a:gd name="connsiteY4" fmla="*/ 65881 h 264467"/>
                      <a:gd name="connsiteX5" fmla="*/ 146353 w 313980"/>
                      <a:gd name="connsiteY5" fmla="*/ 1038 h 264467"/>
                      <a:gd name="connsiteX0" fmla="*/ 146353 w 344401"/>
                      <a:gd name="connsiteY0" fmla="*/ 1038 h 255441"/>
                      <a:gd name="connsiteX1" fmla="*/ 208128 w 344401"/>
                      <a:gd name="connsiteY1" fmla="*/ 17880 h 255441"/>
                      <a:gd name="connsiteX2" fmla="*/ 305373 w 344401"/>
                      <a:gd name="connsiteY2" fmla="*/ 198588 h 255441"/>
                      <a:gd name="connsiteX3" fmla="*/ 105854 w 344401"/>
                      <a:gd name="connsiteY3" fmla="*/ 246589 h 255441"/>
                      <a:gd name="connsiteX4" fmla="*/ 8608 w 344401"/>
                      <a:gd name="connsiteY4" fmla="*/ 65881 h 255441"/>
                      <a:gd name="connsiteX5" fmla="*/ 146353 w 344401"/>
                      <a:gd name="connsiteY5" fmla="*/ 1038 h 255441"/>
                      <a:gd name="connsiteX0" fmla="*/ 146353 w 344401"/>
                      <a:gd name="connsiteY0" fmla="*/ 1038 h 246589"/>
                      <a:gd name="connsiteX1" fmla="*/ 208128 w 344401"/>
                      <a:gd name="connsiteY1" fmla="*/ 17880 h 246589"/>
                      <a:gd name="connsiteX2" fmla="*/ 305373 w 344401"/>
                      <a:gd name="connsiteY2" fmla="*/ 198588 h 246589"/>
                      <a:gd name="connsiteX3" fmla="*/ 105854 w 344401"/>
                      <a:gd name="connsiteY3" fmla="*/ 246589 h 246589"/>
                      <a:gd name="connsiteX4" fmla="*/ 8608 w 344401"/>
                      <a:gd name="connsiteY4" fmla="*/ 65881 h 246589"/>
                      <a:gd name="connsiteX5" fmla="*/ 146353 w 344401"/>
                      <a:gd name="connsiteY5" fmla="*/ 1038 h 246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44401" h="246589">
                        <a:moveTo>
                          <a:pt x="146353" y="1038"/>
                        </a:moveTo>
                        <a:cubicBezTo>
                          <a:pt x="166692" y="3190"/>
                          <a:pt x="187641" y="8718"/>
                          <a:pt x="208128" y="17880"/>
                        </a:cubicBezTo>
                        <a:cubicBezTo>
                          <a:pt x="290078" y="54525"/>
                          <a:pt x="405838" y="203217"/>
                          <a:pt x="305373" y="198588"/>
                        </a:cubicBezTo>
                        <a:cubicBezTo>
                          <a:pt x="204908" y="193959"/>
                          <a:pt x="177849" y="235053"/>
                          <a:pt x="105854" y="246589"/>
                        </a:cubicBezTo>
                        <a:cubicBezTo>
                          <a:pt x="23905" y="209943"/>
                          <a:pt x="-19635" y="129038"/>
                          <a:pt x="8608" y="65881"/>
                        </a:cubicBezTo>
                        <a:cubicBezTo>
                          <a:pt x="29790" y="18513"/>
                          <a:pt x="85333" y="-5418"/>
                          <a:pt x="146353" y="1038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524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0" name="Rektangel 13">
            <a:extLst>
              <a:ext uri="{FF2B5EF4-FFF2-40B4-BE49-F238E27FC236}">
                <a16:creationId xmlns:a16="http://schemas.microsoft.com/office/drawing/2014/main" id="{279188D5-0E9B-FA45-A548-EED48B79408D}"/>
              </a:ext>
            </a:extLst>
          </p:cNvPr>
          <p:cNvSpPr/>
          <p:nvPr/>
        </p:nvSpPr>
        <p:spPr>
          <a:xfrm rot="19175120">
            <a:off x="6220281" y="1624757"/>
            <a:ext cx="296365" cy="211306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730" h="715208">
                <a:moveTo>
                  <a:pt x="871051" y="714692"/>
                </a:moveTo>
                <a:cubicBezTo>
                  <a:pt x="-500895" y="738322"/>
                  <a:pt x="90596" y="-55336"/>
                  <a:pt x="362968" y="3073"/>
                </a:cubicBezTo>
                <a:cubicBezTo>
                  <a:pt x="902759" y="269602"/>
                  <a:pt x="929568" y="633355"/>
                  <a:pt x="871051" y="714692"/>
                </a:cubicBezTo>
                <a:close/>
              </a:path>
            </a:pathLst>
          </a:custGeom>
          <a:gradFill>
            <a:gsLst>
              <a:gs pos="15000">
                <a:schemeClr val="accent1">
                  <a:lumMod val="5000"/>
                  <a:lumOff val="95000"/>
                  <a:alpha val="80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ktangel 13">
            <a:extLst>
              <a:ext uri="{FF2B5EF4-FFF2-40B4-BE49-F238E27FC236}">
                <a16:creationId xmlns:a16="http://schemas.microsoft.com/office/drawing/2014/main" id="{EFC02734-5F2D-A146-8FCA-541AF50FC026}"/>
              </a:ext>
            </a:extLst>
          </p:cNvPr>
          <p:cNvSpPr/>
          <p:nvPr/>
        </p:nvSpPr>
        <p:spPr>
          <a:xfrm rot="1677797">
            <a:off x="4934452" y="2258896"/>
            <a:ext cx="194503" cy="229802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730" h="715208">
                <a:moveTo>
                  <a:pt x="871051" y="714692"/>
                </a:moveTo>
                <a:cubicBezTo>
                  <a:pt x="-500895" y="738322"/>
                  <a:pt x="90596" y="-55336"/>
                  <a:pt x="362968" y="3073"/>
                </a:cubicBezTo>
                <a:cubicBezTo>
                  <a:pt x="902759" y="269602"/>
                  <a:pt x="929568" y="633355"/>
                  <a:pt x="871051" y="714692"/>
                </a:cubicBezTo>
                <a:close/>
              </a:path>
            </a:pathLst>
          </a:custGeom>
          <a:gradFill>
            <a:gsLst>
              <a:gs pos="15000">
                <a:schemeClr val="accent1">
                  <a:lumMod val="5000"/>
                  <a:lumOff val="95000"/>
                  <a:alpha val="44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ktangel 13">
            <a:extLst>
              <a:ext uri="{FF2B5EF4-FFF2-40B4-BE49-F238E27FC236}">
                <a16:creationId xmlns:a16="http://schemas.microsoft.com/office/drawing/2014/main" id="{E6D32AF5-4DBB-2C46-B688-2A67E710D4C8}"/>
              </a:ext>
            </a:extLst>
          </p:cNvPr>
          <p:cNvSpPr/>
          <p:nvPr/>
        </p:nvSpPr>
        <p:spPr>
          <a:xfrm rot="17226118">
            <a:off x="4491074" y="1239203"/>
            <a:ext cx="467634" cy="211306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730" h="715208">
                <a:moveTo>
                  <a:pt x="871051" y="714692"/>
                </a:moveTo>
                <a:cubicBezTo>
                  <a:pt x="-500895" y="738322"/>
                  <a:pt x="90596" y="-55336"/>
                  <a:pt x="362968" y="3073"/>
                </a:cubicBezTo>
                <a:cubicBezTo>
                  <a:pt x="902759" y="269602"/>
                  <a:pt x="929568" y="633355"/>
                  <a:pt x="871051" y="714692"/>
                </a:cubicBezTo>
                <a:close/>
              </a:path>
            </a:pathLst>
          </a:custGeom>
          <a:gradFill>
            <a:gsLst>
              <a:gs pos="15000">
                <a:schemeClr val="accent1">
                  <a:lumMod val="5000"/>
                  <a:lumOff val="95000"/>
                  <a:alpha val="57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rihandsfigur 53">
            <a:extLst>
              <a:ext uri="{FF2B5EF4-FFF2-40B4-BE49-F238E27FC236}">
                <a16:creationId xmlns:a16="http://schemas.microsoft.com/office/drawing/2014/main" id="{C37E30CD-E860-5F4D-A172-B4ED8A98E612}"/>
              </a:ext>
            </a:extLst>
          </p:cNvPr>
          <p:cNvSpPr/>
          <p:nvPr/>
        </p:nvSpPr>
        <p:spPr>
          <a:xfrm>
            <a:off x="5351974" y="1730709"/>
            <a:ext cx="424920" cy="201769"/>
          </a:xfrm>
          <a:custGeom>
            <a:avLst/>
            <a:gdLst>
              <a:gd name="connsiteX0" fmla="*/ 0 w 424920"/>
              <a:gd name="connsiteY0" fmla="*/ 201769 h 201769"/>
              <a:gd name="connsiteX1" fmla="*/ 40087 w 424920"/>
              <a:gd name="connsiteY1" fmla="*/ 98738 h 201769"/>
              <a:gd name="connsiteX2" fmla="*/ 112243 w 424920"/>
              <a:gd name="connsiteY2" fmla="*/ 64394 h 201769"/>
              <a:gd name="connsiteX3" fmla="*/ 188407 w 424920"/>
              <a:gd name="connsiteY3" fmla="*/ 38636 h 201769"/>
              <a:gd name="connsiteX4" fmla="*/ 284615 w 424920"/>
              <a:gd name="connsiteY4" fmla="*/ 0 h 201769"/>
              <a:gd name="connsiteX5" fmla="*/ 424920 w 424920"/>
              <a:gd name="connsiteY5" fmla="*/ 21464 h 20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20" h="201769" extrusionOk="0">
                <a:moveTo>
                  <a:pt x="0" y="201769"/>
                </a:moveTo>
                <a:cubicBezTo>
                  <a:pt x="6481" y="179150"/>
                  <a:pt x="17068" y="123252"/>
                  <a:pt x="40087" y="98738"/>
                </a:cubicBezTo>
                <a:cubicBezTo>
                  <a:pt x="63452" y="76823"/>
                  <a:pt x="88598" y="71621"/>
                  <a:pt x="112243" y="64394"/>
                </a:cubicBezTo>
                <a:cubicBezTo>
                  <a:pt x="133428" y="57829"/>
                  <a:pt x="159461" y="50575"/>
                  <a:pt x="188407" y="38636"/>
                </a:cubicBezTo>
                <a:cubicBezTo>
                  <a:pt x="211935" y="25058"/>
                  <a:pt x="247794" y="4103"/>
                  <a:pt x="284615" y="0"/>
                </a:cubicBezTo>
                <a:cubicBezTo>
                  <a:pt x="318816" y="2954"/>
                  <a:pt x="396368" y="15594"/>
                  <a:pt x="424920" y="21464"/>
                </a:cubicBezTo>
              </a:path>
            </a:pathLst>
          </a:custGeom>
          <a:noFill/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5054"/>
                      <a:gd name="connsiteY0" fmla="*/ 206062 h 206062"/>
                      <a:gd name="connsiteX1" fmla="*/ 8586 w 455054"/>
                      <a:gd name="connsiteY1" fmla="*/ 167425 h 206062"/>
                      <a:gd name="connsiteX2" fmla="*/ 12879 w 455054"/>
                      <a:gd name="connsiteY2" fmla="*/ 154546 h 206062"/>
                      <a:gd name="connsiteX3" fmla="*/ 30051 w 455054"/>
                      <a:gd name="connsiteY3" fmla="*/ 128788 h 206062"/>
                      <a:gd name="connsiteX4" fmla="*/ 42930 w 455054"/>
                      <a:gd name="connsiteY4" fmla="*/ 103031 h 206062"/>
                      <a:gd name="connsiteX5" fmla="*/ 55809 w 455054"/>
                      <a:gd name="connsiteY5" fmla="*/ 98738 h 206062"/>
                      <a:gd name="connsiteX6" fmla="*/ 64395 w 455054"/>
                      <a:gd name="connsiteY6" fmla="*/ 85859 h 206062"/>
                      <a:gd name="connsiteX7" fmla="*/ 120203 w 455054"/>
                      <a:gd name="connsiteY7" fmla="*/ 68687 h 206062"/>
                      <a:gd name="connsiteX8" fmla="*/ 180305 w 455054"/>
                      <a:gd name="connsiteY8" fmla="*/ 60101 h 206062"/>
                      <a:gd name="connsiteX9" fmla="*/ 193184 w 455054"/>
                      <a:gd name="connsiteY9" fmla="*/ 55808 h 206062"/>
                      <a:gd name="connsiteX10" fmla="*/ 201769 w 455054"/>
                      <a:gd name="connsiteY10" fmla="*/ 42929 h 206062"/>
                      <a:gd name="connsiteX11" fmla="*/ 214648 w 455054"/>
                      <a:gd name="connsiteY11" fmla="*/ 38636 h 206062"/>
                      <a:gd name="connsiteX12" fmla="*/ 227527 w 455054"/>
                      <a:gd name="connsiteY12" fmla="*/ 30050 h 206062"/>
                      <a:gd name="connsiteX13" fmla="*/ 253285 w 455054"/>
                      <a:gd name="connsiteY13" fmla="*/ 21464 h 206062"/>
                      <a:gd name="connsiteX14" fmla="*/ 279043 w 455054"/>
                      <a:gd name="connsiteY14" fmla="*/ 12879 h 206062"/>
                      <a:gd name="connsiteX15" fmla="*/ 304800 w 455054"/>
                      <a:gd name="connsiteY15" fmla="*/ 4293 h 206062"/>
                      <a:gd name="connsiteX16" fmla="*/ 317679 w 455054"/>
                      <a:gd name="connsiteY16" fmla="*/ 0 h 206062"/>
                      <a:gd name="connsiteX17" fmla="*/ 412124 w 455054"/>
                      <a:gd name="connsiteY17" fmla="*/ 4293 h 206062"/>
                      <a:gd name="connsiteX18" fmla="*/ 437882 w 455054"/>
                      <a:gd name="connsiteY18" fmla="*/ 12879 h 206062"/>
                      <a:gd name="connsiteX19" fmla="*/ 450761 w 455054"/>
                      <a:gd name="connsiteY19" fmla="*/ 21464 h 206062"/>
                      <a:gd name="connsiteX20" fmla="*/ 455054 w 455054"/>
                      <a:gd name="connsiteY20" fmla="*/ 25757 h 206062"/>
                      <a:gd name="connsiteX0" fmla="*/ 0 w 455054"/>
                      <a:gd name="connsiteY0" fmla="*/ 206062 h 206062"/>
                      <a:gd name="connsiteX1" fmla="*/ 8586 w 455054"/>
                      <a:gd name="connsiteY1" fmla="*/ 167425 h 206062"/>
                      <a:gd name="connsiteX2" fmla="*/ 12879 w 455054"/>
                      <a:gd name="connsiteY2" fmla="*/ 154546 h 206062"/>
                      <a:gd name="connsiteX3" fmla="*/ 42930 w 455054"/>
                      <a:gd name="connsiteY3" fmla="*/ 103031 h 206062"/>
                      <a:gd name="connsiteX4" fmla="*/ 55809 w 455054"/>
                      <a:gd name="connsiteY4" fmla="*/ 98738 h 206062"/>
                      <a:gd name="connsiteX5" fmla="*/ 64395 w 455054"/>
                      <a:gd name="connsiteY5" fmla="*/ 85859 h 206062"/>
                      <a:gd name="connsiteX6" fmla="*/ 120203 w 455054"/>
                      <a:gd name="connsiteY6" fmla="*/ 68687 h 206062"/>
                      <a:gd name="connsiteX7" fmla="*/ 180305 w 455054"/>
                      <a:gd name="connsiteY7" fmla="*/ 60101 h 206062"/>
                      <a:gd name="connsiteX8" fmla="*/ 193184 w 455054"/>
                      <a:gd name="connsiteY8" fmla="*/ 55808 h 206062"/>
                      <a:gd name="connsiteX9" fmla="*/ 201769 w 455054"/>
                      <a:gd name="connsiteY9" fmla="*/ 42929 h 206062"/>
                      <a:gd name="connsiteX10" fmla="*/ 214648 w 455054"/>
                      <a:gd name="connsiteY10" fmla="*/ 38636 h 206062"/>
                      <a:gd name="connsiteX11" fmla="*/ 227527 w 455054"/>
                      <a:gd name="connsiteY11" fmla="*/ 30050 h 206062"/>
                      <a:gd name="connsiteX12" fmla="*/ 253285 w 455054"/>
                      <a:gd name="connsiteY12" fmla="*/ 21464 h 206062"/>
                      <a:gd name="connsiteX13" fmla="*/ 279043 w 455054"/>
                      <a:gd name="connsiteY13" fmla="*/ 12879 h 206062"/>
                      <a:gd name="connsiteX14" fmla="*/ 304800 w 455054"/>
                      <a:gd name="connsiteY14" fmla="*/ 4293 h 206062"/>
                      <a:gd name="connsiteX15" fmla="*/ 317679 w 455054"/>
                      <a:gd name="connsiteY15" fmla="*/ 0 h 206062"/>
                      <a:gd name="connsiteX16" fmla="*/ 412124 w 455054"/>
                      <a:gd name="connsiteY16" fmla="*/ 4293 h 206062"/>
                      <a:gd name="connsiteX17" fmla="*/ 437882 w 455054"/>
                      <a:gd name="connsiteY17" fmla="*/ 12879 h 206062"/>
                      <a:gd name="connsiteX18" fmla="*/ 450761 w 455054"/>
                      <a:gd name="connsiteY18" fmla="*/ 21464 h 206062"/>
                      <a:gd name="connsiteX19" fmla="*/ 455054 w 455054"/>
                      <a:gd name="connsiteY19" fmla="*/ 25757 h 206062"/>
                      <a:gd name="connsiteX0" fmla="*/ 0 w 455054"/>
                      <a:gd name="connsiteY0" fmla="*/ 206062 h 206062"/>
                      <a:gd name="connsiteX1" fmla="*/ 12879 w 455054"/>
                      <a:gd name="connsiteY1" fmla="*/ 154546 h 206062"/>
                      <a:gd name="connsiteX2" fmla="*/ 42930 w 455054"/>
                      <a:gd name="connsiteY2" fmla="*/ 103031 h 206062"/>
                      <a:gd name="connsiteX3" fmla="*/ 55809 w 455054"/>
                      <a:gd name="connsiteY3" fmla="*/ 98738 h 206062"/>
                      <a:gd name="connsiteX4" fmla="*/ 64395 w 455054"/>
                      <a:gd name="connsiteY4" fmla="*/ 85859 h 206062"/>
                      <a:gd name="connsiteX5" fmla="*/ 120203 w 455054"/>
                      <a:gd name="connsiteY5" fmla="*/ 68687 h 206062"/>
                      <a:gd name="connsiteX6" fmla="*/ 180305 w 455054"/>
                      <a:gd name="connsiteY6" fmla="*/ 60101 h 206062"/>
                      <a:gd name="connsiteX7" fmla="*/ 193184 w 455054"/>
                      <a:gd name="connsiteY7" fmla="*/ 55808 h 206062"/>
                      <a:gd name="connsiteX8" fmla="*/ 201769 w 455054"/>
                      <a:gd name="connsiteY8" fmla="*/ 42929 h 206062"/>
                      <a:gd name="connsiteX9" fmla="*/ 214648 w 455054"/>
                      <a:gd name="connsiteY9" fmla="*/ 38636 h 206062"/>
                      <a:gd name="connsiteX10" fmla="*/ 227527 w 455054"/>
                      <a:gd name="connsiteY10" fmla="*/ 30050 h 206062"/>
                      <a:gd name="connsiteX11" fmla="*/ 253285 w 455054"/>
                      <a:gd name="connsiteY11" fmla="*/ 21464 h 206062"/>
                      <a:gd name="connsiteX12" fmla="*/ 279043 w 455054"/>
                      <a:gd name="connsiteY12" fmla="*/ 12879 h 206062"/>
                      <a:gd name="connsiteX13" fmla="*/ 304800 w 455054"/>
                      <a:gd name="connsiteY13" fmla="*/ 4293 h 206062"/>
                      <a:gd name="connsiteX14" fmla="*/ 317679 w 455054"/>
                      <a:gd name="connsiteY14" fmla="*/ 0 h 206062"/>
                      <a:gd name="connsiteX15" fmla="*/ 412124 w 455054"/>
                      <a:gd name="connsiteY15" fmla="*/ 4293 h 206062"/>
                      <a:gd name="connsiteX16" fmla="*/ 437882 w 455054"/>
                      <a:gd name="connsiteY16" fmla="*/ 12879 h 206062"/>
                      <a:gd name="connsiteX17" fmla="*/ 450761 w 455054"/>
                      <a:gd name="connsiteY17" fmla="*/ 21464 h 206062"/>
                      <a:gd name="connsiteX18" fmla="*/ 455054 w 455054"/>
                      <a:gd name="connsiteY18" fmla="*/ 25757 h 206062"/>
                      <a:gd name="connsiteX0" fmla="*/ 0 w 455054"/>
                      <a:gd name="connsiteY0" fmla="*/ 206062 h 206062"/>
                      <a:gd name="connsiteX1" fmla="*/ 12879 w 455054"/>
                      <a:gd name="connsiteY1" fmla="*/ 154546 h 206062"/>
                      <a:gd name="connsiteX2" fmla="*/ 42930 w 455054"/>
                      <a:gd name="connsiteY2" fmla="*/ 103031 h 206062"/>
                      <a:gd name="connsiteX3" fmla="*/ 55809 w 455054"/>
                      <a:gd name="connsiteY3" fmla="*/ 98738 h 206062"/>
                      <a:gd name="connsiteX4" fmla="*/ 120203 w 455054"/>
                      <a:gd name="connsiteY4" fmla="*/ 68687 h 206062"/>
                      <a:gd name="connsiteX5" fmla="*/ 180305 w 455054"/>
                      <a:gd name="connsiteY5" fmla="*/ 60101 h 206062"/>
                      <a:gd name="connsiteX6" fmla="*/ 193184 w 455054"/>
                      <a:gd name="connsiteY6" fmla="*/ 55808 h 206062"/>
                      <a:gd name="connsiteX7" fmla="*/ 201769 w 455054"/>
                      <a:gd name="connsiteY7" fmla="*/ 42929 h 206062"/>
                      <a:gd name="connsiteX8" fmla="*/ 214648 w 455054"/>
                      <a:gd name="connsiteY8" fmla="*/ 38636 h 206062"/>
                      <a:gd name="connsiteX9" fmla="*/ 227527 w 455054"/>
                      <a:gd name="connsiteY9" fmla="*/ 30050 h 206062"/>
                      <a:gd name="connsiteX10" fmla="*/ 253285 w 455054"/>
                      <a:gd name="connsiteY10" fmla="*/ 21464 h 206062"/>
                      <a:gd name="connsiteX11" fmla="*/ 279043 w 455054"/>
                      <a:gd name="connsiteY11" fmla="*/ 12879 h 206062"/>
                      <a:gd name="connsiteX12" fmla="*/ 304800 w 455054"/>
                      <a:gd name="connsiteY12" fmla="*/ 4293 h 206062"/>
                      <a:gd name="connsiteX13" fmla="*/ 317679 w 455054"/>
                      <a:gd name="connsiteY13" fmla="*/ 0 h 206062"/>
                      <a:gd name="connsiteX14" fmla="*/ 412124 w 455054"/>
                      <a:gd name="connsiteY14" fmla="*/ 4293 h 206062"/>
                      <a:gd name="connsiteX15" fmla="*/ 437882 w 455054"/>
                      <a:gd name="connsiteY15" fmla="*/ 12879 h 206062"/>
                      <a:gd name="connsiteX16" fmla="*/ 450761 w 455054"/>
                      <a:gd name="connsiteY16" fmla="*/ 21464 h 206062"/>
                      <a:gd name="connsiteX17" fmla="*/ 455054 w 455054"/>
                      <a:gd name="connsiteY17" fmla="*/ 25757 h 206062"/>
                      <a:gd name="connsiteX0" fmla="*/ 0 w 455054"/>
                      <a:gd name="connsiteY0" fmla="*/ 206062 h 206062"/>
                      <a:gd name="connsiteX1" fmla="*/ 12879 w 455054"/>
                      <a:gd name="connsiteY1" fmla="*/ 154546 h 206062"/>
                      <a:gd name="connsiteX2" fmla="*/ 42930 w 455054"/>
                      <a:gd name="connsiteY2" fmla="*/ 103031 h 206062"/>
                      <a:gd name="connsiteX3" fmla="*/ 55809 w 455054"/>
                      <a:gd name="connsiteY3" fmla="*/ 98738 h 206062"/>
                      <a:gd name="connsiteX4" fmla="*/ 120203 w 455054"/>
                      <a:gd name="connsiteY4" fmla="*/ 68687 h 206062"/>
                      <a:gd name="connsiteX5" fmla="*/ 180305 w 455054"/>
                      <a:gd name="connsiteY5" fmla="*/ 60101 h 206062"/>
                      <a:gd name="connsiteX6" fmla="*/ 193184 w 455054"/>
                      <a:gd name="connsiteY6" fmla="*/ 55808 h 206062"/>
                      <a:gd name="connsiteX7" fmla="*/ 201769 w 455054"/>
                      <a:gd name="connsiteY7" fmla="*/ 42929 h 206062"/>
                      <a:gd name="connsiteX8" fmla="*/ 214648 w 455054"/>
                      <a:gd name="connsiteY8" fmla="*/ 38636 h 206062"/>
                      <a:gd name="connsiteX9" fmla="*/ 227527 w 455054"/>
                      <a:gd name="connsiteY9" fmla="*/ 30050 h 206062"/>
                      <a:gd name="connsiteX10" fmla="*/ 279043 w 455054"/>
                      <a:gd name="connsiteY10" fmla="*/ 12879 h 206062"/>
                      <a:gd name="connsiteX11" fmla="*/ 304800 w 455054"/>
                      <a:gd name="connsiteY11" fmla="*/ 4293 h 206062"/>
                      <a:gd name="connsiteX12" fmla="*/ 317679 w 455054"/>
                      <a:gd name="connsiteY12" fmla="*/ 0 h 206062"/>
                      <a:gd name="connsiteX13" fmla="*/ 412124 w 455054"/>
                      <a:gd name="connsiteY13" fmla="*/ 4293 h 206062"/>
                      <a:gd name="connsiteX14" fmla="*/ 437882 w 455054"/>
                      <a:gd name="connsiteY14" fmla="*/ 12879 h 206062"/>
                      <a:gd name="connsiteX15" fmla="*/ 450761 w 455054"/>
                      <a:gd name="connsiteY15" fmla="*/ 21464 h 206062"/>
                      <a:gd name="connsiteX16" fmla="*/ 455054 w 455054"/>
                      <a:gd name="connsiteY16" fmla="*/ 25757 h 206062"/>
                      <a:gd name="connsiteX0" fmla="*/ 0 w 455054"/>
                      <a:gd name="connsiteY0" fmla="*/ 201769 h 201769"/>
                      <a:gd name="connsiteX1" fmla="*/ 12879 w 455054"/>
                      <a:gd name="connsiteY1" fmla="*/ 150253 h 201769"/>
                      <a:gd name="connsiteX2" fmla="*/ 42930 w 455054"/>
                      <a:gd name="connsiteY2" fmla="*/ 98738 h 201769"/>
                      <a:gd name="connsiteX3" fmla="*/ 55809 w 455054"/>
                      <a:gd name="connsiteY3" fmla="*/ 94445 h 201769"/>
                      <a:gd name="connsiteX4" fmla="*/ 120203 w 455054"/>
                      <a:gd name="connsiteY4" fmla="*/ 64394 h 201769"/>
                      <a:gd name="connsiteX5" fmla="*/ 180305 w 455054"/>
                      <a:gd name="connsiteY5" fmla="*/ 55808 h 201769"/>
                      <a:gd name="connsiteX6" fmla="*/ 193184 w 455054"/>
                      <a:gd name="connsiteY6" fmla="*/ 51515 h 201769"/>
                      <a:gd name="connsiteX7" fmla="*/ 201769 w 455054"/>
                      <a:gd name="connsiteY7" fmla="*/ 38636 h 201769"/>
                      <a:gd name="connsiteX8" fmla="*/ 214648 w 455054"/>
                      <a:gd name="connsiteY8" fmla="*/ 34343 h 201769"/>
                      <a:gd name="connsiteX9" fmla="*/ 227527 w 455054"/>
                      <a:gd name="connsiteY9" fmla="*/ 25757 h 201769"/>
                      <a:gd name="connsiteX10" fmla="*/ 279043 w 455054"/>
                      <a:gd name="connsiteY10" fmla="*/ 8586 h 201769"/>
                      <a:gd name="connsiteX11" fmla="*/ 304800 w 455054"/>
                      <a:gd name="connsiteY11" fmla="*/ 0 h 201769"/>
                      <a:gd name="connsiteX12" fmla="*/ 412124 w 455054"/>
                      <a:gd name="connsiteY12" fmla="*/ 0 h 201769"/>
                      <a:gd name="connsiteX13" fmla="*/ 437882 w 455054"/>
                      <a:gd name="connsiteY13" fmla="*/ 8586 h 201769"/>
                      <a:gd name="connsiteX14" fmla="*/ 450761 w 455054"/>
                      <a:gd name="connsiteY14" fmla="*/ 17171 h 201769"/>
                      <a:gd name="connsiteX15" fmla="*/ 455054 w 455054"/>
                      <a:gd name="connsiteY15" fmla="*/ 21464 h 201769"/>
                      <a:gd name="connsiteX0" fmla="*/ 0 w 455054"/>
                      <a:gd name="connsiteY0" fmla="*/ 201769 h 201769"/>
                      <a:gd name="connsiteX1" fmla="*/ 12879 w 455054"/>
                      <a:gd name="connsiteY1" fmla="*/ 150253 h 201769"/>
                      <a:gd name="connsiteX2" fmla="*/ 42930 w 455054"/>
                      <a:gd name="connsiteY2" fmla="*/ 98738 h 201769"/>
                      <a:gd name="connsiteX3" fmla="*/ 55809 w 455054"/>
                      <a:gd name="connsiteY3" fmla="*/ 94445 h 201769"/>
                      <a:gd name="connsiteX4" fmla="*/ 120203 w 455054"/>
                      <a:gd name="connsiteY4" fmla="*/ 64394 h 201769"/>
                      <a:gd name="connsiteX5" fmla="*/ 180305 w 455054"/>
                      <a:gd name="connsiteY5" fmla="*/ 55808 h 201769"/>
                      <a:gd name="connsiteX6" fmla="*/ 193184 w 455054"/>
                      <a:gd name="connsiteY6" fmla="*/ 51515 h 201769"/>
                      <a:gd name="connsiteX7" fmla="*/ 201769 w 455054"/>
                      <a:gd name="connsiteY7" fmla="*/ 38636 h 201769"/>
                      <a:gd name="connsiteX8" fmla="*/ 214648 w 455054"/>
                      <a:gd name="connsiteY8" fmla="*/ 34343 h 201769"/>
                      <a:gd name="connsiteX9" fmla="*/ 227527 w 455054"/>
                      <a:gd name="connsiteY9" fmla="*/ 25757 h 201769"/>
                      <a:gd name="connsiteX10" fmla="*/ 279043 w 455054"/>
                      <a:gd name="connsiteY10" fmla="*/ 8586 h 201769"/>
                      <a:gd name="connsiteX11" fmla="*/ 304800 w 455054"/>
                      <a:gd name="connsiteY11" fmla="*/ 0 h 201769"/>
                      <a:gd name="connsiteX12" fmla="*/ 412124 w 455054"/>
                      <a:gd name="connsiteY12" fmla="*/ 0 h 201769"/>
                      <a:gd name="connsiteX13" fmla="*/ 437882 w 455054"/>
                      <a:gd name="connsiteY13" fmla="*/ 8586 h 201769"/>
                      <a:gd name="connsiteX14" fmla="*/ 455054 w 455054"/>
                      <a:gd name="connsiteY14" fmla="*/ 21464 h 201769"/>
                      <a:gd name="connsiteX0" fmla="*/ 0 w 455054"/>
                      <a:gd name="connsiteY0" fmla="*/ 203358 h 203358"/>
                      <a:gd name="connsiteX1" fmla="*/ 12879 w 455054"/>
                      <a:gd name="connsiteY1" fmla="*/ 151842 h 203358"/>
                      <a:gd name="connsiteX2" fmla="*/ 42930 w 455054"/>
                      <a:gd name="connsiteY2" fmla="*/ 100327 h 203358"/>
                      <a:gd name="connsiteX3" fmla="*/ 55809 w 455054"/>
                      <a:gd name="connsiteY3" fmla="*/ 96034 h 203358"/>
                      <a:gd name="connsiteX4" fmla="*/ 120203 w 455054"/>
                      <a:gd name="connsiteY4" fmla="*/ 65983 h 203358"/>
                      <a:gd name="connsiteX5" fmla="*/ 180305 w 455054"/>
                      <a:gd name="connsiteY5" fmla="*/ 57397 h 203358"/>
                      <a:gd name="connsiteX6" fmla="*/ 193184 w 455054"/>
                      <a:gd name="connsiteY6" fmla="*/ 53104 h 203358"/>
                      <a:gd name="connsiteX7" fmla="*/ 201769 w 455054"/>
                      <a:gd name="connsiteY7" fmla="*/ 40225 h 203358"/>
                      <a:gd name="connsiteX8" fmla="*/ 214648 w 455054"/>
                      <a:gd name="connsiteY8" fmla="*/ 35932 h 203358"/>
                      <a:gd name="connsiteX9" fmla="*/ 227527 w 455054"/>
                      <a:gd name="connsiteY9" fmla="*/ 27346 h 203358"/>
                      <a:gd name="connsiteX10" fmla="*/ 279043 w 455054"/>
                      <a:gd name="connsiteY10" fmla="*/ 10175 h 203358"/>
                      <a:gd name="connsiteX11" fmla="*/ 304800 w 455054"/>
                      <a:gd name="connsiteY11" fmla="*/ 1589 h 203358"/>
                      <a:gd name="connsiteX12" fmla="*/ 412124 w 455054"/>
                      <a:gd name="connsiteY12" fmla="*/ 1589 h 203358"/>
                      <a:gd name="connsiteX13" fmla="*/ 455054 w 455054"/>
                      <a:gd name="connsiteY13" fmla="*/ 23053 h 203358"/>
                      <a:gd name="connsiteX0" fmla="*/ 0 w 455054"/>
                      <a:gd name="connsiteY0" fmla="*/ 201769 h 201769"/>
                      <a:gd name="connsiteX1" fmla="*/ 12879 w 455054"/>
                      <a:gd name="connsiteY1" fmla="*/ 150253 h 201769"/>
                      <a:gd name="connsiteX2" fmla="*/ 42930 w 455054"/>
                      <a:gd name="connsiteY2" fmla="*/ 98738 h 201769"/>
                      <a:gd name="connsiteX3" fmla="*/ 55809 w 455054"/>
                      <a:gd name="connsiteY3" fmla="*/ 94445 h 201769"/>
                      <a:gd name="connsiteX4" fmla="*/ 120203 w 455054"/>
                      <a:gd name="connsiteY4" fmla="*/ 64394 h 201769"/>
                      <a:gd name="connsiteX5" fmla="*/ 180305 w 455054"/>
                      <a:gd name="connsiteY5" fmla="*/ 55808 h 201769"/>
                      <a:gd name="connsiteX6" fmla="*/ 193184 w 455054"/>
                      <a:gd name="connsiteY6" fmla="*/ 51515 h 201769"/>
                      <a:gd name="connsiteX7" fmla="*/ 201769 w 455054"/>
                      <a:gd name="connsiteY7" fmla="*/ 38636 h 201769"/>
                      <a:gd name="connsiteX8" fmla="*/ 214648 w 455054"/>
                      <a:gd name="connsiteY8" fmla="*/ 34343 h 201769"/>
                      <a:gd name="connsiteX9" fmla="*/ 227527 w 455054"/>
                      <a:gd name="connsiteY9" fmla="*/ 25757 h 201769"/>
                      <a:gd name="connsiteX10" fmla="*/ 279043 w 455054"/>
                      <a:gd name="connsiteY10" fmla="*/ 8586 h 201769"/>
                      <a:gd name="connsiteX11" fmla="*/ 304800 w 455054"/>
                      <a:gd name="connsiteY11" fmla="*/ 0 h 201769"/>
                      <a:gd name="connsiteX12" fmla="*/ 455054 w 455054"/>
                      <a:gd name="connsiteY12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55809 w 455054"/>
                      <a:gd name="connsiteY2" fmla="*/ 94445 h 201769"/>
                      <a:gd name="connsiteX3" fmla="*/ 120203 w 455054"/>
                      <a:gd name="connsiteY3" fmla="*/ 64394 h 201769"/>
                      <a:gd name="connsiteX4" fmla="*/ 180305 w 455054"/>
                      <a:gd name="connsiteY4" fmla="*/ 55808 h 201769"/>
                      <a:gd name="connsiteX5" fmla="*/ 193184 w 455054"/>
                      <a:gd name="connsiteY5" fmla="*/ 51515 h 201769"/>
                      <a:gd name="connsiteX6" fmla="*/ 201769 w 455054"/>
                      <a:gd name="connsiteY6" fmla="*/ 38636 h 201769"/>
                      <a:gd name="connsiteX7" fmla="*/ 214648 w 455054"/>
                      <a:gd name="connsiteY7" fmla="*/ 34343 h 201769"/>
                      <a:gd name="connsiteX8" fmla="*/ 227527 w 455054"/>
                      <a:gd name="connsiteY8" fmla="*/ 25757 h 201769"/>
                      <a:gd name="connsiteX9" fmla="*/ 279043 w 455054"/>
                      <a:gd name="connsiteY9" fmla="*/ 8586 h 201769"/>
                      <a:gd name="connsiteX10" fmla="*/ 304800 w 455054"/>
                      <a:gd name="connsiteY10" fmla="*/ 0 h 201769"/>
                      <a:gd name="connsiteX11" fmla="*/ 455054 w 455054"/>
                      <a:gd name="connsiteY11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180305 w 455054"/>
                      <a:gd name="connsiteY3" fmla="*/ 55808 h 201769"/>
                      <a:gd name="connsiteX4" fmla="*/ 193184 w 455054"/>
                      <a:gd name="connsiteY4" fmla="*/ 51515 h 201769"/>
                      <a:gd name="connsiteX5" fmla="*/ 201769 w 455054"/>
                      <a:gd name="connsiteY5" fmla="*/ 38636 h 201769"/>
                      <a:gd name="connsiteX6" fmla="*/ 214648 w 455054"/>
                      <a:gd name="connsiteY6" fmla="*/ 34343 h 201769"/>
                      <a:gd name="connsiteX7" fmla="*/ 227527 w 455054"/>
                      <a:gd name="connsiteY7" fmla="*/ 25757 h 201769"/>
                      <a:gd name="connsiteX8" fmla="*/ 279043 w 455054"/>
                      <a:gd name="connsiteY8" fmla="*/ 8586 h 201769"/>
                      <a:gd name="connsiteX9" fmla="*/ 304800 w 455054"/>
                      <a:gd name="connsiteY9" fmla="*/ 0 h 201769"/>
                      <a:gd name="connsiteX10" fmla="*/ 455054 w 455054"/>
                      <a:gd name="connsiteY10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180305 w 455054"/>
                      <a:gd name="connsiteY3" fmla="*/ 55808 h 201769"/>
                      <a:gd name="connsiteX4" fmla="*/ 201769 w 455054"/>
                      <a:gd name="connsiteY4" fmla="*/ 38636 h 201769"/>
                      <a:gd name="connsiteX5" fmla="*/ 214648 w 455054"/>
                      <a:gd name="connsiteY5" fmla="*/ 34343 h 201769"/>
                      <a:gd name="connsiteX6" fmla="*/ 227527 w 455054"/>
                      <a:gd name="connsiteY6" fmla="*/ 25757 h 201769"/>
                      <a:gd name="connsiteX7" fmla="*/ 279043 w 455054"/>
                      <a:gd name="connsiteY7" fmla="*/ 8586 h 201769"/>
                      <a:gd name="connsiteX8" fmla="*/ 304800 w 455054"/>
                      <a:gd name="connsiteY8" fmla="*/ 0 h 201769"/>
                      <a:gd name="connsiteX9" fmla="*/ 455054 w 455054"/>
                      <a:gd name="connsiteY9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180305 w 455054"/>
                      <a:gd name="connsiteY3" fmla="*/ 55808 h 201769"/>
                      <a:gd name="connsiteX4" fmla="*/ 201769 w 455054"/>
                      <a:gd name="connsiteY4" fmla="*/ 38636 h 201769"/>
                      <a:gd name="connsiteX5" fmla="*/ 214648 w 455054"/>
                      <a:gd name="connsiteY5" fmla="*/ 34343 h 201769"/>
                      <a:gd name="connsiteX6" fmla="*/ 279043 w 455054"/>
                      <a:gd name="connsiteY6" fmla="*/ 8586 h 201769"/>
                      <a:gd name="connsiteX7" fmla="*/ 304800 w 455054"/>
                      <a:gd name="connsiteY7" fmla="*/ 0 h 201769"/>
                      <a:gd name="connsiteX8" fmla="*/ 455054 w 455054"/>
                      <a:gd name="connsiteY8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201769 w 455054"/>
                      <a:gd name="connsiteY3" fmla="*/ 38636 h 201769"/>
                      <a:gd name="connsiteX4" fmla="*/ 214648 w 455054"/>
                      <a:gd name="connsiteY4" fmla="*/ 34343 h 201769"/>
                      <a:gd name="connsiteX5" fmla="*/ 279043 w 455054"/>
                      <a:gd name="connsiteY5" fmla="*/ 8586 h 201769"/>
                      <a:gd name="connsiteX6" fmla="*/ 304800 w 455054"/>
                      <a:gd name="connsiteY6" fmla="*/ 0 h 201769"/>
                      <a:gd name="connsiteX7" fmla="*/ 455054 w 455054"/>
                      <a:gd name="connsiteY7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201769 w 455054"/>
                      <a:gd name="connsiteY3" fmla="*/ 38636 h 201769"/>
                      <a:gd name="connsiteX4" fmla="*/ 279043 w 455054"/>
                      <a:gd name="connsiteY4" fmla="*/ 8586 h 201769"/>
                      <a:gd name="connsiteX5" fmla="*/ 304800 w 455054"/>
                      <a:gd name="connsiteY5" fmla="*/ 0 h 201769"/>
                      <a:gd name="connsiteX6" fmla="*/ 455054 w 455054"/>
                      <a:gd name="connsiteY6" fmla="*/ 21464 h 201769"/>
                      <a:gd name="connsiteX0" fmla="*/ 0 w 455054"/>
                      <a:gd name="connsiteY0" fmla="*/ 201769 h 201769"/>
                      <a:gd name="connsiteX1" fmla="*/ 42930 w 455054"/>
                      <a:gd name="connsiteY1" fmla="*/ 98738 h 201769"/>
                      <a:gd name="connsiteX2" fmla="*/ 120203 w 455054"/>
                      <a:gd name="connsiteY2" fmla="*/ 64394 h 201769"/>
                      <a:gd name="connsiteX3" fmla="*/ 201769 w 455054"/>
                      <a:gd name="connsiteY3" fmla="*/ 38636 h 201769"/>
                      <a:gd name="connsiteX4" fmla="*/ 304800 w 455054"/>
                      <a:gd name="connsiteY4" fmla="*/ 0 h 201769"/>
                      <a:gd name="connsiteX5" fmla="*/ 455054 w 455054"/>
                      <a:gd name="connsiteY5" fmla="*/ 21464 h 201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5054" h="201769">
                        <a:moveTo>
                          <a:pt x="0" y="201769"/>
                        </a:moveTo>
                        <a:cubicBezTo>
                          <a:pt x="8944" y="180304"/>
                          <a:pt x="22896" y="121634"/>
                          <a:pt x="42930" y="98738"/>
                        </a:cubicBezTo>
                        <a:cubicBezTo>
                          <a:pt x="62964" y="75842"/>
                          <a:pt x="97307" y="71549"/>
                          <a:pt x="120203" y="64394"/>
                        </a:cubicBezTo>
                        <a:cubicBezTo>
                          <a:pt x="146676" y="54377"/>
                          <a:pt x="171003" y="49368"/>
                          <a:pt x="201769" y="38636"/>
                        </a:cubicBezTo>
                        <a:cubicBezTo>
                          <a:pt x="232535" y="27904"/>
                          <a:pt x="262586" y="2862"/>
                          <a:pt x="304800" y="0"/>
                        </a:cubicBezTo>
                        <a:cubicBezTo>
                          <a:pt x="334135" y="2146"/>
                          <a:pt x="423751" y="16992"/>
                          <a:pt x="455054" y="21464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20327941">
            <a:off x="5335212" y="1665619"/>
            <a:ext cx="352261" cy="147372"/>
          </a:xfrm>
          <a:custGeom>
            <a:avLst/>
            <a:gdLst>
              <a:gd name="connsiteX0" fmla="*/ 0 w 329148"/>
              <a:gd name="connsiteY0" fmla="*/ 44094 h 140293"/>
              <a:gd name="connsiteX1" fmla="*/ 44094 w 329148"/>
              <a:gd name="connsiteY1" fmla="*/ 0 h 140293"/>
              <a:gd name="connsiteX2" fmla="*/ 285054 w 329148"/>
              <a:gd name="connsiteY2" fmla="*/ 0 h 140293"/>
              <a:gd name="connsiteX3" fmla="*/ 329148 w 329148"/>
              <a:gd name="connsiteY3" fmla="*/ 44094 h 140293"/>
              <a:gd name="connsiteX4" fmla="*/ 329148 w 329148"/>
              <a:gd name="connsiteY4" fmla="*/ 96199 h 140293"/>
              <a:gd name="connsiteX5" fmla="*/ 285054 w 329148"/>
              <a:gd name="connsiteY5" fmla="*/ 140293 h 140293"/>
              <a:gd name="connsiteX6" fmla="*/ 44094 w 329148"/>
              <a:gd name="connsiteY6" fmla="*/ 140293 h 140293"/>
              <a:gd name="connsiteX7" fmla="*/ 0 w 329148"/>
              <a:gd name="connsiteY7" fmla="*/ 96199 h 140293"/>
              <a:gd name="connsiteX8" fmla="*/ 0 w 329148"/>
              <a:gd name="connsiteY8" fmla="*/ 44094 h 140293"/>
              <a:gd name="connsiteX0" fmla="*/ 0 w 333645"/>
              <a:gd name="connsiteY0" fmla="*/ 44094 h 140293"/>
              <a:gd name="connsiteX1" fmla="*/ 44094 w 333645"/>
              <a:gd name="connsiteY1" fmla="*/ 0 h 140293"/>
              <a:gd name="connsiteX2" fmla="*/ 285054 w 333645"/>
              <a:gd name="connsiteY2" fmla="*/ 0 h 140293"/>
              <a:gd name="connsiteX3" fmla="*/ 329148 w 333645"/>
              <a:gd name="connsiteY3" fmla="*/ 44094 h 140293"/>
              <a:gd name="connsiteX4" fmla="*/ 333645 w 333645"/>
              <a:gd name="connsiteY4" fmla="*/ 114930 h 140293"/>
              <a:gd name="connsiteX5" fmla="*/ 285054 w 333645"/>
              <a:gd name="connsiteY5" fmla="*/ 140293 h 140293"/>
              <a:gd name="connsiteX6" fmla="*/ 44094 w 333645"/>
              <a:gd name="connsiteY6" fmla="*/ 140293 h 140293"/>
              <a:gd name="connsiteX7" fmla="*/ 0 w 333645"/>
              <a:gd name="connsiteY7" fmla="*/ 96199 h 140293"/>
              <a:gd name="connsiteX8" fmla="*/ 0 w 333645"/>
              <a:gd name="connsiteY8" fmla="*/ 44094 h 140293"/>
              <a:gd name="connsiteX0" fmla="*/ 13079 w 346724"/>
              <a:gd name="connsiteY0" fmla="*/ 44094 h 140293"/>
              <a:gd name="connsiteX1" fmla="*/ 57173 w 346724"/>
              <a:gd name="connsiteY1" fmla="*/ 0 h 140293"/>
              <a:gd name="connsiteX2" fmla="*/ 298133 w 346724"/>
              <a:gd name="connsiteY2" fmla="*/ 0 h 140293"/>
              <a:gd name="connsiteX3" fmla="*/ 342227 w 346724"/>
              <a:gd name="connsiteY3" fmla="*/ 44094 h 140293"/>
              <a:gd name="connsiteX4" fmla="*/ 346724 w 346724"/>
              <a:gd name="connsiteY4" fmla="*/ 114930 h 140293"/>
              <a:gd name="connsiteX5" fmla="*/ 298133 w 346724"/>
              <a:gd name="connsiteY5" fmla="*/ 140293 h 140293"/>
              <a:gd name="connsiteX6" fmla="*/ 57173 w 346724"/>
              <a:gd name="connsiteY6" fmla="*/ 140293 h 140293"/>
              <a:gd name="connsiteX7" fmla="*/ 0 w 346724"/>
              <a:gd name="connsiteY7" fmla="*/ 110721 h 140293"/>
              <a:gd name="connsiteX8" fmla="*/ 13079 w 346724"/>
              <a:gd name="connsiteY8" fmla="*/ 44094 h 140293"/>
              <a:gd name="connsiteX0" fmla="*/ 13079 w 346724"/>
              <a:gd name="connsiteY0" fmla="*/ 44672 h 140871"/>
              <a:gd name="connsiteX1" fmla="*/ 63815 w 346724"/>
              <a:gd name="connsiteY1" fmla="*/ 0 h 140871"/>
              <a:gd name="connsiteX2" fmla="*/ 298133 w 346724"/>
              <a:gd name="connsiteY2" fmla="*/ 578 h 140871"/>
              <a:gd name="connsiteX3" fmla="*/ 342227 w 346724"/>
              <a:gd name="connsiteY3" fmla="*/ 44672 h 140871"/>
              <a:gd name="connsiteX4" fmla="*/ 346724 w 346724"/>
              <a:gd name="connsiteY4" fmla="*/ 115508 h 140871"/>
              <a:gd name="connsiteX5" fmla="*/ 298133 w 346724"/>
              <a:gd name="connsiteY5" fmla="*/ 140871 h 140871"/>
              <a:gd name="connsiteX6" fmla="*/ 57173 w 346724"/>
              <a:gd name="connsiteY6" fmla="*/ 140871 h 140871"/>
              <a:gd name="connsiteX7" fmla="*/ 0 w 346724"/>
              <a:gd name="connsiteY7" fmla="*/ 111299 h 140871"/>
              <a:gd name="connsiteX8" fmla="*/ 13079 w 346724"/>
              <a:gd name="connsiteY8" fmla="*/ 44672 h 140871"/>
              <a:gd name="connsiteX0" fmla="*/ 13079 w 346724"/>
              <a:gd name="connsiteY0" fmla="*/ 46652 h 142851"/>
              <a:gd name="connsiteX1" fmla="*/ 63815 w 346724"/>
              <a:gd name="connsiteY1" fmla="*/ 1980 h 142851"/>
              <a:gd name="connsiteX2" fmla="*/ 283570 w 346724"/>
              <a:gd name="connsiteY2" fmla="*/ 0 h 142851"/>
              <a:gd name="connsiteX3" fmla="*/ 342227 w 346724"/>
              <a:gd name="connsiteY3" fmla="*/ 46652 h 142851"/>
              <a:gd name="connsiteX4" fmla="*/ 346724 w 346724"/>
              <a:gd name="connsiteY4" fmla="*/ 117488 h 142851"/>
              <a:gd name="connsiteX5" fmla="*/ 298133 w 346724"/>
              <a:gd name="connsiteY5" fmla="*/ 142851 h 142851"/>
              <a:gd name="connsiteX6" fmla="*/ 57173 w 346724"/>
              <a:gd name="connsiteY6" fmla="*/ 142851 h 142851"/>
              <a:gd name="connsiteX7" fmla="*/ 0 w 346724"/>
              <a:gd name="connsiteY7" fmla="*/ 113279 h 142851"/>
              <a:gd name="connsiteX8" fmla="*/ 13079 w 346724"/>
              <a:gd name="connsiteY8" fmla="*/ 46652 h 14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724" h="142851">
                <a:moveTo>
                  <a:pt x="13079" y="46652"/>
                </a:moveTo>
                <a:cubicBezTo>
                  <a:pt x="13079" y="22300"/>
                  <a:pt x="39463" y="1980"/>
                  <a:pt x="63815" y="1980"/>
                </a:cubicBezTo>
                <a:lnTo>
                  <a:pt x="283570" y="0"/>
                </a:lnTo>
                <a:cubicBezTo>
                  <a:pt x="307922" y="0"/>
                  <a:pt x="342227" y="22300"/>
                  <a:pt x="342227" y="46652"/>
                </a:cubicBezTo>
                <a:cubicBezTo>
                  <a:pt x="342227" y="64020"/>
                  <a:pt x="346724" y="100120"/>
                  <a:pt x="346724" y="117488"/>
                </a:cubicBezTo>
                <a:cubicBezTo>
                  <a:pt x="346724" y="141840"/>
                  <a:pt x="322485" y="142851"/>
                  <a:pt x="298133" y="142851"/>
                </a:cubicBezTo>
                <a:lnTo>
                  <a:pt x="57173" y="142851"/>
                </a:lnTo>
                <a:cubicBezTo>
                  <a:pt x="32821" y="142851"/>
                  <a:pt x="0" y="137631"/>
                  <a:pt x="0" y="113279"/>
                </a:cubicBezTo>
                <a:lnTo>
                  <a:pt x="13079" y="46652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  <a:effectLst>
            <a:innerShdw blurRad="63500" dist="63500" dir="2580000">
              <a:srgbClr val="F26D19">
                <a:alpha val="5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" name="Group 5"/>
          <p:cNvGrpSpPr/>
          <p:nvPr/>
        </p:nvGrpSpPr>
        <p:grpSpPr>
          <a:xfrm rot="20262935">
            <a:off x="5386396" y="1584040"/>
            <a:ext cx="166589" cy="121202"/>
            <a:chOff x="5457907" y="3280991"/>
            <a:chExt cx="188262" cy="119562"/>
          </a:xfrm>
        </p:grpSpPr>
        <p:sp>
          <p:nvSpPr>
            <p:cNvPr id="24" name="Oval 23"/>
            <p:cNvSpPr/>
            <p:nvPr/>
          </p:nvSpPr>
          <p:spPr>
            <a:xfrm rot="117027">
              <a:off x="5457907" y="3280991"/>
              <a:ext cx="188262" cy="119562"/>
            </a:xfrm>
            <a:custGeom>
              <a:avLst/>
              <a:gdLst>
                <a:gd name="connsiteX0" fmla="*/ 0 w 166589"/>
                <a:gd name="connsiteY0" fmla="*/ 60601 h 121202"/>
                <a:gd name="connsiteX1" fmla="*/ 83295 w 166589"/>
                <a:gd name="connsiteY1" fmla="*/ 0 h 121202"/>
                <a:gd name="connsiteX2" fmla="*/ 166590 w 166589"/>
                <a:gd name="connsiteY2" fmla="*/ 60601 h 121202"/>
                <a:gd name="connsiteX3" fmla="*/ 83295 w 166589"/>
                <a:gd name="connsiteY3" fmla="*/ 121202 h 121202"/>
                <a:gd name="connsiteX4" fmla="*/ 0 w 166589"/>
                <a:gd name="connsiteY4" fmla="*/ 60601 h 12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89" h="121202" fill="none" extrusionOk="0">
                  <a:moveTo>
                    <a:pt x="0" y="60601"/>
                  </a:moveTo>
                  <a:cubicBezTo>
                    <a:pt x="4281" y="27640"/>
                    <a:pt x="41219" y="-8082"/>
                    <a:pt x="83295" y="0"/>
                  </a:cubicBezTo>
                  <a:cubicBezTo>
                    <a:pt x="125538" y="-576"/>
                    <a:pt x="162484" y="30997"/>
                    <a:pt x="166590" y="60601"/>
                  </a:cubicBezTo>
                  <a:cubicBezTo>
                    <a:pt x="165741" y="85977"/>
                    <a:pt x="121980" y="131372"/>
                    <a:pt x="83295" y="121202"/>
                  </a:cubicBezTo>
                  <a:cubicBezTo>
                    <a:pt x="39599" y="122494"/>
                    <a:pt x="9178" y="96277"/>
                    <a:pt x="0" y="60601"/>
                  </a:cubicBezTo>
                  <a:close/>
                </a:path>
                <a:path w="166589" h="121202" stroke="0" extrusionOk="0">
                  <a:moveTo>
                    <a:pt x="0" y="60601"/>
                  </a:moveTo>
                  <a:cubicBezTo>
                    <a:pt x="-4499" y="24357"/>
                    <a:pt x="27842" y="3547"/>
                    <a:pt x="83295" y="0"/>
                  </a:cubicBezTo>
                  <a:cubicBezTo>
                    <a:pt x="136988" y="1619"/>
                    <a:pt x="160196" y="27335"/>
                    <a:pt x="166590" y="60601"/>
                  </a:cubicBezTo>
                  <a:cubicBezTo>
                    <a:pt x="164514" y="96097"/>
                    <a:pt x="128639" y="124845"/>
                    <a:pt x="83295" y="121202"/>
                  </a:cubicBezTo>
                  <a:cubicBezTo>
                    <a:pt x="33007" y="118858"/>
                    <a:pt x="6691" y="97267"/>
                    <a:pt x="0" y="60601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 rot="636239">
              <a:off x="5492850" y="3294218"/>
              <a:ext cx="79285" cy="55039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5" name="Rektangel 13">
            <a:extLst>
              <a:ext uri="{FF2B5EF4-FFF2-40B4-BE49-F238E27FC236}">
                <a16:creationId xmlns:a16="http://schemas.microsoft.com/office/drawing/2014/main" id="{4B65789A-B923-E744-8D5D-B53588F8FC1B}"/>
              </a:ext>
            </a:extLst>
          </p:cNvPr>
          <p:cNvSpPr/>
          <p:nvPr/>
        </p:nvSpPr>
        <p:spPr>
          <a:xfrm rot="764590">
            <a:off x="5960901" y="735425"/>
            <a:ext cx="375508" cy="152934"/>
          </a:xfrm>
          <a:custGeom>
            <a:avLst/>
            <a:gdLst>
              <a:gd name="connsiteX0" fmla="*/ 0 w 553446"/>
              <a:gd name="connsiteY0" fmla="*/ 0 h 596483"/>
              <a:gd name="connsiteX1" fmla="*/ 553446 w 553446"/>
              <a:gd name="connsiteY1" fmla="*/ 0 h 596483"/>
              <a:gd name="connsiteX2" fmla="*/ 553446 w 553446"/>
              <a:gd name="connsiteY2" fmla="*/ 596483 h 596483"/>
              <a:gd name="connsiteX3" fmla="*/ 0 w 553446"/>
              <a:gd name="connsiteY3" fmla="*/ 596483 h 596483"/>
              <a:gd name="connsiteX4" fmla="*/ 0 w 553446"/>
              <a:gd name="connsiteY4" fmla="*/ 0 h 596483"/>
              <a:gd name="connsiteX0" fmla="*/ 11574 w 565020"/>
              <a:gd name="connsiteY0" fmla="*/ 0 h 596483"/>
              <a:gd name="connsiteX1" fmla="*/ 565020 w 565020"/>
              <a:gd name="connsiteY1" fmla="*/ 0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565020"/>
              <a:gd name="connsiteY0" fmla="*/ 0 h 596483"/>
              <a:gd name="connsiteX1" fmla="*/ 316164 w 565020"/>
              <a:gd name="connsiteY1" fmla="*/ 5787 h 596483"/>
              <a:gd name="connsiteX2" fmla="*/ 565020 w 565020"/>
              <a:gd name="connsiteY2" fmla="*/ 596483 h 596483"/>
              <a:gd name="connsiteX3" fmla="*/ 0 w 565020"/>
              <a:gd name="connsiteY3" fmla="*/ 301329 h 596483"/>
              <a:gd name="connsiteX4" fmla="*/ 11574 w 565020"/>
              <a:gd name="connsiteY4" fmla="*/ 0 h 596483"/>
              <a:gd name="connsiteX0" fmla="*/ 11574 w 663405"/>
              <a:gd name="connsiteY0" fmla="*/ 0 h 336053"/>
              <a:gd name="connsiteX1" fmla="*/ 316164 w 663405"/>
              <a:gd name="connsiteY1" fmla="*/ 5787 h 336053"/>
              <a:gd name="connsiteX2" fmla="*/ 663405 w 663405"/>
              <a:gd name="connsiteY2" fmla="*/ 336053 h 336053"/>
              <a:gd name="connsiteX3" fmla="*/ 0 w 663405"/>
              <a:gd name="connsiteY3" fmla="*/ 301329 h 336053"/>
              <a:gd name="connsiteX4" fmla="*/ 11574 w 663405"/>
              <a:gd name="connsiteY4" fmla="*/ 0 h 336053"/>
              <a:gd name="connsiteX0" fmla="*/ 50466 w 702297"/>
              <a:gd name="connsiteY0" fmla="*/ 0 h 336053"/>
              <a:gd name="connsiteX1" fmla="*/ 355056 w 702297"/>
              <a:gd name="connsiteY1" fmla="*/ 5787 h 336053"/>
              <a:gd name="connsiteX2" fmla="*/ 702297 w 702297"/>
              <a:gd name="connsiteY2" fmla="*/ 336053 h 336053"/>
              <a:gd name="connsiteX3" fmla="*/ 38892 w 702297"/>
              <a:gd name="connsiteY3" fmla="*/ 301329 h 336053"/>
              <a:gd name="connsiteX4" fmla="*/ 50466 w 702297"/>
              <a:gd name="connsiteY4" fmla="*/ 0 h 336053"/>
              <a:gd name="connsiteX0" fmla="*/ 8204 w 671609"/>
              <a:gd name="connsiteY0" fmla="*/ 295643 h 330367"/>
              <a:gd name="connsiteX1" fmla="*/ 324368 w 671609"/>
              <a:gd name="connsiteY1" fmla="*/ 101 h 330367"/>
              <a:gd name="connsiteX2" fmla="*/ 671609 w 671609"/>
              <a:gd name="connsiteY2" fmla="*/ 330367 h 330367"/>
              <a:gd name="connsiteX3" fmla="*/ 8204 w 671609"/>
              <a:gd name="connsiteY3" fmla="*/ 295643 h 330367"/>
              <a:gd name="connsiteX0" fmla="*/ 147402 w 810807"/>
              <a:gd name="connsiteY0" fmla="*/ 368112 h 402836"/>
              <a:gd name="connsiteX1" fmla="*/ 463566 w 810807"/>
              <a:gd name="connsiteY1" fmla="*/ 72570 h 402836"/>
              <a:gd name="connsiteX2" fmla="*/ 810807 w 810807"/>
              <a:gd name="connsiteY2" fmla="*/ 402836 h 402836"/>
              <a:gd name="connsiteX3" fmla="*/ 147402 w 810807"/>
              <a:gd name="connsiteY3" fmla="*/ 368112 h 402836"/>
              <a:gd name="connsiteX0" fmla="*/ 209632 w 873037"/>
              <a:gd name="connsiteY0" fmla="*/ 404459 h 439183"/>
              <a:gd name="connsiteX1" fmla="*/ 525796 w 873037"/>
              <a:gd name="connsiteY1" fmla="*/ 108917 h 439183"/>
              <a:gd name="connsiteX2" fmla="*/ 873037 w 873037"/>
              <a:gd name="connsiteY2" fmla="*/ 439183 h 439183"/>
              <a:gd name="connsiteX3" fmla="*/ 209632 w 873037"/>
              <a:gd name="connsiteY3" fmla="*/ 404459 h 439183"/>
              <a:gd name="connsiteX0" fmla="*/ 209632 w 873037"/>
              <a:gd name="connsiteY0" fmla="*/ 404459 h 769833"/>
              <a:gd name="connsiteX1" fmla="*/ 525796 w 873037"/>
              <a:gd name="connsiteY1" fmla="*/ 108917 h 769833"/>
              <a:gd name="connsiteX2" fmla="*/ 873037 w 873037"/>
              <a:gd name="connsiteY2" fmla="*/ 439183 h 769833"/>
              <a:gd name="connsiteX3" fmla="*/ 209632 w 873037"/>
              <a:gd name="connsiteY3" fmla="*/ 404459 h 769833"/>
              <a:gd name="connsiteX0" fmla="*/ 209632 w 873037"/>
              <a:gd name="connsiteY0" fmla="*/ 404459 h 807509"/>
              <a:gd name="connsiteX1" fmla="*/ 525796 w 873037"/>
              <a:gd name="connsiteY1" fmla="*/ 108917 h 807509"/>
              <a:gd name="connsiteX2" fmla="*/ 873037 w 873037"/>
              <a:gd name="connsiteY2" fmla="*/ 439183 h 807509"/>
              <a:gd name="connsiteX3" fmla="*/ 209632 w 873037"/>
              <a:gd name="connsiteY3" fmla="*/ 404459 h 807509"/>
              <a:gd name="connsiteX0" fmla="*/ 209632 w 696760"/>
              <a:gd name="connsiteY0" fmla="*/ 404459 h 982262"/>
              <a:gd name="connsiteX1" fmla="*/ 525796 w 696760"/>
              <a:gd name="connsiteY1" fmla="*/ 108917 h 982262"/>
              <a:gd name="connsiteX2" fmla="*/ 696760 w 696760"/>
              <a:gd name="connsiteY2" fmla="*/ 673138 h 982262"/>
              <a:gd name="connsiteX3" fmla="*/ 209632 w 696760"/>
              <a:gd name="connsiteY3" fmla="*/ 404459 h 982262"/>
              <a:gd name="connsiteX0" fmla="*/ 209632 w 696760"/>
              <a:gd name="connsiteY0" fmla="*/ 404459 h 1000049"/>
              <a:gd name="connsiteX1" fmla="*/ 525796 w 696760"/>
              <a:gd name="connsiteY1" fmla="*/ 108917 h 1000049"/>
              <a:gd name="connsiteX2" fmla="*/ 696760 w 696760"/>
              <a:gd name="connsiteY2" fmla="*/ 673138 h 1000049"/>
              <a:gd name="connsiteX3" fmla="*/ 209632 w 696760"/>
              <a:gd name="connsiteY3" fmla="*/ 404459 h 1000049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70317 w 657445"/>
              <a:gd name="connsiteY0" fmla="*/ 472317 h 1067907"/>
              <a:gd name="connsiteX1" fmla="*/ 486481 w 657445"/>
              <a:gd name="connsiteY1" fmla="*/ 176775 h 1067907"/>
              <a:gd name="connsiteX2" fmla="*/ 657445 w 657445"/>
              <a:gd name="connsiteY2" fmla="*/ 740996 h 1067907"/>
              <a:gd name="connsiteX3" fmla="*/ 170317 w 657445"/>
              <a:gd name="connsiteY3" fmla="*/ 472317 h 1067907"/>
              <a:gd name="connsiteX0" fmla="*/ 143608 w 789494"/>
              <a:gd name="connsiteY0" fmla="*/ 488712 h 1064688"/>
              <a:gd name="connsiteX1" fmla="*/ 618530 w 789494"/>
              <a:gd name="connsiteY1" fmla="*/ 167373 h 1064688"/>
              <a:gd name="connsiteX2" fmla="*/ 789494 w 789494"/>
              <a:gd name="connsiteY2" fmla="*/ 731594 h 1064688"/>
              <a:gd name="connsiteX3" fmla="*/ 143608 w 789494"/>
              <a:gd name="connsiteY3" fmla="*/ 488712 h 1064688"/>
              <a:gd name="connsiteX0" fmla="*/ 27887 w 673773"/>
              <a:gd name="connsiteY0" fmla="*/ 488573 h 1064549"/>
              <a:gd name="connsiteX1" fmla="*/ 502809 w 673773"/>
              <a:gd name="connsiteY1" fmla="*/ 167234 h 1064549"/>
              <a:gd name="connsiteX2" fmla="*/ 673773 w 673773"/>
              <a:gd name="connsiteY2" fmla="*/ 731455 h 1064549"/>
              <a:gd name="connsiteX3" fmla="*/ 27887 w 673773"/>
              <a:gd name="connsiteY3" fmla="*/ 488573 h 1064549"/>
              <a:gd name="connsiteX0" fmla="*/ 338295 w 984181"/>
              <a:gd name="connsiteY0" fmla="*/ 488573 h 974535"/>
              <a:gd name="connsiteX1" fmla="*/ 813217 w 984181"/>
              <a:gd name="connsiteY1" fmla="*/ 167234 h 974535"/>
              <a:gd name="connsiteX2" fmla="*/ 984181 w 984181"/>
              <a:gd name="connsiteY2" fmla="*/ 731455 h 974535"/>
              <a:gd name="connsiteX3" fmla="*/ 338295 w 984181"/>
              <a:gd name="connsiteY3" fmla="*/ 488573 h 974535"/>
              <a:gd name="connsiteX0" fmla="*/ 613557 w 1259443"/>
              <a:gd name="connsiteY0" fmla="*/ 488573 h 1007913"/>
              <a:gd name="connsiteX1" fmla="*/ 1088479 w 1259443"/>
              <a:gd name="connsiteY1" fmla="*/ 167234 h 1007913"/>
              <a:gd name="connsiteX2" fmla="*/ 1259443 w 1259443"/>
              <a:gd name="connsiteY2" fmla="*/ 731455 h 1007913"/>
              <a:gd name="connsiteX3" fmla="*/ 613557 w 1259443"/>
              <a:gd name="connsiteY3" fmla="*/ 488573 h 1007913"/>
              <a:gd name="connsiteX0" fmla="*/ 568651 w 1312485"/>
              <a:gd name="connsiteY0" fmla="*/ 487577 h 1008009"/>
              <a:gd name="connsiteX1" fmla="*/ 1141521 w 1312485"/>
              <a:gd name="connsiteY1" fmla="*/ 167778 h 1008009"/>
              <a:gd name="connsiteX2" fmla="*/ 1312485 w 1312485"/>
              <a:gd name="connsiteY2" fmla="*/ 731999 h 1008009"/>
              <a:gd name="connsiteX3" fmla="*/ 568651 w 1312485"/>
              <a:gd name="connsiteY3" fmla="*/ 487577 h 1008009"/>
              <a:gd name="connsiteX0" fmla="*/ 568651 w 1312485"/>
              <a:gd name="connsiteY0" fmla="*/ 454153 h 974585"/>
              <a:gd name="connsiteX1" fmla="*/ 1141521 w 1312485"/>
              <a:gd name="connsiteY1" fmla="*/ 134354 h 974585"/>
              <a:gd name="connsiteX2" fmla="*/ 1312485 w 1312485"/>
              <a:gd name="connsiteY2" fmla="*/ 698575 h 974585"/>
              <a:gd name="connsiteX3" fmla="*/ 568651 w 1312485"/>
              <a:gd name="connsiteY3" fmla="*/ 454153 h 974585"/>
              <a:gd name="connsiteX0" fmla="*/ 361117 w 1104951"/>
              <a:gd name="connsiteY0" fmla="*/ 454153 h 936751"/>
              <a:gd name="connsiteX1" fmla="*/ 933987 w 1104951"/>
              <a:gd name="connsiteY1" fmla="*/ 134354 h 936751"/>
              <a:gd name="connsiteX2" fmla="*/ 1104951 w 1104951"/>
              <a:gd name="connsiteY2" fmla="*/ 698575 h 936751"/>
              <a:gd name="connsiteX3" fmla="*/ 361117 w 1104951"/>
              <a:gd name="connsiteY3" fmla="*/ 454153 h 936751"/>
              <a:gd name="connsiteX0" fmla="*/ 421763 w 1055590"/>
              <a:gd name="connsiteY0" fmla="*/ 412163 h 941759"/>
              <a:gd name="connsiteX1" fmla="*/ 884626 w 1055590"/>
              <a:gd name="connsiteY1" fmla="*/ 152565 h 941759"/>
              <a:gd name="connsiteX2" fmla="*/ 1055590 w 1055590"/>
              <a:gd name="connsiteY2" fmla="*/ 716786 h 941759"/>
              <a:gd name="connsiteX3" fmla="*/ 421763 w 1055590"/>
              <a:gd name="connsiteY3" fmla="*/ 412163 h 941759"/>
              <a:gd name="connsiteX0" fmla="*/ 421763 w 1055590"/>
              <a:gd name="connsiteY0" fmla="*/ 383106 h 912702"/>
              <a:gd name="connsiteX1" fmla="*/ 884626 w 1055590"/>
              <a:gd name="connsiteY1" fmla="*/ 123508 h 912702"/>
              <a:gd name="connsiteX2" fmla="*/ 1055590 w 1055590"/>
              <a:gd name="connsiteY2" fmla="*/ 687729 h 912702"/>
              <a:gd name="connsiteX3" fmla="*/ 421763 w 1055590"/>
              <a:gd name="connsiteY3" fmla="*/ 383106 h 912702"/>
              <a:gd name="connsiteX0" fmla="*/ 421763 w 1055590"/>
              <a:gd name="connsiteY0" fmla="*/ 385841 h 915437"/>
              <a:gd name="connsiteX1" fmla="*/ 903737 w 1055590"/>
              <a:gd name="connsiteY1" fmla="*/ 122078 h 915437"/>
              <a:gd name="connsiteX2" fmla="*/ 1055590 w 1055590"/>
              <a:gd name="connsiteY2" fmla="*/ 690464 h 915437"/>
              <a:gd name="connsiteX3" fmla="*/ 421763 w 1055590"/>
              <a:gd name="connsiteY3" fmla="*/ 385841 h 915437"/>
              <a:gd name="connsiteX0" fmla="*/ 421763 w 1179004"/>
              <a:gd name="connsiteY0" fmla="*/ 385841 h 915437"/>
              <a:gd name="connsiteX1" fmla="*/ 903737 w 1179004"/>
              <a:gd name="connsiteY1" fmla="*/ 122078 h 915437"/>
              <a:gd name="connsiteX2" fmla="*/ 1055590 w 1179004"/>
              <a:gd name="connsiteY2" fmla="*/ 690464 h 915437"/>
              <a:gd name="connsiteX3" fmla="*/ 421763 w 1179004"/>
              <a:gd name="connsiteY3" fmla="*/ 385841 h 915437"/>
              <a:gd name="connsiteX0" fmla="*/ 421763 w 1213218"/>
              <a:gd name="connsiteY0" fmla="*/ 385841 h 915437"/>
              <a:gd name="connsiteX1" fmla="*/ 903737 w 1213218"/>
              <a:gd name="connsiteY1" fmla="*/ 122078 h 915437"/>
              <a:gd name="connsiteX2" fmla="*/ 1055590 w 1213218"/>
              <a:gd name="connsiteY2" fmla="*/ 690464 h 915437"/>
              <a:gd name="connsiteX3" fmla="*/ 421763 w 1213218"/>
              <a:gd name="connsiteY3" fmla="*/ 385841 h 915437"/>
              <a:gd name="connsiteX0" fmla="*/ 151852 w 309480"/>
              <a:gd name="connsiteY0" fmla="*/ 568385 h 568383"/>
              <a:gd name="connsiteX1" fmla="*/ -1 w 309480"/>
              <a:gd name="connsiteY1" fmla="*/ -1 h 568383"/>
              <a:gd name="connsiteX2" fmla="*/ 151852 w 309480"/>
              <a:gd name="connsiteY2" fmla="*/ 568385 h 568383"/>
              <a:gd name="connsiteX0" fmla="*/ 508082 w 531071"/>
              <a:gd name="connsiteY0" fmla="*/ 711619 h 711620"/>
              <a:gd name="connsiteX1" fmla="*/ -1 w 531071"/>
              <a:gd name="connsiteY1" fmla="*/ 0 h 711620"/>
              <a:gd name="connsiteX2" fmla="*/ 508082 w 531071"/>
              <a:gd name="connsiteY2" fmla="*/ 711619 h 711620"/>
              <a:gd name="connsiteX0" fmla="*/ 723248 w 746237"/>
              <a:gd name="connsiteY0" fmla="*/ 711619 h 712432"/>
              <a:gd name="connsiteX1" fmla="*/ 215165 w 746237"/>
              <a:gd name="connsiteY1" fmla="*/ 0 h 712432"/>
              <a:gd name="connsiteX2" fmla="*/ 723248 w 746237"/>
              <a:gd name="connsiteY2" fmla="*/ 711619 h 712432"/>
              <a:gd name="connsiteX0" fmla="*/ 871051 w 894040"/>
              <a:gd name="connsiteY0" fmla="*/ 714692 h 715211"/>
              <a:gd name="connsiteX1" fmla="*/ 362968 w 894040"/>
              <a:gd name="connsiteY1" fmla="*/ 3073 h 715211"/>
              <a:gd name="connsiteX2" fmla="*/ 871051 w 894040"/>
              <a:gd name="connsiteY2" fmla="*/ 714692 h 715211"/>
              <a:gd name="connsiteX0" fmla="*/ 871051 w 892730"/>
              <a:gd name="connsiteY0" fmla="*/ 714692 h 715208"/>
              <a:gd name="connsiteX1" fmla="*/ 362968 w 892730"/>
              <a:gd name="connsiteY1" fmla="*/ 3073 h 715208"/>
              <a:gd name="connsiteX2" fmla="*/ 871051 w 892730"/>
              <a:gd name="connsiteY2" fmla="*/ 714692 h 71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730" h="715208">
                <a:moveTo>
                  <a:pt x="871051" y="714692"/>
                </a:moveTo>
                <a:cubicBezTo>
                  <a:pt x="-500895" y="738322"/>
                  <a:pt x="90596" y="-55336"/>
                  <a:pt x="362968" y="3073"/>
                </a:cubicBezTo>
                <a:cubicBezTo>
                  <a:pt x="902759" y="269602"/>
                  <a:pt x="929568" y="633355"/>
                  <a:pt x="871051" y="714692"/>
                </a:cubicBezTo>
                <a:close/>
              </a:path>
            </a:pathLst>
          </a:custGeom>
          <a:gradFill>
            <a:gsLst>
              <a:gs pos="15000">
                <a:schemeClr val="accent1">
                  <a:lumMod val="5000"/>
                  <a:lumOff val="95000"/>
                  <a:alpha val="57000"/>
                </a:schemeClr>
              </a:gs>
              <a:gs pos="64000">
                <a:schemeClr val="accent1">
                  <a:lumMod val="30000"/>
                  <a:lumOff val="70000"/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Oval 24">
            <a:extLst>
              <a:ext uri="{FF2B5EF4-FFF2-40B4-BE49-F238E27FC236}">
                <a16:creationId xmlns:a16="http://schemas.microsoft.com/office/drawing/2014/main" id="{E4872492-5329-454D-9B17-23CE018C5837}"/>
              </a:ext>
            </a:extLst>
          </p:cNvPr>
          <p:cNvSpPr/>
          <p:nvPr/>
        </p:nvSpPr>
        <p:spPr>
          <a:xfrm rot="20899174">
            <a:off x="5627583" y="1081132"/>
            <a:ext cx="123136" cy="119848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val 24">
            <a:extLst>
              <a:ext uri="{FF2B5EF4-FFF2-40B4-BE49-F238E27FC236}">
                <a16:creationId xmlns:a16="http://schemas.microsoft.com/office/drawing/2014/main" id="{BCB2C4C5-556D-7C4F-867B-E8BD055D1496}"/>
              </a:ext>
            </a:extLst>
          </p:cNvPr>
          <p:cNvSpPr/>
          <p:nvPr/>
        </p:nvSpPr>
        <p:spPr>
          <a:xfrm rot="20899174">
            <a:off x="5557767" y="1209874"/>
            <a:ext cx="88313" cy="85955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24">
            <a:extLst>
              <a:ext uri="{FF2B5EF4-FFF2-40B4-BE49-F238E27FC236}">
                <a16:creationId xmlns:a16="http://schemas.microsoft.com/office/drawing/2014/main" id="{68309E70-754A-EE40-9AA3-2A7672AC8319}"/>
              </a:ext>
            </a:extLst>
          </p:cNvPr>
          <p:cNvSpPr/>
          <p:nvPr/>
        </p:nvSpPr>
        <p:spPr>
          <a:xfrm rot="20899174">
            <a:off x="4990460" y="1328920"/>
            <a:ext cx="96853" cy="94267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24">
            <a:extLst>
              <a:ext uri="{FF2B5EF4-FFF2-40B4-BE49-F238E27FC236}">
                <a16:creationId xmlns:a16="http://schemas.microsoft.com/office/drawing/2014/main" id="{12A8D8B0-D0F7-6149-AE97-4C5C41A6D81B}"/>
              </a:ext>
            </a:extLst>
          </p:cNvPr>
          <p:cNvSpPr/>
          <p:nvPr/>
        </p:nvSpPr>
        <p:spPr>
          <a:xfrm rot="20899174">
            <a:off x="4945698" y="1444729"/>
            <a:ext cx="62701" cy="61027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Freeform 35">
            <a:extLst>
              <a:ext uri="{FF2B5EF4-FFF2-40B4-BE49-F238E27FC236}">
                <a16:creationId xmlns:a16="http://schemas.microsoft.com/office/drawing/2014/main" id="{5B85017C-0860-314B-A6FF-ECCF7723593C}"/>
              </a:ext>
            </a:extLst>
          </p:cNvPr>
          <p:cNvSpPr/>
          <p:nvPr/>
        </p:nvSpPr>
        <p:spPr>
          <a:xfrm rot="164652">
            <a:off x="5589880" y="3037378"/>
            <a:ext cx="266954" cy="274378"/>
          </a:xfrm>
          <a:custGeom>
            <a:avLst/>
            <a:gdLst>
              <a:gd name="connsiteX0" fmla="*/ 124433 w 266954"/>
              <a:gd name="connsiteY0" fmla="*/ 1076 h 274378"/>
              <a:gd name="connsiteX1" fmla="*/ 176955 w 266954"/>
              <a:gd name="connsiteY1" fmla="*/ 18550 h 274378"/>
              <a:gd name="connsiteX2" fmla="*/ 259636 w 266954"/>
              <a:gd name="connsiteY2" fmla="*/ 206030 h 274378"/>
              <a:gd name="connsiteX3" fmla="*/ 89999 w 266954"/>
              <a:gd name="connsiteY3" fmla="*/ 255830 h 274378"/>
              <a:gd name="connsiteX4" fmla="*/ 7318 w 266954"/>
              <a:gd name="connsiteY4" fmla="*/ 68349 h 274378"/>
              <a:gd name="connsiteX5" fmla="*/ 124433 w 266954"/>
              <a:gd name="connsiteY5" fmla="*/ 1076 h 27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954" h="274378" fill="none" extrusionOk="0">
                <a:moveTo>
                  <a:pt x="124433" y="1076"/>
                </a:moveTo>
                <a:cubicBezTo>
                  <a:pt x="137827" y="2712"/>
                  <a:pt x="159205" y="9357"/>
                  <a:pt x="176955" y="18550"/>
                </a:cubicBezTo>
                <a:cubicBezTo>
                  <a:pt x="245650" y="47209"/>
                  <a:pt x="279448" y="146344"/>
                  <a:pt x="259636" y="206030"/>
                </a:cubicBezTo>
                <a:cubicBezTo>
                  <a:pt x="247561" y="278236"/>
                  <a:pt x="161582" y="294308"/>
                  <a:pt x="89999" y="255830"/>
                </a:cubicBezTo>
                <a:cubicBezTo>
                  <a:pt x="5176" y="215360"/>
                  <a:pt x="-14632" y="135560"/>
                  <a:pt x="7318" y="68349"/>
                </a:cubicBezTo>
                <a:cubicBezTo>
                  <a:pt x="32770" y="30284"/>
                  <a:pt x="72748" y="-3588"/>
                  <a:pt x="124433" y="1076"/>
                </a:cubicBezTo>
                <a:close/>
              </a:path>
              <a:path w="266954" h="274378" stroke="0" extrusionOk="0">
                <a:moveTo>
                  <a:pt x="124433" y="1076"/>
                </a:moveTo>
                <a:cubicBezTo>
                  <a:pt x="138674" y="1427"/>
                  <a:pt x="158561" y="9410"/>
                  <a:pt x="176955" y="18550"/>
                </a:cubicBezTo>
                <a:cubicBezTo>
                  <a:pt x="263399" y="60098"/>
                  <a:pt x="271126" y="140904"/>
                  <a:pt x="259636" y="206030"/>
                </a:cubicBezTo>
                <a:cubicBezTo>
                  <a:pt x="228936" y="278085"/>
                  <a:pt x="157208" y="307487"/>
                  <a:pt x="89999" y="255830"/>
                </a:cubicBezTo>
                <a:cubicBezTo>
                  <a:pt x="17588" y="216313"/>
                  <a:pt x="-10051" y="137048"/>
                  <a:pt x="7318" y="68349"/>
                </a:cubicBezTo>
                <a:cubicBezTo>
                  <a:pt x="29174" y="19662"/>
                  <a:pt x="74176" y="-8964"/>
                  <a:pt x="124433" y="1076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6353 w 313980"/>
                      <a:gd name="connsiteY0" fmla="*/ 1038 h 264467"/>
                      <a:gd name="connsiteX1" fmla="*/ 208128 w 313980"/>
                      <a:gd name="connsiteY1" fmla="*/ 17880 h 264467"/>
                      <a:gd name="connsiteX2" fmla="*/ 305373 w 313980"/>
                      <a:gd name="connsiteY2" fmla="*/ 198588 h 264467"/>
                      <a:gd name="connsiteX3" fmla="*/ 105854 w 313980"/>
                      <a:gd name="connsiteY3" fmla="*/ 246589 h 264467"/>
                      <a:gd name="connsiteX4" fmla="*/ 8608 w 313980"/>
                      <a:gd name="connsiteY4" fmla="*/ 65881 h 264467"/>
                      <a:gd name="connsiteX5" fmla="*/ 146353 w 313980"/>
                      <a:gd name="connsiteY5" fmla="*/ 1038 h 264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980" h="264467">
                        <a:moveTo>
                          <a:pt x="146353" y="1038"/>
                        </a:moveTo>
                        <a:cubicBezTo>
                          <a:pt x="166692" y="3190"/>
                          <a:pt x="187641" y="8718"/>
                          <a:pt x="208128" y="17880"/>
                        </a:cubicBezTo>
                        <a:cubicBezTo>
                          <a:pt x="290078" y="54525"/>
                          <a:pt x="333616" y="135431"/>
                          <a:pt x="305373" y="198588"/>
                        </a:cubicBezTo>
                        <a:cubicBezTo>
                          <a:pt x="277131" y="261745"/>
                          <a:pt x="187803" y="283236"/>
                          <a:pt x="105854" y="246589"/>
                        </a:cubicBezTo>
                        <a:cubicBezTo>
                          <a:pt x="23905" y="209943"/>
                          <a:pt x="-19635" y="129038"/>
                          <a:pt x="8608" y="65881"/>
                        </a:cubicBezTo>
                        <a:cubicBezTo>
                          <a:pt x="29790" y="18513"/>
                          <a:pt x="85333" y="-5418"/>
                          <a:pt x="146353" y="1038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Freeform 35">
            <a:extLst>
              <a:ext uri="{FF2B5EF4-FFF2-40B4-BE49-F238E27FC236}">
                <a16:creationId xmlns:a16="http://schemas.microsoft.com/office/drawing/2014/main" id="{3A79CE09-F789-C047-8808-0A3AB2AFF98B}"/>
              </a:ext>
            </a:extLst>
          </p:cNvPr>
          <p:cNvSpPr/>
          <p:nvPr/>
        </p:nvSpPr>
        <p:spPr>
          <a:xfrm rot="164652">
            <a:off x="6452613" y="2642925"/>
            <a:ext cx="266954" cy="274378"/>
          </a:xfrm>
          <a:custGeom>
            <a:avLst/>
            <a:gdLst>
              <a:gd name="connsiteX0" fmla="*/ 124433 w 266954"/>
              <a:gd name="connsiteY0" fmla="*/ 1076 h 274378"/>
              <a:gd name="connsiteX1" fmla="*/ 176955 w 266954"/>
              <a:gd name="connsiteY1" fmla="*/ 18550 h 274378"/>
              <a:gd name="connsiteX2" fmla="*/ 259636 w 266954"/>
              <a:gd name="connsiteY2" fmla="*/ 206030 h 274378"/>
              <a:gd name="connsiteX3" fmla="*/ 89999 w 266954"/>
              <a:gd name="connsiteY3" fmla="*/ 255830 h 274378"/>
              <a:gd name="connsiteX4" fmla="*/ 7318 w 266954"/>
              <a:gd name="connsiteY4" fmla="*/ 68349 h 274378"/>
              <a:gd name="connsiteX5" fmla="*/ 124433 w 266954"/>
              <a:gd name="connsiteY5" fmla="*/ 1076 h 27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954" h="274378" fill="none" extrusionOk="0">
                <a:moveTo>
                  <a:pt x="124433" y="1076"/>
                </a:moveTo>
                <a:cubicBezTo>
                  <a:pt x="137827" y="2712"/>
                  <a:pt x="159205" y="9357"/>
                  <a:pt x="176955" y="18550"/>
                </a:cubicBezTo>
                <a:cubicBezTo>
                  <a:pt x="245650" y="47209"/>
                  <a:pt x="279448" y="146344"/>
                  <a:pt x="259636" y="206030"/>
                </a:cubicBezTo>
                <a:cubicBezTo>
                  <a:pt x="247561" y="278236"/>
                  <a:pt x="161582" y="294308"/>
                  <a:pt x="89999" y="255830"/>
                </a:cubicBezTo>
                <a:cubicBezTo>
                  <a:pt x="5176" y="215360"/>
                  <a:pt x="-14632" y="135560"/>
                  <a:pt x="7318" y="68349"/>
                </a:cubicBezTo>
                <a:cubicBezTo>
                  <a:pt x="32770" y="30284"/>
                  <a:pt x="72748" y="-3588"/>
                  <a:pt x="124433" y="1076"/>
                </a:cubicBezTo>
                <a:close/>
              </a:path>
              <a:path w="266954" h="274378" stroke="0" extrusionOk="0">
                <a:moveTo>
                  <a:pt x="124433" y="1076"/>
                </a:moveTo>
                <a:cubicBezTo>
                  <a:pt x="138674" y="1427"/>
                  <a:pt x="158561" y="9410"/>
                  <a:pt x="176955" y="18550"/>
                </a:cubicBezTo>
                <a:cubicBezTo>
                  <a:pt x="263399" y="60098"/>
                  <a:pt x="271126" y="140904"/>
                  <a:pt x="259636" y="206030"/>
                </a:cubicBezTo>
                <a:cubicBezTo>
                  <a:pt x="228936" y="278085"/>
                  <a:pt x="157208" y="307487"/>
                  <a:pt x="89999" y="255830"/>
                </a:cubicBezTo>
                <a:cubicBezTo>
                  <a:pt x="17588" y="216313"/>
                  <a:pt x="-10051" y="137048"/>
                  <a:pt x="7318" y="68349"/>
                </a:cubicBezTo>
                <a:cubicBezTo>
                  <a:pt x="29174" y="19662"/>
                  <a:pt x="74176" y="-8964"/>
                  <a:pt x="124433" y="1076"/>
                </a:cubicBezTo>
                <a:close/>
              </a:path>
            </a:pathLst>
          </a:custGeom>
          <a:solidFill>
            <a:srgbClr val="AC1515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6353 w 313980"/>
                      <a:gd name="connsiteY0" fmla="*/ 1038 h 264467"/>
                      <a:gd name="connsiteX1" fmla="*/ 208128 w 313980"/>
                      <a:gd name="connsiteY1" fmla="*/ 17880 h 264467"/>
                      <a:gd name="connsiteX2" fmla="*/ 305373 w 313980"/>
                      <a:gd name="connsiteY2" fmla="*/ 198588 h 264467"/>
                      <a:gd name="connsiteX3" fmla="*/ 105854 w 313980"/>
                      <a:gd name="connsiteY3" fmla="*/ 246589 h 264467"/>
                      <a:gd name="connsiteX4" fmla="*/ 8608 w 313980"/>
                      <a:gd name="connsiteY4" fmla="*/ 65881 h 264467"/>
                      <a:gd name="connsiteX5" fmla="*/ 146353 w 313980"/>
                      <a:gd name="connsiteY5" fmla="*/ 1038 h 264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980" h="264467">
                        <a:moveTo>
                          <a:pt x="146353" y="1038"/>
                        </a:moveTo>
                        <a:cubicBezTo>
                          <a:pt x="166692" y="3190"/>
                          <a:pt x="187641" y="8718"/>
                          <a:pt x="208128" y="17880"/>
                        </a:cubicBezTo>
                        <a:cubicBezTo>
                          <a:pt x="290078" y="54525"/>
                          <a:pt x="333616" y="135431"/>
                          <a:pt x="305373" y="198588"/>
                        </a:cubicBezTo>
                        <a:cubicBezTo>
                          <a:pt x="277131" y="261745"/>
                          <a:pt x="187803" y="283236"/>
                          <a:pt x="105854" y="246589"/>
                        </a:cubicBezTo>
                        <a:cubicBezTo>
                          <a:pt x="23905" y="209943"/>
                          <a:pt x="-19635" y="129038"/>
                          <a:pt x="8608" y="65881"/>
                        </a:cubicBezTo>
                        <a:cubicBezTo>
                          <a:pt x="29790" y="18513"/>
                          <a:pt x="85333" y="-5418"/>
                          <a:pt x="146353" y="1038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Freeform 29"/>
          <p:cNvSpPr/>
          <p:nvPr/>
        </p:nvSpPr>
        <p:spPr>
          <a:xfrm rot="2872625">
            <a:off x="6569864" y="2864736"/>
            <a:ext cx="293379" cy="146868"/>
          </a:xfrm>
          <a:custGeom>
            <a:avLst/>
            <a:gdLst>
              <a:gd name="connsiteX0" fmla="*/ 156173 w 293379"/>
              <a:gd name="connsiteY0" fmla="*/ 2057 h 146868"/>
              <a:gd name="connsiteX1" fmla="*/ 293313 w 293379"/>
              <a:gd name="connsiteY1" fmla="*/ 61591 h 146868"/>
              <a:gd name="connsiteX2" fmla="*/ 82043 w 293379"/>
              <a:gd name="connsiteY2" fmla="*/ 145895 h 146868"/>
              <a:gd name="connsiteX3" fmla="*/ 38291 w 293379"/>
              <a:gd name="connsiteY3" fmla="*/ 146810 h 146868"/>
              <a:gd name="connsiteX4" fmla="*/ 27693 w 293379"/>
              <a:gd name="connsiteY4" fmla="*/ 146293 h 146868"/>
              <a:gd name="connsiteX5" fmla="*/ 0 w 293379"/>
              <a:gd name="connsiteY5" fmla="*/ 72138 h 146868"/>
              <a:gd name="connsiteX6" fmla="*/ 27693 w 293379"/>
              <a:gd name="connsiteY6" fmla="*/ 4868 h 146868"/>
              <a:gd name="connsiteX7" fmla="*/ 27925 w 293379"/>
              <a:gd name="connsiteY7" fmla="*/ 4831 h 146868"/>
              <a:gd name="connsiteX8" fmla="*/ 71462 w 293379"/>
              <a:gd name="connsiteY8" fmla="*/ 972 h 146868"/>
              <a:gd name="connsiteX9" fmla="*/ 156173 w 293379"/>
              <a:gd name="connsiteY9" fmla="*/ 2057 h 14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379" h="146868" fill="none" extrusionOk="0">
                <a:moveTo>
                  <a:pt x="156173" y="2057"/>
                </a:moveTo>
                <a:cubicBezTo>
                  <a:pt x="238638" y="7560"/>
                  <a:pt x="289202" y="29936"/>
                  <a:pt x="293313" y="61591"/>
                </a:cubicBezTo>
                <a:cubicBezTo>
                  <a:pt x="271277" y="97389"/>
                  <a:pt x="212875" y="127174"/>
                  <a:pt x="82043" y="145895"/>
                </a:cubicBezTo>
                <a:cubicBezTo>
                  <a:pt x="67390" y="147377"/>
                  <a:pt x="54058" y="148677"/>
                  <a:pt x="38291" y="146810"/>
                </a:cubicBezTo>
                <a:cubicBezTo>
                  <a:pt x="33691" y="146602"/>
                  <a:pt x="32161" y="146447"/>
                  <a:pt x="27693" y="146293"/>
                </a:cubicBezTo>
                <a:cubicBezTo>
                  <a:pt x="25462" y="123889"/>
                  <a:pt x="-2099" y="91299"/>
                  <a:pt x="0" y="72138"/>
                </a:cubicBezTo>
                <a:cubicBezTo>
                  <a:pt x="14" y="45286"/>
                  <a:pt x="26233" y="33431"/>
                  <a:pt x="27693" y="4868"/>
                </a:cubicBezTo>
                <a:cubicBezTo>
                  <a:pt x="27783" y="4830"/>
                  <a:pt x="27813" y="4866"/>
                  <a:pt x="27925" y="4831"/>
                </a:cubicBezTo>
                <a:cubicBezTo>
                  <a:pt x="45682" y="4369"/>
                  <a:pt x="56447" y="2152"/>
                  <a:pt x="71462" y="972"/>
                </a:cubicBezTo>
                <a:cubicBezTo>
                  <a:pt x="108794" y="1890"/>
                  <a:pt x="128251" y="1062"/>
                  <a:pt x="156173" y="2057"/>
                </a:cubicBezTo>
                <a:close/>
              </a:path>
              <a:path w="293379" h="146868" stroke="0" extrusionOk="0">
                <a:moveTo>
                  <a:pt x="156173" y="2057"/>
                </a:moveTo>
                <a:cubicBezTo>
                  <a:pt x="237999" y="11126"/>
                  <a:pt x="291991" y="31962"/>
                  <a:pt x="293313" y="61591"/>
                </a:cubicBezTo>
                <a:cubicBezTo>
                  <a:pt x="292919" y="103152"/>
                  <a:pt x="201483" y="135294"/>
                  <a:pt x="82043" y="145895"/>
                </a:cubicBezTo>
                <a:cubicBezTo>
                  <a:pt x="66254" y="147212"/>
                  <a:pt x="51489" y="147640"/>
                  <a:pt x="38291" y="146810"/>
                </a:cubicBezTo>
                <a:cubicBezTo>
                  <a:pt x="35291" y="146882"/>
                  <a:pt x="30505" y="145313"/>
                  <a:pt x="27693" y="146293"/>
                </a:cubicBezTo>
                <a:cubicBezTo>
                  <a:pt x="30516" y="126778"/>
                  <a:pt x="-394" y="91706"/>
                  <a:pt x="0" y="72138"/>
                </a:cubicBezTo>
                <a:cubicBezTo>
                  <a:pt x="-2972" y="39422"/>
                  <a:pt x="28791" y="31308"/>
                  <a:pt x="27693" y="4868"/>
                </a:cubicBezTo>
                <a:cubicBezTo>
                  <a:pt x="27791" y="4826"/>
                  <a:pt x="27856" y="4848"/>
                  <a:pt x="27925" y="4831"/>
                </a:cubicBezTo>
                <a:cubicBezTo>
                  <a:pt x="41995" y="3739"/>
                  <a:pt x="58157" y="2560"/>
                  <a:pt x="71462" y="972"/>
                </a:cubicBezTo>
                <a:cubicBezTo>
                  <a:pt x="107670" y="-2176"/>
                  <a:pt x="131201" y="3127"/>
                  <a:pt x="156173" y="2057"/>
                </a:cubicBezTo>
                <a:close/>
              </a:path>
            </a:pathLst>
          </a:custGeom>
          <a:solidFill>
            <a:srgbClr val="FFC1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20093239"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39236" h="369751">
                        <a:moveTo>
                          <a:pt x="340282" y="5179"/>
                        </a:moveTo>
                        <a:cubicBezTo>
                          <a:pt x="511389" y="22172"/>
                          <a:pt x="634318" y="79497"/>
                          <a:pt x="639093" y="155061"/>
                        </a:cubicBezTo>
                        <a:cubicBezTo>
                          <a:pt x="645459" y="255813"/>
                          <a:pt x="439362" y="350837"/>
                          <a:pt x="178762" y="367303"/>
                        </a:cubicBezTo>
                        <a:cubicBezTo>
                          <a:pt x="146187" y="36936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Freeform 31"/>
          <p:cNvSpPr/>
          <p:nvPr/>
        </p:nvSpPr>
        <p:spPr>
          <a:xfrm rot="4243313">
            <a:off x="5644749" y="3254041"/>
            <a:ext cx="293379" cy="146868"/>
          </a:xfrm>
          <a:custGeom>
            <a:avLst/>
            <a:gdLst>
              <a:gd name="connsiteX0" fmla="*/ 156173 w 293379"/>
              <a:gd name="connsiteY0" fmla="*/ 2057 h 146868"/>
              <a:gd name="connsiteX1" fmla="*/ 293313 w 293379"/>
              <a:gd name="connsiteY1" fmla="*/ 61591 h 146868"/>
              <a:gd name="connsiteX2" fmla="*/ 82043 w 293379"/>
              <a:gd name="connsiteY2" fmla="*/ 145895 h 146868"/>
              <a:gd name="connsiteX3" fmla="*/ 38291 w 293379"/>
              <a:gd name="connsiteY3" fmla="*/ 146810 h 146868"/>
              <a:gd name="connsiteX4" fmla="*/ 27693 w 293379"/>
              <a:gd name="connsiteY4" fmla="*/ 146293 h 146868"/>
              <a:gd name="connsiteX5" fmla="*/ 0 w 293379"/>
              <a:gd name="connsiteY5" fmla="*/ 72138 h 146868"/>
              <a:gd name="connsiteX6" fmla="*/ 27693 w 293379"/>
              <a:gd name="connsiteY6" fmla="*/ 4868 h 146868"/>
              <a:gd name="connsiteX7" fmla="*/ 27925 w 293379"/>
              <a:gd name="connsiteY7" fmla="*/ 4831 h 146868"/>
              <a:gd name="connsiteX8" fmla="*/ 71462 w 293379"/>
              <a:gd name="connsiteY8" fmla="*/ 972 h 146868"/>
              <a:gd name="connsiteX9" fmla="*/ 156173 w 293379"/>
              <a:gd name="connsiteY9" fmla="*/ 2057 h 14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379" h="146868" fill="none" extrusionOk="0">
                <a:moveTo>
                  <a:pt x="156173" y="2057"/>
                </a:moveTo>
                <a:cubicBezTo>
                  <a:pt x="233584" y="4240"/>
                  <a:pt x="286368" y="32089"/>
                  <a:pt x="293313" y="61591"/>
                </a:cubicBezTo>
                <a:cubicBezTo>
                  <a:pt x="315219" y="98132"/>
                  <a:pt x="216568" y="123630"/>
                  <a:pt x="82043" y="145895"/>
                </a:cubicBezTo>
                <a:cubicBezTo>
                  <a:pt x="67742" y="147007"/>
                  <a:pt x="53093" y="146426"/>
                  <a:pt x="38291" y="146810"/>
                </a:cubicBezTo>
                <a:cubicBezTo>
                  <a:pt x="33932" y="147746"/>
                  <a:pt x="30710" y="145340"/>
                  <a:pt x="27693" y="146293"/>
                </a:cubicBezTo>
                <a:cubicBezTo>
                  <a:pt x="29326" y="123143"/>
                  <a:pt x="1979" y="90940"/>
                  <a:pt x="0" y="72138"/>
                </a:cubicBezTo>
                <a:cubicBezTo>
                  <a:pt x="-736" y="46200"/>
                  <a:pt x="33775" y="35970"/>
                  <a:pt x="27693" y="4868"/>
                </a:cubicBezTo>
                <a:cubicBezTo>
                  <a:pt x="27803" y="4838"/>
                  <a:pt x="27850" y="4861"/>
                  <a:pt x="27925" y="4831"/>
                </a:cubicBezTo>
                <a:cubicBezTo>
                  <a:pt x="40904" y="2907"/>
                  <a:pt x="56956" y="2481"/>
                  <a:pt x="71462" y="972"/>
                </a:cubicBezTo>
                <a:cubicBezTo>
                  <a:pt x="104995" y="739"/>
                  <a:pt x="128087" y="-3054"/>
                  <a:pt x="156173" y="2057"/>
                </a:cubicBezTo>
                <a:close/>
              </a:path>
              <a:path w="293379" h="146868" stroke="0" extrusionOk="0">
                <a:moveTo>
                  <a:pt x="156173" y="2057"/>
                </a:moveTo>
                <a:cubicBezTo>
                  <a:pt x="234371" y="13454"/>
                  <a:pt x="290337" y="28722"/>
                  <a:pt x="293313" y="61591"/>
                </a:cubicBezTo>
                <a:cubicBezTo>
                  <a:pt x="282135" y="96147"/>
                  <a:pt x="186507" y="155247"/>
                  <a:pt x="82043" y="145895"/>
                </a:cubicBezTo>
                <a:cubicBezTo>
                  <a:pt x="65506" y="146411"/>
                  <a:pt x="49804" y="144488"/>
                  <a:pt x="38291" y="146810"/>
                </a:cubicBezTo>
                <a:cubicBezTo>
                  <a:pt x="35952" y="147682"/>
                  <a:pt x="32979" y="146156"/>
                  <a:pt x="27693" y="146293"/>
                </a:cubicBezTo>
                <a:cubicBezTo>
                  <a:pt x="27968" y="127938"/>
                  <a:pt x="-742" y="96622"/>
                  <a:pt x="0" y="72138"/>
                </a:cubicBezTo>
                <a:cubicBezTo>
                  <a:pt x="-4120" y="44194"/>
                  <a:pt x="22259" y="27617"/>
                  <a:pt x="27693" y="4868"/>
                </a:cubicBezTo>
                <a:cubicBezTo>
                  <a:pt x="27762" y="4848"/>
                  <a:pt x="27862" y="4860"/>
                  <a:pt x="27925" y="4831"/>
                </a:cubicBezTo>
                <a:cubicBezTo>
                  <a:pt x="40539" y="-28"/>
                  <a:pt x="56319" y="1521"/>
                  <a:pt x="71462" y="972"/>
                </a:cubicBezTo>
                <a:cubicBezTo>
                  <a:pt x="102314" y="-4268"/>
                  <a:pt x="128227" y="-39"/>
                  <a:pt x="156173" y="2057"/>
                </a:cubicBezTo>
                <a:close/>
              </a:path>
            </a:pathLst>
          </a:custGeom>
          <a:solidFill>
            <a:srgbClr val="FFC1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09547088">
                  <a:custGeom>
                    <a:avLst/>
                    <a:gdLst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0 w 578895"/>
                      <a:gd name="connsiteY5" fmla="*/ 12258 h 369751"/>
                      <a:gd name="connsiteX6" fmla="*/ 505 w 578895"/>
                      <a:gd name="connsiteY6" fmla="*/ 12164 h 369751"/>
                      <a:gd name="connsiteX7" fmla="*/ 95367 w 578895"/>
                      <a:gd name="connsiteY7" fmla="*/ 2449 h 369751"/>
                      <a:gd name="connsiteX8" fmla="*/ 279941 w 578895"/>
                      <a:gd name="connsiteY8" fmla="*/ 5179 h 369751"/>
                      <a:gd name="connsiteX0" fmla="*/ 279941 w 578895"/>
                      <a:gd name="connsiteY0" fmla="*/ 5179 h 369751"/>
                      <a:gd name="connsiteX1" fmla="*/ 578752 w 578895"/>
                      <a:gd name="connsiteY1" fmla="*/ 155061 h 369751"/>
                      <a:gd name="connsiteX2" fmla="*/ 118421 w 578895"/>
                      <a:gd name="connsiteY2" fmla="*/ 367303 h 369751"/>
                      <a:gd name="connsiteX3" fmla="*/ 23092 w 578895"/>
                      <a:gd name="connsiteY3" fmla="*/ 369606 h 369751"/>
                      <a:gd name="connsiteX4" fmla="*/ 0 w 578895"/>
                      <a:gd name="connsiteY4" fmla="*/ 368304 h 369751"/>
                      <a:gd name="connsiteX5" fmla="*/ 1303 w 578895"/>
                      <a:gd name="connsiteY5" fmla="*/ 209922 h 369751"/>
                      <a:gd name="connsiteX6" fmla="*/ 0 w 578895"/>
                      <a:gd name="connsiteY6" fmla="*/ 12258 h 369751"/>
                      <a:gd name="connsiteX7" fmla="*/ 505 w 578895"/>
                      <a:gd name="connsiteY7" fmla="*/ 12164 h 369751"/>
                      <a:gd name="connsiteX8" fmla="*/ 95367 w 578895"/>
                      <a:gd name="connsiteY8" fmla="*/ 2449 h 369751"/>
                      <a:gd name="connsiteX9" fmla="*/ 279941 w 578895"/>
                      <a:gd name="connsiteY9" fmla="*/ 5179 h 369751"/>
                      <a:gd name="connsiteX0" fmla="*/ 340282 w 639236"/>
                      <a:gd name="connsiteY0" fmla="*/ 5179 h 369751"/>
                      <a:gd name="connsiteX1" fmla="*/ 639093 w 639236"/>
                      <a:gd name="connsiteY1" fmla="*/ 155061 h 369751"/>
                      <a:gd name="connsiteX2" fmla="*/ 178762 w 639236"/>
                      <a:gd name="connsiteY2" fmla="*/ 367303 h 369751"/>
                      <a:gd name="connsiteX3" fmla="*/ 83433 w 639236"/>
                      <a:gd name="connsiteY3" fmla="*/ 369606 h 369751"/>
                      <a:gd name="connsiteX4" fmla="*/ 60341 w 639236"/>
                      <a:gd name="connsiteY4" fmla="*/ 368304 h 369751"/>
                      <a:gd name="connsiteX5" fmla="*/ 2 w 639236"/>
                      <a:gd name="connsiteY5" fmla="*/ 181615 h 369751"/>
                      <a:gd name="connsiteX6" fmla="*/ 60341 w 639236"/>
                      <a:gd name="connsiteY6" fmla="*/ 12258 h 369751"/>
                      <a:gd name="connsiteX7" fmla="*/ 60846 w 639236"/>
                      <a:gd name="connsiteY7" fmla="*/ 12164 h 369751"/>
                      <a:gd name="connsiteX8" fmla="*/ 155708 w 639236"/>
                      <a:gd name="connsiteY8" fmla="*/ 2449 h 369751"/>
                      <a:gd name="connsiteX9" fmla="*/ 340282 w 639236"/>
                      <a:gd name="connsiteY9" fmla="*/ 5179 h 36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39236" h="369751">
                        <a:moveTo>
                          <a:pt x="340282" y="5179"/>
                        </a:moveTo>
                        <a:cubicBezTo>
                          <a:pt x="511389" y="22172"/>
                          <a:pt x="634318" y="79497"/>
                          <a:pt x="639093" y="155061"/>
                        </a:cubicBezTo>
                        <a:cubicBezTo>
                          <a:pt x="645459" y="255813"/>
                          <a:pt x="439362" y="350837"/>
                          <a:pt x="178762" y="367303"/>
                        </a:cubicBezTo>
                        <a:cubicBezTo>
                          <a:pt x="146187" y="369362"/>
                          <a:pt x="114302" y="370095"/>
                          <a:pt x="83433" y="369606"/>
                        </a:cubicBezTo>
                        <a:lnTo>
                          <a:pt x="60341" y="368304"/>
                        </a:lnTo>
                        <a:cubicBezTo>
                          <a:pt x="60775" y="315510"/>
                          <a:pt x="-432" y="234409"/>
                          <a:pt x="2" y="181615"/>
                        </a:cubicBezTo>
                        <a:cubicBezTo>
                          <a:pt x="-432" y="115727"/>
                          <a:pt x="60775" y="78146"/>
                          <a:pt x="60341" y="12258"/>
                        </a:cubicBezTo>
                        <a:lnTo>
                          <a:pt x="60846" y="12164"/>
                        </a:lnTo>
                        <a:cubicBezTo>
                          <a:pt x="91410" y="7793"/>
                          <a:pt x="123133" y="4507"/>
                          <a:pt x="155708" y="2449"/>
                        </a:cubicBezTo>
                        <a:cubicBezTo>
                          <a:pt x="220858" y="-1668"/>
                          <a:pt x="283247" y="-485"/>
                          <a:pt x="340282" y="5179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Freeform 35">
            <a:extLst>
              <a:ext uri="{FF2B5EF4-FFF2-40B4-BE49-F238E27FC236}">
                <a16:creationId xmlns:a16="http://schemas.microsoft.com/office/drawing/2014/main" id="{526AFB7E-E7A9-564A-9404-16A8B00AEFED}"/>
              </a:ext>
            </a:extLst>
          </p:cNvPr>
          <p:cNvSpPr/>
          <p:nvPr/>
        </p:nvSpPr>
        <p:spPr>
          <a:xfrm rot="9378835">
            <a:off x="5868685" y="2948504"/>
            <a:ext cx="649365" cy="241233"/>
          </a:xfrm>
          <a:custGeom>
            <a:avLst/>
            <a:gdLst>
              <a:gd name="connsiteX0" fmla="*/ 0 w 1047884"/>
              <a:gd name="connsiteY0" fmla="*/ 0 h 679246"/>
              <a:gd name="connsiteX1" fmla="*/ 1047884 w 1047884"/>
              <a:gd name="connsiteY1" fmla="*/ 0 h 679246"/>
              <a:gd name="connsiteX2" fmla="*/ 1047884 w 1047884"/>
              <a:gd name="connsiteY2" fmla="*/ 679246 h 679246"/>
              <a:gd name="connsiteX3" fmla="*/ 0 w 1047884"/>
              <a:gd name="connsiteY3" fmla="*/ 679246 h 679246"/>
              <a:gd name="connsiteX4" fmla="*/ 0 w 1047884"/>
              <a:gd name="connsiteY4" fmla="*/ 0 h 679246"/>
              <a:gd name="connsiteX0" fmla="*/ 0 w 1047884"/>
              <a:gd name="connsiteY0" fmla="*/ 0 h 769975"/>
              <a:gd name="connsiteX1" fmla="*/ 1047884 w 1047884"/>
              <a:gd name="connsiteY1" fmla="*/ 0 h 769975"/>
              <a:gd name="connsiteX2" fmla="*/ 1047884 w 1047884"/>
              <a:gd name="connsiteY2" fmla="*/ 679246 h 769975"/>
              <a:gd name="connsiteX3" fmla="*/ 126181 w 1047884"/>
              <a:gd name="connsiteY3" fmla="*/ 769975 h 769975"/>
              <a:gd name="connsiteX4" fmla="*/ 0 w 1047884"/>
              <a:gd name="connsiteY4" fmla="*/ 0 h 769975"/>
              <a:gd name="connsiteX0" fmla="*/ 0 w 1047884"/>
              <a:gd name="connsiteY0" fmla="*/ 0 h 774233"/>
              <a:gd name="connsiteX1" fmla="*/ 1047884 w 1047884"/>
              <a:gd name="connsiteY1" fmla="*/ 0 h 774233"/>
              <a:gd name="connsiteX2" fmla="*/ 902596 w 1047884"/>
              <a:gd name="connsiteY2" fmla="*/ 774233 h 774233"/>
              <a:gd name="connsiteX3" fmla="*/ 126181 w 1047884"/>
              <a:gd name="connsiteY3" fmla="*/ 769975 h 774233"/>
              <a:gd name="connsiteX4" fmla="*/ 0 w 1047884"/>
              <a:gd name="connsiteY4" fmla="*/ 0 h 774233"/>
              <a:gd name="connsiteX0" fmla="*/ 3268 w 1051152"/>
              <a:gd name="connsiteY0" fmla="*/ 25509 h 799742"/>
              <a:gd name="connsiteX1" fmla="*/ 1051152 w 1051152"/>
              <a:gd name="connsiteY1" fmla="*/ 25509 h 799742"/>
              <a:gd name="connsiteX2" fmla="*/ 905864 w 1051152"/>
              <a:gd name="connsiteY2" fmla="*/ 799742 h 799742"/>
              <a:gd name="connsiteX3" fmla="*/ 129449 w 1051152"/>
              <a:gd name="connsiteY3" fmla="*/ 795484 h 799742"/>
              <a:gd name="connsiteX4" fmla="*/ 3268 w 1051152"/>
              <a:gd name="connsiteY4" fmla="*/ 25509 h 799742"/>
              <a:gd name="connsiteX0" fmla="*/ 3050 w 1050934"/>
              <a:gd name="connsiteY0" fmla="*/ 36459 h 810692"/>
              <a:gd name="connsiteX1" fmla="*/ 1050934 w 1050934"/>
              <a:gd name="connsiteY1" fmla="*/ 36459 h 810692"/>
              <a:gd name="connsiteX2" fmla="*/ 905646 w 1050934"/>
              <a:gd name="connsiteY2" fmla="*/ 810692 h 810692"/>
              <a:gd name="connsiteX3" fmla="*/ 129231 w 1050934"/>
              <a:gd name="connsiteY3" fmla="*/ 806434 h 810692"/>
              <a:gd name="connsiteX4" fmla="*/ 3050 w 1050934"/>
              <a:gd name="connsiteY4" fmla="*/ 36459 h 810692"/>
              <a:gd name="connsiteX0" fmla="*/ 3050 w 1050934"/>
              <a:gd name="connsiteY0" fmla="*/ 36459 h 810692"/>
              <a:gd name="connsiteX1" fmla="*/ 1050934 w 1050934"/>
              <a:gd name="connsiteY1" fmla="*/ 36459 h 810692"/>
              <a:gd name="connsiteX2" fmla="*/ 905646 w 1050934"/>
              <a:gd name="connsiteY2" fmla="*/ 810692 h 810692"/>
              <a:gd name="connsiteX3" fmla="*/ 129231 w 1050934"/>
              <a:gd name="connsiteY3" fmla="*/ 806434 h 810692"/>
              <a:gd name="connsiteX4" fmla="*/ 3050 w 1050934"/>
              <a:gd name="connsiteY4" fmla="*/ 36459 h 810692"/>
              <a:gd name="connsiteX0" fmla="*/ 3050 w 1050934"/>
              <a:gd name="connsiteY0" fmla="*/ 36459 h 810692"/>
              <a:gd name="connsiteX1" fmla="*/ 1050934 w 1050934"/>
              <a:gd name="connsiteY1" fmla="*/ 36459 h 810692"/>
              <a:gd name="connsiteX2" fmla="*/ 905646 w 1050934"/>
              <a:gd name="connsiteY2" fmla="*/ 810692 h 810692"/>
              <a:gd name="connsiteX3" fmla="*/ 129231 w 1050934"/>
              <a:gd name="connsiteY3" fmla="*/ 806434 h 810692"/>
              <a:gd name="connsiteX4" fmla="*/ 3050 w 1050934"/>
              <a:gd name="connsiteY4" fmla="*/ 36459 h 810692"/>
              <a:gd name="connsiteX0" fmla="*/ 0 w 1047884"/>
              <a:gd name="connsiteY0" fmla="*/ 118164 h 892397"/>
              <a:gd name="connsiteX1" fmla="*/ 1047884 w 1047884"/>
              <a:gd name="connsiteY1" fmla="*/ 118164 h 892397"/>
              <a:gd name="connsiteX2" fmla="*/ 902596 w 1047884"/>
              <a:gd name="connsiteY2" fmla="*/ 892397 h 892397"/>
              <a:gd name="connsiteX3" fmla="*/ 126181 w 1047884"/>
              <a:gd name="connsiteY3" fmla="*/ 888139 h 892397"/>
              <a:gd name="connsiteX4" fmla="*/ 0 w 1047884"/>
              <a:gd name="connsiteY4" fmla="*/ 118164 h 892397"/>
              <a:gd name="connsiteX0" fmla="*/ 0 w 1047884"/>
              <a:gd name="connsiteY0" fmla="*/ 147593 h 921826"/>
              <a:gd name="connsiteX1" fmla="*/ 1047884 w 1047884"/>
              <a:gd name="connsiteY1" fmla="*/ 147593 h 921826"/>
              <a:gd name="connsiteX2" fmla="*/ 902596 w 1047884"/>
              <a:gd name="connsiteY2" fmla="*/ 921826 h 921826"/>
              <a:gd name="connsiteX3" fmla="*/ 126181 w 1047884"/>
              <a:gd name="connsiteY3" fmla="*/ 917568 h 921826"/>
              <a:gd name="connsiteX4" fmla="*/ 0 w 1047884"/>
              <a:gd name="connsiteY4" fmla="*/ 147593 h 921826"/>
              <a:gd name="connsiteX0" fmla="*/ 0 w 1047884"/>
              <a:gd name="connsiteY0" fmla="*/ 147593 h 921826"/>
              <a:gd name="connsiteX1" fmla="*/ 1047884 w 1047884"/>
              <a:gd name="connsiteY1" fmla="*/ 147593 h 921826"/>
              <a:gd name="connsiteX2" fmla="*/ 902596 w 1047884"/>
              <a:gd name="connsiteY2" fmla="*/ 921826 h 921826"/>
              <a:gd name="connsiteX3" fmla="*/ 126181 w 1047884"/>
              <a:gd name="connsiteY3" fmla="*/ 917568 h 921826"/>
              <a:gd name="connsiteX4" fmla="*/ 0 w 1047884"/>
              <a:gd name="connsiteY4" fmla="*/ 147593 h 921826"/>
              <a:gd name="connsiteX0" fmla="*/ 0 w 1047884"/>
              <a:gd name="connsiteY0" fmla="*/ 147593 h 978538"/>
              <a:gd name="connsiteX1" fmla="*/ 1047884 w 1047884"/>
              <a:gd name="connsiteY1" fmla="*/ 147593 h 978538"/>
              <a:gd name="connsiteX2" fmla="*/ 902596 w 1047884"/>
              <a:gd name="connsiteY2" fmla="*/ 921826 h 978538"/>
              <a:gd name="connsiteX3" fmla="*/ 126181 w 1047884"/>
              <a:gd name="connsiteY3" fmla="*/ 917568 h 978538"/>
              <a:gd name="connsiteX4" fmla="*/ 0 w 1047884"/>
              <a:gd name="connsiteY4" fmla="*/ 147593 h 978538"/>
              <a:gd name="connsiteX0" fmla="*/ 0 w 1047884"/>
              <a:gd name="connsiteY0" fmla="*/ 147593 h 993644"/>
              <a:gd name="connsiteX1" fmla="*/ 1047884 w 1047884"/>
              <a:gd name="connsiteY1" fmla="*/ 147593 h 993644"/>
              <a:gd name="connsiteX2" fmla="*/ 902596 w 1047884"/>
              <a:gd name="connsiteY2" fmla="*/ 921826 h 993644"/>
              <a:gd name="connsiteX3" fmla="*/ 126181 w 1047884"/>
              <a:gd name="connsiteY3" fmla="*/ 917568 h 993644"/>
              <a:gd name="connsiteX4" fmla="*/ 0 w 1047884"/>
              <a:gd name="connsiteY4" fmla="*/ 147593 h 99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884" h="993644">
                <a:moveTo>
                  <a:pt x="0" y="147593"/>
                </a:moveTo>
                <a:cubicBezTo>
                  <a:pt x="294321" y="-97610"/>
                  <a:pt x="577320" y="5912"/>
                  <a:pt x="1047884" y="147593"/>
                </a:cubicBezTo>
                <a:cubicBezTo>
                  <a:pt x="907967" y="545785"/>
                  <a:pt x="951025" y="663748"/>
                  <a:pt x="902596" y="921826"/>
                </a:cubicBezTo>
                <a:cubicBezTo>
                  <a:pt x="632204" y="977414"/>
                  <a:pt x="390899" y="1052951"/>
                  <a:pt x="126181" y="917568"/>
                </a:cubicBezTo>
                <a:cubicBezTo>
                  <a:pt x="84121" y="660910"/>
                  <a:pt x="92178" y="521930"/>
                  <a:pt x="0" y="147593"/>
                </a:cubicBezTo>
                <a:close/>
              </a:path>
            </a:pathLst>
          </a:custGeom>
          <a:solidFill>
            <a:srgbClr val="7C100E"/>
          </a:solidFill>
          <a:ln w="25400" cap="rnd">
            <a:solidFill>
              <a:schemeClr val="tx1">
                <a:alpha val="55000"/>
              </a:schemeClr>
            </a:solidFill>
            <a:prstDash val="sys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154 w 1087094"/>
                      <a:gd name="connsiteY0" fmla="*/ 27580 h 613267"/>
                      <a:gd name="connsiteX1" fmla="*/ 1087094 w 1087094"/>
                      <a:gd name="connsiteY1" fmla="*/ 27580 h 613267"/>
                      <a:gd name="connsiteX2" fmla="*/ 936807 w 1087094"/>
                      <a:gd name="connsiteY2" fmla="*/ 613267 h 613267"/>
                      <a:gd name="connsiteX3" fmla="*/ 551305 w 1087094"/>
                      <a:gd name="connsiteY3" fmla="*/ 611720 h 613267"/>
                      <a:gd name="connsiteX4" fmla="*/ 133677 w 1087094"/>
                      <a:gd name="connsiteY4" fmla="*/ 610045 h 613267"/>
                      <a:gd name="connsiteX5" fmla="*/ 3154 w 1087094"/>
                      <a:gd name="connsiteY5" fmla="*/ 27580 h 613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87094" h="613267" fill="none" extrusionOk="0">
                        <a:moveTo>
                          <a:pt x="3154" y="27580"/>
                        </a:moveTo>
                        <a:cubicBezTo>
                          <a:pt x="-112225" y="-24146"/>
                          <a:pt x="724688" y="56081"/>
                          <a:pt x="1087094" y="27580"/>
                        </a:cubicBezTo>
                        <a:cubicBezTo>
                          <a:pt x="939270" y="334027"/>
                          <a:pt x="981755" y="425190"/>
                          <a:pt x="936807" y="613267"/>
                        </a:cubicBezTo>
                        <a:cubicBezTo>
                          <a:pt x="748286" y="621758"/>
                          <a:pt x="720429" y="589410"/>
                          <a:pt x="551305" y="611720"/>
                        </a:cubicBezTo>
                        <a:cubicBezTo>
                          <a:pt x="382181" y="634031"/>
                          <a:pt x="310037" y="578145"/>
                          <a:pt x="133677" y="610045"/>
                        </a:cubicBezTo>
                        <a:cubicBezTo>
                          <a:pt x="98586" y="428417"/>
                          <a:pt x="100507" y="331503"/>
                          <a:pt x="3154" y="27580"/>
                        </a:cubicBezTo>
                        <a:close/>
                      </a:path>
                      <a:path w="1087094" h="613267" stroke="0" extrusionOk="0">
                        <a:moveTo>
                          <a:pt x="3154" y="27580"/>
                        </a:moveTo>
                        <a:cubicBezTo>
                          <a:pt x="-112513" y="-49473"/>
                          <a:pt x="709962" y="26743"/>
                          <a:pt x="1087094" y="27580"/>
                        </a:cubicBezTo>
                        <a:cubicBezTo>
                          <a:pt x="951186" y="357355"/>
                          <a:pt x="977877" y="418324"/>
                          <a:pt x="936807" y="613267"/>
                        </a:cubicBezTo>
                        <a:cubicBezTo>
                          <a:pt x="810665" y="644479"/>
                          <a:pt x="687989" y="595533"/>
                          <a:pt x="519179" y="611592"/>
                        </a:cubicBezTo>
                        <a:cubicBezTo>
                          <a:pt x="350369" y="627651"/>
                          <a:pt x="279657" y="574913"/>
                          <a:pt x="133677" y="610045"/>
                        </a:cubicBezTo>
                        <a:cubicBezTo>
                          <a:pt x="116779" y="419047"/>
                          <a:pt x="108027" y="291157"/>
                          <a:pt x="3154" y="275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474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 34">
            <a:extLst>
              <a:ext uri="{FF2B5EF4-FFF2-40B4-BE49-F238E27FC236}">
                <a16:creationId xmlns:a16="http://schemas.microsoft.com/office/drawing/2014/main" id="{1C6BF7DE-FAB2-AF47-9952-328B7184077D}"/>
              </a:ext>
            </a:extLst>
          </p:cNvPr>
          <p:cNvGrpSpPr/>
          <p:nvPr/>
        </p:nvGrpSpPr>
        <p:grpSpPr>
          <a:xfrm>
            <a:off x="1168825" y="963597"/>
            <a:ext cx="9455818" cy="4930805"/>
            <a:chOff x="146848" y="803021"/>
            <a:chExt cx="3283826" cy="1712375"/>
          </a:xfrm>
        </p:grpSpPr>
        <p:sp>
          <p:nvSpPr>
            <p:cNvPr id="41" name="Ellips 40">
              <a:extLst>
                <a:ext uri="{FF2B5EF4-FFF2-40B4-BE49-F238E27FC236}">
                  <a16:creationId xmlns:a16="http://schemas.microsoft.com/office/drawing/2014/main" id="{90BA2FAC-7D33-074E-ADF6-AD252E92BA62}"/>
                </a:ext>
              </a:extLst>
            </p:cNvPr>
            <p:cNvSpPr/>
            <p:nvPr/>
          </p:nvSpPr>
          <p:spPr>
            <a:xfrm rot="19405329">
              <a:off x="3142943" y="1663927"/>
              <a:ext cx="101952" cy="7270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95400">
                <a:srgbClr val="FFCCFF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43" name="Bildobjekt 42" descr="En bild som visar ritning&#10;&#10;Automatiskt genererad beskrivning">
              <a:extLst>
                <a:ext uri="{FF2B5EF4-FFF2-40B4-BE49-F238E27FC236}">
                  <a16:creationId xmlns:a16="http://schemas.microsoft.com/office/drawing/2014/main" id="{F7AC7A97-65E4-3945-8FC6-4AA3A043D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49665">
              <a:off x="2626083" y="1231474"/>
              <a:ext cx="804591" cy="1283922"/>
            </a:xfrm>
            <a:prstGeom prst="rect">
              <a:avLst/>
            </a:prstGeom>
          </p:spPr>
        </p:pic>
        <p:sp>
          <p:nvSpPr>
            <p:cNvPr id="44" name="Ellips 43">
              <a:extLst>
                <a:ext uri="{FF2B5EF4-FFF2-40B4-BE49-F238E27FC236}">
                  <a16:creationId xmlns:a16="http://schemas.microsoft.com/office/drawing/2014/main" id="{0C711795-2298-EB49-8A20-B0EAD1ADEBB0}"/>
                </a:ext>
              </a:extLst>
            </p:cNvPr>
            <p:cNvSpPr/>
            <p:nvPr/>
          </p:nvSpPr>
          <p:spPr>
            <a:xfrm>
              <a:off x="146848" y="803021"/>
              <a:ext cx="745067" cy="745067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73025">
              <a:solidFill>
                <a:schemeClr val="accent4">
                  <a:lumMod val="60000"/>
                  <a:lumOff val="40000"/>
                  <a:alpha val="52000"/>
                </a:schemeClr>
              </a:solidFill>
            </a:ln>
            <a:effectLst>
              <a:glow rad="1905000">
                <a:schemeClr val="accent4">
                  <a:lumMod val="60000"/>
                  <a:lumOff val="40000"/>
                  <a:alpha val="9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97115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skärmbild, skärm, telefon, sitter&#10;&#10;Automatiskt genererad beskrivning">
            <a:extLst>
              <a:ext uri="{FF2B5EF4-FFF2-40B4-BE49-F238E27FC236}">
                <a16:creationId xmlns:a16="http://schemas.microsoft.com/office/drawing/2014/main" id="{20BA8B96-5C63-C94D-B811-8733BA0F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57"/>
            <a:ext cx="12192000" cy="6538686"/>
          </a:xfrm>
          <a:prstGeom prst="rect">
            <a:avLst/>
          </a:prstGeom>
        </p:spPr>
      </p:pic>
      <p:grpSp>
        <p:nvGrpSpPr>
          <p:cNvPr id="54" name="Grupp 53">
            <a:extLst>
              <a:ext uri="{FF2B5EF4-FFF2-40B4-BE49-F238E27FC236}">
                <a16:creationId xmlns:a16="http://schemas.microsoft.com/office/drawing/2014/main" id="{E6A218B2-276C-0140-A36E-C359AADE9F86}"/>
              </a:ext>
            </a:extLst>
          </p:cNvPr>
          <p:cNvGrpSpPr/>
          <p:nvPr/>
        </p:nvGrpSpPr>
        <p:grpSpPr>
          <a:xfrm>
            <a:off x="819948" y="688721"/>
            <a:ext cx="9613611" cy="5255118"/>
            <a:chOff x="146848" y="803021"/>
            <a:chExt cx="9613611" cy="5255118"/>
          </a:xfrm>
        </p:grpSpPr>
        <p:grpSp>
          <p:nvGrpSpPr>
            <p:cNvPr id="50" name="Grupp 49">
              <a:extLst>
                <a:ext uri="{FF2B5EF4-FFF2-40B4-BE49-F238E27FC236}">
                  <a16:creationId xmlns:a16="http://schemas.microsoft.com/office/drawing/2014/main" id="{A98C964D-23C9-4A4A-8B84-EACBA75F56F8}"/>
                </a:ext>
              </a:extLst>
            </p:cNvPr>
            <p:cNvGrpSpPr/>
            <p:nvPr/>
          </p:nvGrpSpPr>
          <p:grpSpPr>
            <a:xfrm>
              <a:off x="146848" y="803021"/>
              <a:ext cx="8920865" cy="4572461"/>
              <a:chOff x="146848" y="803021"/>
              <a:chExt cx="8920865" cy="4572461"/>
            </a:xfrm>
          </p:grpSpPr>
          <p:sp>
            <p:nvSpPr>
              <p:cNvPr id="42" name="Ellips 41">
                <a:extLst>
                  <a:ext uri="{FF2B5EF4-FFF2-40B4-BE49-F238E27FC236}">
                    <a16:creationId xmlns:a16="http://schemas.microsoft.com/office/drawing/2014/main" id="{BBC0D92E-0B6C-5542-8460-6BAF9961B0D0}"/>
                  </a:ext>
                </a:extLst>
              </p:cNvPr>
              <p:cNvSpPr/>
              <p:nvPr/>
            </p:nvSpPr>
            <p:spPr>
              <a:xfrm rot="19405329">
                <a:off x="8774141" y="3282010"/>
                <a:ext cx="293572" cy="20934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295400">
                  <a:srgbClr val="FFCCFF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Ellips 44">
                <a:extLst>
                  <a:ext uri="{FF2B5EF4-FFF2-40B4-BE49-F238E27FC236}">
                    <a16:creationId xmlns:a16="http://schemas.microsoft.com/office/drawing/2014/main" id="{722483AE-362B-584A-B0FA-E08B932284C6}"/>
                  </a:ext>
                </a:extLst>
              </p:cNvPr>
              <p:cNvSpPr/>
              <p:nvPr/>
            </p:nvSpPr>
            <p:spPr>
              <a:xfrm>
                <a:off x="146848" y="803021"/>
                <a:ext cx="2145430" cy="2145430"/>
              </a:xfrm>
              <a:prstGeom prst="ellipse">
                <a:avLst/>
              </a:prstGeom>
              <a:solidFill>
                <a:schemeClr val="bg1">
                  <a:alpha val="79000"/>
                </a:schemeClr>
              </a:solidFill>
              <a:ln w="73025">
                <a:solidFill>
                  <a:schemeClr val="accent4">
                    <a:lumMod val="60000"/>
                    <a:lumOff val="40000"/>
                    <a:alpha val="52000"/>
                  </a:schemeClr>
                </a:solidFill>
              </a:ln>
              <a:effectLst>
                <a:glow rad="1905000">
                  <a:schemeClr val="accent4">
                    <a:lumMod val="60000"/>
                    <a:lumOff val="40000"/>
                    <a:alpha val="9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pic>
          <p:nvPicPr>
            <p:cNvPr id="53" name="Bildobjekt 52" descr="En bild som visar ritning&#10;&#10;Automatiskt genererad beskrivning">
              <a:extLst>
                <a:ext uri="{FF2B5EF4-FFF2-40B4-BE49-F238E27FC236}">
                  <a16:creationId xmlns:a16="http://schemas.microsoft.com/office/drawing/2014/main" id="{6FE5AE07-3D07-3F4F-B482-2509C34CF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45279">
              <a:off x="7207759" y="1943339"/>
              <a:ext cx="255270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0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skärmbild, skärm, telefon, sitter&#10;&#10;Automatiskt genererad beskrivning">
            <a:extLst>
              <a:ext uri="{FF2B5EF4-FFF2-40B4-BE49-F238E27FC236}">
                <a16:creationId xmlns:a16="http://schemas.microsoft.com/office/drawing/2014/main" id="{20BA8B96-5C63-C94D-B811-8733BA0F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2" y="159657"/>
            <a:ext cx="12192000" cy="6538686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71C787E3-BA6C-C649-A661-F7E670678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40907" r="1" b="20381"/>
          <a:stretch/>
        </p:blipFill>
        <p:spPr>
          <a:xfrm>
            <a:off x="77821" y="899531"/>
            <a:ext cx="5146907" cy="18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5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907684">
            <a:off x="6251126" y="414971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Freeform 95"/>
          <p:cNvSpPr/>
          <p:nvPr/>
        </p:nvSpPr>
        <p:spPr>
          <a:xfrm rot="2069576">
            <a:off x="6412535" y="4202795"/>
            <a:ext cx="189913" cy="194346"/>
          </a:xfrm>
          <a:custGeom>
            <a:avLst/>
            <a:gdLst>
              <a:gd name="connsiteX0" fmla="*/ 0 w 189913"/>
              <a:gd name="connsiteY0" fmla="*/ 622 h 194346"/>
              <a:gd name="connsiteX1" fmla="*/ 19248 w 189913"/>
              <a:gd name="connsiteY1" fmla="*/ 0 h 194346"/>
              <a:gd name="connsiteX2" fmla="*/ 189669 w 189913"/>
              <a:gd name="connsiteY2" fmla="*/ 75662 h 194346"/>
              <a:gd name="connsiteX3" fmla="*/ 39911 w 189913"/>
              <a:gd name="connsiteY3" fmla="*/ 186749 h 194346"/>
              <a:gd name="connsiteX4" fmla="*/ 0 w 189913"/>
              <a:gd name="connsiteY4" fmla="*/ 194346 h 194346"/>
              <a:gd name="connsiteX5" fmla="*/ 0 w 189913"/>
              <a:gd name="connsiteY5" fmla="*/ 622 h 19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913" h="194346">
                <a:moveTo>
                  <a:pt x="0" y="622"/>
                </a:moveTo>
                <a:lnTo>
                  <a:pt x="19248" y="0"/>
                </a:lnTo>
                <a:cubicBezTo>
                  <a:pt x="115028" y="4975"/>
                  <a:pt x="185024" y="33687"/>
                  <a:pt x="189669" y="75662"/>
                </a:cubicBezTo>
                <a:cubicBezTo>
                  <a:pt x="194313" y="117637"/>
                  <a:pt x="132286" y="160957"/>
                  <a:pt x="39911" y="186749"/>
                </a:cubicBezTo>
                <a:lnTo>
                  <a:pt x="0" y="194346"/>
                </a:lnTo>
                <a:lnTo>
                  <a:pt x="0" y="6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6" name="Group 75"/>
          <p:cNvGrpSpPr/>
          <p:nvPr/>
        </p:nvGrpSpPr>
        <p:grpSpPr>
          <a:xfrm>
            <a:off x="5169297" y="3216836"/>
            <a:ext cx="293137" cy="248563"/>
            <a:chOff x="5173631" y="3234172"/>
            <a:chExt cx="293137" cy="248563"/>
          </a:xfrm>
        </p:grpSpPr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4">
                <a:lumMod val="50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" name="Freeform 4"/>
          <p:cNvSpPr/>
          <p:nvPr/>
        </p:nvSpPr>
        <p:spPr>
          <a:xfrm rot="9520056">
            <a:off x="4977374" y="41236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5" name="Group 74"/>
          <p:cNvGrpSpPr/>
          <p:nvPr/>
        </p:nvGrpSpPr>
        <p:grpSpPr>
          <a:xfrm>
            <a:off x="5196876" y="3143217"/>
            <a:ext cx="1242466" cy="1724774"/>
            <a:chOff x="7558919" y="3154184"/>
            <a:chExt cx="1242466" cy="1724774"/>
          </a:xfrm>
        </p:grpSpPr>
        <p:sp>
          <p:nvSpPr>
            <p:cNvPr id="74" name="Freeform 73"/>
            <p:cNvSpPr/>
            <p:nvPr/>
          </p:nvSpPr>
          <p:spPr>
            <a:xfrm>
              <a:off x="7567006" y="3910789"/>
              <a:ext cx="1234379" cy="968169"/>
            </a:xfrm>
            <a:custGeom>
              <a:avLst/>
              <a:gdLst>
                <a:gd name="connsiteX0" fmla="*/ 43392 w 1234379"/>
                <a:gd name="connsiteY0" fmla="*/ 0 h 968169"/>
                <a:gd name="connsiteX1" fmla="*/ 273998 w 1234379"/>
                <a:gd name="connsiteY1" fmla="*/ 230159 h 968169"/>
                <a:gd name="connsiteX2" fmla="*/ 316911 w 1234379"/>
                <a:gd name="connsiteY2" fmla="*/ 236716 h 968169"/>
                <a:gd name="connsiteX3" fmla="*/ 795998 w 1234379"/>
                <a:gd name="connsiteY3" fmla="*/ 248682 h 968169"/>
                <a:gd name="connsiteX4" fmla="*/ 933237 w 1234379"/>
                <a:gd name="connsiteY4" fmla="*/ 226236 h 968169"/>
                <a:gd name="connsiteX5" fmla="*/ 1141678 w 1234379"/>
                <a:gd name="connsiteY5" fmla="*/ 31712 h 968169"/>
                <a:gd name="connsiteX6" fmla="*/ 1137705 w 1234379"/>
                <a:gd name="connsiteY6" fmla="*/ 63651 h 968169"/>
                <a:gd name="connsiteX7" fmla="*/ 1135991 w 1234379"/>
                <a:gd name="connsiteY7" fmla="*/ 133896 h 968169"/>
                <a:gd name="connsiteX8" fmla="*/ 1141580 w 1234379"/>
                <a:gd name="connsiteY8" fmla="*/ 189815 h 968169"/>
                <a:gd name="connsiteX9" fmla="*/ 976872 w 1234379"/>
                <a:gd name="connsiteY9" fmla="*/ 343527 h 968169"/>
                <a:gd name="connsiteX10" fmla="*/ 976086 w 1234379"/>
                <a:gd name="connsiteY10" fmla="*/ 390045 h 968169"/>
                <a:gd name="connsiteX11" fmla="*/ 979941 w 1234379"/>
                <a:gd name="connsiteY11" fmla="*/ 486489 h 968169"/>
                <a:gd name="connsiteX12" fmla="*/ 986287 w 1234379"/>
                <a:gd name="connsiteY12" fmla="*/ 552153 h 968169"/>
                <a:gd name="connsiteX13" fmla="*/ 1233687 w 1234379"/>
                <a:gd name="connsiteY13" fmla="*/ 552153 h 968169"/>
                <a:gd name="connsiteX14" fmla="*/ 1233687 w 1234379"/>
                <a:gd name="connsiteY14" fmla="*/ 552154 h 968169"/>
                <a:gd name="connsiteX15" fmla="*/ 973109 w 1234379"/>
                <a:gd name="connsiteY15" fmla="*/ 552154 h 968169"/>
                <a:gd name="connsiteX16" fmla="*/ 973109 w 1234379"/>
                <a:gd name="connsiteY16" fmla="*/ 552155 h 968169"/>
                <a:gd name="connsiteX17" fmla="*/ 1233687 w 1234379"/>
                <a:gd name="connsiteY17" fmla="*/ 552155 h 968169"/>
                <a:gd name="connsiteX18" fmla="*/ 1233687 w 1234379"/>
                <a:gd name="connsiteY18" fmla="*/ 552154 h 968169"/>
                <a:gd name="connsiteX19" fmla="*/ 1234379 w 1234379"/>
                <a:gd name="connsiteY19" fmla="*/ 565315 h 968169"/>
                <a:gd name="connsiteX20" fmla="*/ 633326 w 1234379"/>
                <a:gd name="connsiteY20" fmla="*/ 967969 h 968169"/>
                <a:gd name="connsiteX21" fmla="*/ 507027 w 1234379"/>
                <a:gd name="connsiteY21" fmla="*/ 965304 h 968169"/>
                <a:gd name="connsiteX22" fmla="*/ 479 w 1234379"/>
                <a:gd name="connsiteY22" fmla="*/ 557764 h 968169"/>
                <a:gd name="connsiteX23" fmla="*/ 0 w 1234379"/>
                <a:gd name="connsiteY23" fmla="*/ 552155 h 968169"/>
                <a:gd name="connsiteX24" fmla="*/ 217516 w 1234379"/>
                <a:gd name="connsiteY24" fmla="*/ 552155 h 968169"/>
                <a:gd name="connsiteX25" fmla="*/ 217516 w 1234379"/>
                <a:gd name="connsiteY25" fmla="*/ 552154 h 968169"/>
                <a:gd name="connsiteX26" fmla="*/ 0 w 1234379"/>
                <a:gd name="connsiteY26" fmla="*/ 552154 h 968169"/>
                <a:gd name="connsiteX27" fmla="*/ 0 w 1234379"/>
                <a:gd name="connsiteY27" fmla="*/ 552153 h 968169"/>
                <a:gd name="connsiteX28" fmla="*/ 209566 w 1234379"/>
                <a:gd name="connsiteY28" fmla="*/ 552153 h 968169"/>
                <a:gd name="connsiteX29" fmla="*/ 216417 w 1234379"/>
                <a:gd name="connsiteY29" fmla="*/ 478772 h 968169"/>
                <a:gd name="connsiteX30" fmla="*/ 220272 w 1234379"/>
                <a:gd name="connsiteY30" fmla="*/ 382705 h 968169"/>
                <a:gd name="connsiteX31" fmla="*/ 219500 w 1234379"/>
                <a:gd name="connsiteY31" fmla="*/ 338980 h 968169"/>
                <a:gd name="connsiteX32" fmla="*/ 25765 w 1234379"/>
                <a:gd name="connsiteY32" fmla="*/ 145620 h 968169"/>
                <a:gd name="connsiteX33" fmla="*/ 38681 w 1234379"/>
                <a:gd name="connsiteY33" fmla="*/ 26651 h 968169"/>
                <a:gd name="connsiteX34" fmla="*/ 37298 w 1234379"/>
                <a:gd name="connsiteY34" fmla="*/ 6107 h 9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4379" h="968169">
                  <a:moveTo>
                    <a:pt x="43392" y="0"/>
                  </a:moveTo>
                  <a:lnTo>
                    <a:pt x="273998" y="230159"/>
                  </a:lnTo>
                  <a:lnTo>
                    <a:pt x="316911" y="236716"/>
                  </a:lnTo>
                  <a:cubicBezTo>
                    <a:pt x="489855" y="261366"/>
                    <a:pt x="624260" y="269306"/>
                    <a:pt x="795998" y="248682"/>
                  </a:cubicBezTo>
                  <a:lnTo>
                    <a:pt x="933237" y="226236"/>
                  </a:lnTo>
                  <a:lnTo>
                    <a:pt x="1141678" y="31712"/>
                  </a:lnTo>
                  <a:lnTo>
                    <a:pt x="1137705" y="63651"/>
                  </a:lnTo>
                  <a:cubicBezTo>
                    <a:pt x="1135535" y="88128"/>
                    <a:pt x="1135083" y="111496"/>
                    <a:pt x="1135991" y="133896"/>
                  </a:cubicBezTo>
                  <a:lnTo>
                    <a:pt x="1141580" y="189815"/>
                  </a:lnTo>
                  <a:lnTo>
                    <a:pt x="976872" y="343527"/>
                  </a:lnTo>
                  <a:lnTo>
                    <a:pt x="976086" y="390045"/>
                  </a:lnTo>
                  <a:cubicBezTo>
                    <a:pt x="976327" y="425953"/>
                    <a:pt x="977796" y="457438"/>
                    <a:pt x="979941" y="486489"/>
                  </a:cubicBezTo>
                  <a:lnTo>
                    <a:pt x="986287" y="552153"/>
                  </a:lnTo>
                  <a:lnTo>
                    <a:pt x="1233687" y="552153"/>
                  </a:lnTo>
                  <a:lnTo>
                    <a:pt x="1233687" y="552154"/>
                  </a:lnTo>
                  <a:lnTo>
                    <a:pt x="973109" y="552154"/>
                  </a:lnTo>
                  <a:lnTo>
                    <a:pt x="973109" y="552155"/>
                  </a:lnTo>
                  <a:lnTo>
                    <a:pt x="1233687" y="552155"/>
                  </a:lnTo>
                  <a:lnTo>
                    <a:pt x="1233687" y="552154"/>
                  </a:lnTo>
                  <a:lnTo>
                    <a:pt x="1234379" y="565315"/>
                  </a:lnTo>
                  <a:cubicBezTo>
                    <a:pt x="1228588" y="839686"/>
                    <a:pt x="923605" y="974096"/>
                    <a:pt x="633326" y="967969"/>
                  </a:cubicBezTo>
                  <a:lnTo>
                    <a:pt x="507027" y="965304"/>
                  </a:lnTo>
                  <a:cubicBezTo>
                    <a:pt x="253032" y="959943"/>
                    <a:pt x="44711" y="785179"/>
                    <a:pt x="479" y="557764"/>
                  </a:cubicBezTo>
                  <a:lnTo>
                    <a:pt x="0" y="552155"/>
                  </a:lnTo>
                  <a:lnTo>
                    <a:pt x="217516" y="552155"/>
                  </a:lnTo>
                  <a:lnTo>
                    <a:pt x="217516" y="552154"/>
                  </a:lnTo>
                  <a:lnTo>
                    <a:pt x="0" y="552154"/>
                  </a:lnTo>
                  <a:lnTo>
                    <a:pt x="0" y="552153"/>
                  </a:lnTo>
                  <a:lnTo>
                    <a:pt x="209566" y="552153"/>
                  </a:lnTo>
                  <a:lnTo>
                    <a:pt x="216417" y="478772"/>
                  </a:lnTo>
                  <a:cubicBezTo>
                    <a:pt x="218563" y="449158"/>
                    <a:pt x="220032" y="417652"/>
                    <a:pt x="220272" y="382705"/>
                  </a:cubicBezTo>
                  <a:lnTo>
                    <a:pt x="219500" y="338980"/>
                  </a:lnTo>
                  <a:lnTo>
                    <a:pt x="25765" y="145620"/>
                  </a:lnTo>
                  <a:lnTo>
                    <a:pt x="38681" y="26651"/>
                  </a:lnTo>
                  <a:lnTo>
                    <a:pt x="37298" y="61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  <a:effectLst>
              <a:innerShdw dist="190500" dir="27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7558919" y="3154184"/>
              <a:ext cx="1241774" cy="1308759"/>
            </a:xfrm>
            <a:custGeom>
              <a:avLst/>
              <a:gdLst>
                <a:gd name="connsiteX0" fmla="*/ 1149667 w 1241774"/>
                <a:gd name="connsiteY0" fmla="*/ 946420 h 1308759"/>
                <a:gd name="connsiteX1" fmla="*/ 1150519 w 1241774"/>
                <a:gd name="connsiteY1" fmla="*/ 954942 h 1308759"/>
                <a:gd name="connsiteX2" fmla="*/ 1239601 w 1241774"/>
                <a:gd name="connsiteY2" fmla="*/ 1267394 h 1308759"/>
                <a:gd name="connsiteX3" fmla="*/ 1241774 w 1241774"/>
                <a:gd name="connsiteY3" fmla="*/ 1308758 h 1308759"/>
                <a:gd name="connsiteX4" fmla="*/ 994374 w 1241774"/>
                <a:gd name="connsiteY4" fmla="*/ 1308758 h 1308759"/>
                <a:gd name="connsiteX5" fmla="*/ 988028 w 1241774"/>
                <a:gd name="connsiteY5" fmla="*/ 1243094 h 1308759"/>
                <a:gd name="connsiteX6" fmla="*/ 984173 w 1241774"/>
                <a:gd name="connsiteY6" fmla="*/ 1146650 h 1308759"/>
                <a:gd name="connsiteX7" fmla="*/ 984959 w 1241774"/>
                <a:gd name="connsiteY7" fmla="*/ 1100132 h 1308759"/>
                <a:gd name="connsiteX8" fmla="*/ 33851 w 1241774"/>
                <a:gd name="connsiteY8" fmla="*/ 902225 h 1308759"/>
                <a:gd name="connsiteX9" fmla="*/ 227586 w 1241774"/>
                <a:gd name="connsiteY9" fmla="*/ 1095585 h 1308759"/>
                <a:gd name="connsiteX10" fmla="*/ 228358 w 1241774"/>
                <a:gd name="connsiteY10" fmla="*/ 1139310 h 1308759"/>
                <a:gd name="connsiteX11" fmla="*/ 224503 w 1241774"/>
                <a:gd name="connsiteY11" fmla="*/ 1235377 h 1308759"/>
                <a:gd name="connsiteX12" fmla="*/ 217652 w 1241774"/>
                <a:gd name="connsiteY12" fmla="*/ 1308758 h 1308759"/>
                <a:gd name="connsiteX13" fmla="*/ 8086 w 1241774"/>
                <a:gd name="connsiteY13" fmla="*/ 1308758 h 1308759"/>
                <a:gd name="connsiteX14" fmla="*/ 8086 w 1241774"/>
                <a:gd name="connsiteY14" fmla="*/ 1308759 h 1308759"/>
                <a:gd name="connsiteX15" fmla="*/ 0 w 1241774"/>
                <a:gd name="connsiteY15" fmla="*/ 1214023 h 1308759"/>
                <a:gd name="connsiteX16" fmla="*/ 551453 w 1241774"/>
                <a:gd name="connsiteY16" fmla="*/ 126 h 1308759"/>
                <a:gd name="connsiteX17" fmla="*/ 692081 w 1241774"/>
                <a:gd name="connsiteY17" fmla="*/ 5344 h 1308759"/>
                <a:gd name="connsiteX18" fmla="*/ 1184005 w 1241774"/>
                <a:gd name="connsiteY18" fmla="*/ 477541 h 1308759"/>
                <a:gd name="connsiteX19" fmla="*/ 1155644 w 1241774"/>
                <a:gd name="connsiteY19" fmla="*/ 741042 h 1308759"/>
                <a:gd name="connsiteX20" fmla="*/ 1149764 w 1241774"/>
                <a:gd name="connsiteY20" fmla="*/ 788317 h 1308759"/>
                <a:gd name="connsiteX21" fmla="*/ 941323 w 1241774"/>
                <a:gd name="connsiteY21" fmla="*/ 982841 h 1308759"/>
                <a:gd name="connsiteX22" fmla="*/ 804084 w 1241774"/>
                <a:gd name="connsiteY22" fmla="*/ 1005287 h 1308759"/>
                <a:gd name="connsiteX23" fmla="*/ 324997 w 1241774"/>
                <a:gd name="connsiteY23" fmla="*/ 993321 h 1308759"/>
                <a:gd name="connsiteX24" fmla="*/ 282084 w 1241774"/>
                <a:gd name="connsiteY24" fmla="*/ 986764 h 1308759"/>
                <a:gd name="connsiteX25" fmla="*/ 51478 w 1241774"/>
                <a:gd name="connsiteY25" fmla="*/ 756605 h 1308759"/>
                <a:gd name="connsiteX26" fmla="*/ 45384 w 1241774"/>
                <a:gd name="connsiteY26" fmla="*/ 762712 h 1308759"/>
                <a:gd name="connsiteX27" fmla="*/ 41385 w 1241774"/>
                <a:gd name="connsiteY27" fmla="*/ 703348 h 1308759"/>
                <a:gd name="connsiteX28" fmla="*/ 15369 w 1241774"/>
                <a:gd name="connsiteY28" fmla="*/ 485825 h 1308759"/>
                <a:gd name="connsiteX29" fmla="*/ 551453 w 1241774"/>
                <a:gd name="connsiteY29" fmla="*/ 126 h 1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41774" h="1308759">
                  <a:moveTo>
                    <a:pt x="1149667" y="946420"/>
                  </a:moveTo>
                  <a:lnTo>
                    <a:pt x="1150519" y="954942"/>
                  </a:lnTo>
                  <a:cubicBezTo>
                    <a:pt x="1170119" y="1078589"/>
                    <a:pt x="1225707" y="1172524"/>
                    <a:pt x="1239601" y="1267394"/>
                  </a:cubicBezTo>
                  <a:lnTo>
                    <a:pt x="1241774" y="1308758"/>
                  </a:lnTo>
                  <a:lnTo>
                    <a:pt x="994374" y="1308758"/>
                  </a:lnTo>
                  <a:lnTo>
                    <a:pt x="988028" y="1243094"/>
                  </a:lnTo>
                  <a:cubicBezTo>
                    <a:pt x="985883" y="1214043"/>
                    <a:pt x="984414" y="1182558"/>
                    <a:pt x="984173" y="1146650"/>
                  </a:cubicBezTo>
                  <a:lnTo>
                    <a:pt x="984959" y="1100132"/>
                  </a:lnTo>
                  <a:close/>
                  <a:moveTo>
                    <a:pt x="33851" y="902225"/>
                  </a:moveTo>
                  <a:lnTo>
                    <a:pt x="227586" y="1095585"/>
                  </a:lnTo>
                  <a:lnTo>
                    <a:pt x="228358" y="1139310"/>
                  </a:lnTo>
                  <a:cubicBezTo>
                    <a:pt x="228118" y="1174257"/>
                    <a:pt x="226649" y="1205763"/>
                    <a:pt x="224503" y="1235377"/>
                  </a:cubicBezTo>
                  <a:lnTo>
                    <a:pt x="217652" y="1308758"/>
                  </a:lnTo>
                  <a:lnTo>
                    <a:pt x="8086" y="1308758"/>
                  </a:lnTo>
                  <a:lnTo>
                    <a:pt x="8086" y="1308759"/>
                  </a:lnTo>
                  <a:lnTo>
                    <a:pt x="0" y="1214023"/>
                  </a:lnTo>
                  <a:close/>
                  <a:moveTo>
                    <a:pt x="551453" y="126"/>
                  </a:moveTo>
                  <a:lnTo>
                    <a:pt x="692081" y="5344"/>
                  </a:lnTo>
                  <a:cubicBezTo>
                    <a:pt x="969554" y="49326"/>
                    <a:pt x="1189796" y="203170"/>
                    <a:pt x="1184005" y="477541"/>
                  </a:cubicBezTo>
                  <a:cubicBezTo>
                    <a:pt x="1176048" y="597697"/>
                    <a:pt x="1165696" y="666137"/>
                    <a:pt x="1155644" y="741042"/>
                  </a:cubicBezTo>
                  <a:lnTo>
                    <a:pt x="1149764" y="788317"/>
                  </a:lnTo>
                  <a:lnTo>
                    <a:pt x="941323" y="982841"/>
                  </a:lnTo>
                  <a:lnTo>
                    <a:pt x="804084" y="1005287"/>
                  </a:lnTo>
                  <a:cubicBezTo>
                    <a:pt x="632346" y="1025911"/>
                    <a:pt x="497941" y="1017971"/>
                    <a:pt x="324997" y="993321"/>
                  </a:cubicBezTo>
                  <a:lnTo>
                    <a:pt x="282084" y="986764"/>
                  </a:lnTo>
                  <a:lnTo>
                    <a:pt x="51478" y="756605"/>
                  </a:lnTo>
                  <a:lnTo>
                    <a:pt x="45384" y="762712"/>
                  </a:lnTo>
                  <a:lnTo>
                    <a:pt x="41385" y="703348"/>
                  </a:lnTo>
                  <a:cubicBezTo>
                    <a:pt x="32713" y="630840"/>
                    <a:pt x="16640" y="574984"/>
                    <a:pt x="15369" y="485825"/>
                  </a:cubicBezTo>
                  <a:cubicBezTo>
                    <a:pt x="21160" y="211454"/>
                    <a:pt x="261173" y="-6000"/>
                    <a:pt x="551453" y="12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innerShdw blurRad="38100" dist="1016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4">
              <a:lumMod val="50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2602841">
            <a:off x="5974212" y="3299410"/>
            <a:ext cx="291139" cy="12594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Oval 77"/>
          <p:cNvSpPr/>
          <p:nvPr/>
        </p:nvSpPr>
        <p:spPr>
          <a:xfrm rot="636239">
            <a:off x="5815053" y="3385419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0" name="Oval 79"/>
          <p:cNvSpPr/>
          <p:nvPr/>
        </p:nvSpPr>
        <p:spPr>
          <a:xfrm rot="636239">
            <a:off x="5312324" y="3380730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Freeform 82"/>
          <p:cNvSpPr/>
          <p:nvPr/>
        </p:nvSpPr>
        <p:spPr>
          <a:xfrm>
            <a:off x="5542801" y="4271654"/>
            <a:ext cx="520288" cy="396932"/>
          </a:xfrm>
          <a:custGeom>
            <a:avLst/>
            <a:gdLst>
              <a:gd name="connsiteX0" fmla="*/ 0 w 517188"/>
              <a:gd name="connsiteY0" fmla="*/ 0 h 384534"/>
              <a:gd name="connsiteX1" fmla="*/ 517188 w 517188"/>
              <a:gd name="connsiteY1" fmla="*/ 0 h 384534"/>
              <a:gd name="connsiteX2" fmla="*/ 517188 w 517188"/>
              <a:gd name="connsiteY2" fmla="*/ 192267 h 384534"/>
              <a:gd name="connsiteX3" fmla="*/ 258594 w 517188"/>
              <a:gd name="connsiteY3" fmla="*/ 384534 h 384534"/>
              <a:gd name="connsiteX4" fmla="*/ 0 w 517188"/>
              <a:gd name="connsiteY4" fmla="*/ 192267 h 384534"/>
              <a:gd name="connsiteX5" fmla="*/ 0 w 517188"/>
              <a:gd name="connsiteY5" fmla="*/ 0 h 384534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88" h="396932">
                <a:moveTo>
                  <a:pt x="0" y="0"/>
                </a:moveTo>
                <a:cubicBezTo>
                  <a:pt x="198227" y="22731"/>
                  <a:pt x="325161" y="17564"/>
                  <a:pt x="520288" y="12398"/>
                </a:cubicBezTo>
                <a:lnTo>
                  <a:pt x="520288" y="204665"/>
                </a:lnTo>
                <a:cubicBezTo>
                  <a:pt x="520288" y="310851"/>
                  <a:pt x="404512" y="396932"/>
                  <a:pt x="261694" y="396932"/>
                </a:cubicBezTo>
                <a:cubicBezTo>
                  <a:pt x="118876" y="396932"/>
                  <a:pt x="3100" y="310851"/>
                  <a:pt x="3100" y="204665"/>
                </a:cubicBezTo>
                <a:cubicBezTo>
                  <a:pt x="2067" y="136443"/>
                  <a:pt x="1033" y="68222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</a:ln>
          <a:effectLst>
            <a:innerShdw dist="190500" dir="27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>
            <a:off x="6132952" y="3456023"/>
            <a:ext cx="262813" cy="160422"/>
          </a:xfrm>
          <a:custGeom>
            <a:avLst/>
            <a:gdLst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36075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58855 w 262813"/>
              <a:gd name="connsiteY3" fmla="*/ 24759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13" h="160422">
                <a:moveTo>
                  <a:pt x="0" y="26738"/>
                </a:moveTo>
                <a:cubicBezTo>
                  <a:pt x="0" y="11971"/>
                  <a:pt x="11971" y="0"/>
                  <a:pt x="26738" y="0"/>
                </a:cubicBezTo>
                <a:lnTo>
                  <a:pt x="226179" y="0"/>
                </a:lnTo>
                <a:cubicBezTo>
                  <a:pt x="240946" y="0"/>
                  <a:pt x="258855" y="9992"/>
                  <a:pt x="258855" y="24759"/>
                </a:cubicBezTo>
                <a:lnTo>
                  <a:pt x="262813" y="133684"/>
                </a:lnTo>
                <a:cubicBezTo>
                  <a:pt x="262813" y="148451"/>
                  <a:pt x="250842" y="160422"/>
                  <a:pt x="236075" y="160422"/>
                </a:cubicBezTo>
                <a:lnTo>
                  <a:pt x="26738" y="160422"/>
                </a:lnTo>
                <a:cubicBezTo>
                  <a:pt x="11971" y="160422"/>
                  <a:pt x="0" y="148451"/>
                  <a:pt x="0" y="133684"/>
                </a:cubicBezTo>
                <a:lnTo>
                  <a:pt x="0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ounded Rectangle 85"/>
          <p:cNvSpPr/>
          <p:nvPr/>
        </p:nvSpPr>
        <p:spPr>
          <a:xfrm>
            <a:off x="5198958" y="3436562"/>
            <a:ext cx="170993" cy="160422"/>
          </a:xfrm>
          <a:custGeom>
            <a:avLst/>
            <a:gdLst>
              <a:gd name="connsiteX0" fmla="*/ 0 w 163076"/>
              <a:gd name="connsiteY0" fmla="*/ 26738 h 160422"/>
              <a:gd name="connsiteX1" fmla="*/ 26738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0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3959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3959 w 163076"/>
              <a:gd name="connsiteY8" fmla="*/ 26738 h 160422"/>
              <a:gd name="connsiteX0" fmla="*/ 11876 w 170993"/>
              <a:gd name="connsiteY0" fmla="*/ 26738 h 160422"/>
              <a:gd name="connsiteX1" fmla="*/ 44551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1876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5835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5835 w 17099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993" h="160422">
                <a:moveTo>
                  <a:pt x="15835" y="26738"/>
                </a:moveTo>
                <a:cubicBezTo>
                  <a:pt x="15835" y="11971"/>
                  <a:pt x="37701" y="0"/>
                  <a:pt x="52468" y="0"/>
                </a:cubicBezTo>
                <a:lnTo>
                  <a:pt x="144255" y="0"/>
                </a:lnTo>
                <a:cubicBezTo>
                  <a:pt x="159022" y="0"/>
                  <a:pt x="170993" y="11971"/>
                  <a:pt x="170993" y="26738"/>
                </a:cubicBezTo>
                <a:lnTo>
                  <a:pt x="170993" y="133684"/>
                </a:lnTo>
                <a:cubicBezTo>
                  <a:pt x="170993" y="148451"/>
                  <a:pt x="159022" y="160422"/>
                  <a:pt x="144255" y="160422"/>
                </a:cubicBezTo>
                <a:lnTo>
                  <a:pt x="34655" y="160422"/>
                </a:lnTo>
                <a:cubicBezTo>
                  <a:pt x="19888" y="160422"/>
                  <a:pt x="0" y="146472"/>
                  <a:pt x="0" y="131705"/>
                </a:cubicBezTo>
                <a:lnTo>
                  <a:pt x="15835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636239">
            <a:off x="5387345" y="3368962"/>
            <a:ext cx="368293" cy="3356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790" y="3365872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Oval 16"/>
          <p:cNvSpPr/>
          <p:nvPr/>
        </p:nvSpPr>
        <p:spPr>
          <a:xfrm rot="636239">
            <a:off x="5912081" y="348397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833" y="349801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693" y="3350695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9014" y="346541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954" y="348232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Freeform 43"/>
          <p:cNvSpPr/>
          <p:nvPr/>
        </p:nvSpPr>
        <p:spPr>
          <a:xfrm>
            <a:off x="5324850" y="3300700"/>
            <a:ext cx="863895" cy="438986"/>
          </a:xfrm>
          <a:custGeom>
            <a:avLst/>
            <a:gdLst>
              <a:gd name="connsiteX0" fmla="*/ 641228 w 863895"/>
              <a:gd name="connsiteY0" fmla="*/ 79101 h 438986"/>
              <a:gd name="connsiteX1" fmla="*/ 475637 w 863895"/>
              <a:gd name="connsiteY1" fmla="*/ 231322 h 438986"/>
              <a:gd name="connsiteX2" fmla="*/ 641228 w 863895"/>
              <a:gd name="connsiteY2" fmla="*/ 383544 h 438986"/>
              <a:gd name="connsiteX3" fmla="*/ 806818 w 863895"/>
              <a:gd name="connsiteY3" fmla="*/ 231322 h 438986"/>
              <a:gd name="connsiteX4" fmla="*/ 641228 w 863895"/>
              <a:gd name="connsiteY4" fmla="*/ 79101 h 438986"/>
              <a:gd name="connsiteX5" fmla="*/ 229140 w 863895"/>
              <a:gd name="connsiteY5" fmla="*/ 55443 h 438986"/>
              <a:gd name="connsiteX6" fmla="*/ 63550 w 863895"/>
              <a:gd name="connsiteY6" fmla="*/ 207664 h 438986"/>
              <a:gd name="connsiteX7" fmla="*/ 229140 w 863895"/>
              <a:gd name="connsiteY7" fmla="*/ 359886 h 438986"/>
              <a:gd name="connsiteX8" fmla="*/ 394731 w 863895"/>
              <a:gd name="connsiteY8" fmla="*/ 207664 h 438986"/>
              <a:gd name="connsiteX9" fmla="*/ 229140 w 863895"/>
              <a:gd name="connsiteY9" fmla="*/ 55443 h 438986"/>
              <a:gd name="connsiteX10" fmla="*/ 225904 w 863895"/>
              <a:gd name="connsiteY10" fmla="*/ 0 h 438986"/>
              <a:gd name="connsiteX11" fmla="*/ 434056 w 863895"/>
              <a:gd name="connsiteY11" fmla="*/ 126832 h 438986"/>
              <a:gd name="connsiteX12" fmla="*/ 437083 w 863895"/>
              <a:gd name="connsiteY12" fmla="*/ 140615 h 438986"/>
              <a:gd name="connsiteX13" fmla="*/ 478253 w 863895"/>
              <a:gd name="connsiteY13" fmla="*/ 84481 h 438986"/>
              <a:gd name="connsiteX14" fmla="*/ 637991 w 863895"/>
              <a:gd name="connsiteY14" fmla="*/ 23658 h 438986"/>
              <a:gd name="connsiteX15" fmla="*/ 863895 w 863895"/>
              <a:gd name="connsiteY15" fmla="*/ 231322 h 438986"/>
              <a:gd name="connsiteX16" fmla="*/ 637991 w 863895"/>
              <a:gd name="connsiteY16" fmla="*/ 438986 h 438986"/>
              <a:gd name="connsiteX17" fmla="*/ 429840 w 863895"/>
              <a:gd name="connsiteY17" fmla="*/ 312154 h 438986"/>
              <a:gd name="connsiteX18" fmla="*/ 426813 w 863895"/>
              <a:gd name="connsiteY18" fmla="*/ 298371 h 438986"/>
              <a:gd name="connsiteX19" fmla="*/ 385642 w 863895"/>
              <a:gd name="connsiteY19" fmla="*/ 354505 h 438986"/>
              <a:gd name="connsiteX20" fmla="*/ 225904 w 863895"/>
              <a:gd name="connsiteY20" fmla="*/ 415328 h 438986"/>
              <a:gd name="connsiteX21" fmla="*/ 0 w 863895"/>
              <a:gd name="connsiteY21" fmla="*/ 207664 h 438986"/>
              <a:gd name="connsiteX22" fmla="*/ 225904 w 863895"/>
              <a:gd name="connsiteY22" fmla="*/ 0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63895" h="438986">
                <a:moveTo>
                  <a:pt x="641228" y="79101"/>
                </a:moveTo>
                <a:cubicBezTo>
                  <a:pt x="549775" y="79101"/>
                  <a:pt x="475637" y="147252"/>
                  <a:pt x="475637" y="231322"/>
                </a:cubicBezTo>
                <a:cubicBezTo>
                  <a:pt x="475637" y="315392"/>
                  <a:pt x="549775" y="383544"/>
                  <a:pt x="641228" y="383544"/>
                </a:cubicBezTo>
                <a:cubicBezTo>
                  <a:pt x="732681" y="383544"/>
                  <a:pt x="806818" y="315392"/>
                  <a:pt x="806818" y="231322"/>
                </a:cubicBezTo>
                <a:cubicBezTo>
                  <a:pt x="806818" y="147252"/>
                  <a:pt x="732681" y="79101"/>
                  <a:pt x="641228" y="79101"/>
                </a:cubicBezTo>
                <a:close/>
                <a:moveTo>
                  <a:pt x="229140" y="55443"/>
                </a:moveTo>
                <a:cubicBezTo>
                  <a:pt x="137688" y="55443"/>
                  <a:pt x="63550" y="123594"/>
                  <a:pt x="63550" y="207664"/>
                </a:cubicBezTo>
                <a:cubicBezTo>
                  <a:pt x="63550" y="291734"/>
                  <a:pt x="137688" y="359886"/>
                  <a:pt x="229140" y="359886"/>
                </a:cubicBezTo>
                <a:cubicBezTo>
                  <a:pt x="320593" y="359886"/>
                  <a:pt x="394731" y="291734"/>
                  <a:pt x="394731" y="207664"/>
                </a:cubicBezTo>
                <a:cubicBezTo>
                  <a:pt x="394731" y="123594"/>
                  <a:pt x="320593" y="55443"/>
                  <a:pt x="229140" y="55443"/>
                </a:cubicBezTo>
                <a:close/>
                <a:moveTo>
                  <a:pt x="225904" y="0"/>
                </a:moveTo>
                <a:cubicBezTo>
                  <a:pt x="319476" y="0"/>
                  <a:pt x="399761" y="52298"/>
                  <a:pt x="434056" y="126832"/>
                </a:cubicBezTo>
                <a:lnTo>
                  <a:pt x="437083" y="140615"/>
                </a:lnTo>
                <a:lnTo>
                  <a:pt x="478253" y="84481"/>
                </a:lnTo>
                <a:cubicBezTo>
                  <a:pt x="519134" y="46902"/>
                  <a:pt x="575610" y="23658"/>
                  <a:pt x="637991" y="23658"/>
                </a:cubicBezTo>
                <a:cubicBezTo>
                  <a:pt x="762754" y="23658"/>
                  <a:pt x="863895" y="116632"/>
                  <a:pt x="863895" y="231322"/>
                </a:cubicBezTo>
                <a:cubicBezTo>
                  <a:pt x="863895" y="346012"/>
                  <a:pt x="762754" y="438986"/>
                  <a:pt x="637991" y="438986"/>
                </a:cubicBezTo>
                <a:cubicBezTo>
                  <a:pt x="544419" y="438986"/>
                  <a:pt x="464134" y="386688"/>
                  <a:pt x="429840" y="312154"/>
                </a:cubicBezTo>
                <a:lnTo>
                  <a:pt x="426813" y="298371"/>
                </a:lnTo>
                <a:lnTo>
                  <a:pt x="385642" y="354505"/>
                </a:lnTo>
                <a:cubicBezTo>
                  <a:pt x="344761" y="392085"/>
                  <a:pt x="288285" y="415328"/>
                  <a:pt x="225904" y="415328"/>
                </a:cubicBezTo>
                <a:cubicBezTo>
                  <a:pt x="101141" y="415328"/>
                  <a:pt x="0" y="322354"/>
                  <a:pt x="0" y="207664"/>
                </a:cubicBezTo>
                <a:cubicBezTo>
                  <a:pt x="0" y="92974"/>
                  <a:pt x="101141" y="0"/>
                  <a:pt x="22590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innerShdw dist="38100" dir="276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oup 86"/>
          <p:cNvGrpSpPr/>
          <p:nvPr/>
        </p:nvGrpSpPr>
        <p:grpSpPr>
          <a:xfrm>
            <a:off x="5600794" y="3585256"/>
            <a:ext cx="312266" cy="307859"/>
            <a:chOff x="5591368" y="3630399"/>
            <a:chExt cx="312266" cy="307859"/>
          </a:xfrm>
        </p:grpSpPr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662194" y="3630399"/>
              <a:ext cx="154514" cy="107408"/>
              <a:chOff x="5661811" y="3646833"/>
              <a:chExt cx="154514" cy="107408"/>
            </a:xfrm>
          </p:grpSpPr>
          <p:sp>
            <p:nvSpPr>
              <p:cNvPr id="19" name="Oval 18"/>
              <p:cNvSpPr/>
              <p:nvPr/>
            </p:nvSpPr>
            <p:spPr>
              <a:xfrm rot="117027">
                <a:off x="5661811" y="3646833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 rot="636239">
                <a:off x="5685429" y="3666920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0" name="Freeform 89"/>
          <p:cNvSpPr/>
          <p:nvPr/>
        </p:nvSpPr>
        <p:spPr>
          <a:xfrm rot="3600000">
            <a:off x="4952461" y="4203323"/>
            <a:ext cx="192586" cy="184698"/>
          </a:xfrm>
          <a:custGeom>
            <a:avLst/>
            <a:gdLst>
              <a:gd name="connsiteX0" fmla="*/ 163 w 192586"/>
              <a:gd name="connsiteY0" fmla="*/ 0 h 184698"/>
              <a:gd name="connsiteX1" fmla="*/ 192586 w 192586"/>
              <a:gd name="connsiteY1" fmla="*/ 0 h 184698"/>
              <a:gd name="connsiteX2" fmla="*/ 187159 w 192586"/>
              <a:gd name="connsiteY2" fmla="*/ 32374 h 184698"/>
              <a:gd name="connsiteX3" fmla="*/ 79396 w 192586"/>
              <a:gd name="connsiteY3" fmla="*/ 184542 h 184698"/>
              <a:gd name="connsiteX4" fmla="*/ 0 w 192586"/>
              <a:gd name="connsiteY4" fmla="*/ 15829 h 184698"/>
              <a:gd name="connsiteX5" fmla="*/ 163 w 192586"/>
              <a:gd name="connsiteY5" fmla="*/ 0 h 1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586" h="184698">
                <a:moveTo>
                  <a:pt x="163" y="0"/>
                </a:moveTo>
                <a:lnTo>
                  <a:pt x="192586" y="0"/>
                </a:lnTo>
                <a:lnTo>
                  <a:pt x="187159" y="32374"/>
                </a:lnTo>
                <a:cubicBezTo>
                  <a:pt x="163406" y="125296"/>
                  <a:pt x="121464" y="188260"/>
                  <a:pt x="79396" y="184542"/>
                </a:cubicBezTo>
                <a:cubicBezTo>
                  <a:pt x="37328" y="180823"/>
                  <a:pt x="7083" y="111476"/>
                  <a:pt x="0" y="15829"/>
                </a:cubicBezTo>
                <a:lnTo>
                  <a:pt x="16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7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733843">
            <a:off x="5581679" y="3090736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349167">
            <a:off x="5706221" y="446660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3537645">
            <a:off x="5088475" y="408181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Freeform 37"/>
          <p:cNvSpPr/>
          <p:nvPr/>
        </p:nvSpPr>
        <p:spPr>
          <a:xfrm>
            <a:off x="5072613" y="3193497"/>
            <a:ext cx="1525175" cy="1738645"/>
          </a:xfrm>
          <a:custGeom>
            <a:avLst/>
            <a:gdLst>
              <a:gd name="connsiteX0" fmla="*/ 857743 w 1525175"/>
              <a:gd name="connsiteY0" fmla="*/ 147 h 1738645"/>
              <a:gd name="connsiteX1" fmla="*/ 1153111 w 1525175"/>
              <a:gd name="connsiteY1" fmla="*/ 79870 h 1738645"/>
              <a:gd name="connsiteX2" fmla="*/ 1272290 w 1525175"/>
              <a:gd name="connsiteY2" fmla="*/ 154703 h 1738645"/>
              <a:gd name="connsiteX3" fmla="*/ 1462210 w 1525175"/>
              <a:gd name="connsiteY3" fmla="*/ 809599 h 1738645"/>
              <a:gd name="connsiteX4" fmla="*/ 1257758 w 1525175"/>
              <a:gd name="connsiteY4" fmla="*/ 1087292 h 1738645"/>
              <a:gd name="connsiteX5" fmla="*/ 1090648 w 1525175"/>
              <a:gd name="connsiteY5" fmla="*/ 1570083 h 1738645"/>
              <a:gd name="connsiteX6" fmla="*/ 368793 w 1525175"/>
              <a:gd name="connsiteY6" fmla="*/ 1618265 h 1738645"/>
              <a:gd name="connsiteX7" fmla="*/ 260749 w 1525175"/>
              <a:gd name="connsiteY7" fmla="*/ 1552808 h 1738645"/>
              <a:gd name="connsiteX8" fmla="*/ 68590 w 1525175"/>
              <a:gd name="connsiteY8" fmla="*/ 855409 h 1738645"/>
              <a:gd name="connsiteX9" fmla="*/ 324475 w 1525175"/>
              <a:gd name="connsiteY9" fmla="*/ 505737 h 1738645"/>
              <a:gd name="connsiteX10" fmla="*/ 446000 w 1525175"/>
              <a:gd name="connsiteY10" fmla="*/ 232456 h 1738645"/>
              <a:gd name="connsiteX11" fmla="*/ 857743 w 1525175"/>
              <a:gd name="connsiteY11" fmla="*/ 147 h 173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175" h="1738645">
                <a:moveTo>
                  <a:pt x="857743" y="147"/>
                </a:moveTo>
                <a:cubicBezTo>
                  <a:pt x="957268" y="-2201"/>
                  <a:pt x="1059989" y="23453"/>
                  <a:pt x="1153111" y="79870"/>
                </a:cubicBezTo>
                <a:lnTo>
                  <a:pt x="1272290" y="154703"/>
                </a:lnTo>
                <a:cubicBezTo>
                  <a:pt x="1490597" y="331529"/>
                  <a:pt x="1604411" y="574883"/>
                  <a:pt x="1462210" y="809599"/>
                </a:cubicBezTo>
                <a:cubicBezTo>
                  <a:pt x="1372918" y="943038"/>
                  <a:pt x="1325909" y="994728"/>
                  <a:pt x="1257758" y="1087292"/>
                </a:cubicBezTo>
                <a:cubicBezTo>
                  <a:pt x="1128679" y="1271175"/>
                  <a:pt x="1170393" y="1446611"/>
                  <a:pt x="1090648" y="1570083"/>
                </a:cubicBezTo>
                <a:cubicBezTo>
                  <a:pt x="948448" y="1804800"/>
                  <a:pt x="617120" y="1768711"/>
                  <a:pt x="368793" y="1618265"/>
                </a:cubicBezTo>
                <a:lnTo>
                  <a:pt x="260749" y="1552808"/>
                </a:lnTo>
                <a:cubicBezTo>
                  <a:pt x="12422" y="1402362"/>
                  <a:pt x="-73610" y="1090126"/>
                  <a:pt x="68590" y="855409"/>
                </a:cubicBezTo>
                <a:lnTo>
                  <a:pt x="324475" y="505737"/>
                </a:lnTo>
                <a:cubicBezTo>
                  <a:pt x="382447" y="401938"/>
                  <a:pt x="388028" y="336255"/>
                  <a:pt x="446000" y="232456"/>
                </a:cubicBezTo>
                <a:cubicBezTo>
                  <a:pt x="534875" y="85758"/>
                  <a:pt x="691869" y="4060"/>
                  <a:pt x="857743" y="147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4451302">
            <a:off x="5641249" y="3138032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2436239">
            <a:off x="6025315" y="359097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2436239">
            <a:off x="5653787" y="33385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6002127" y="353612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1201861">
            <a:off x="5767369" y="3767226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955068">
            <a:off x="5843045" y="380951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1892648">
            <a:off x="5712775" y="3737157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2436239">
            <a:off x="6124556" y="36532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2436239">
            <a:off x="6142266" y="365877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917027">
            <a:off x="5832477" y="3664262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436239">
            <a:off x="5868262" y="367204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529767">
            <a:off x="5282806" y="3937574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1170433">
            <a:off x="5550025" y="4336021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1723612">
            <a:off x="6156647" y="42249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21115235">
            <a:off x="6384421" y="342327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5561527">
            <a:off x="6456513" y="346216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3544470">
            <a:off x="6290208" y="353847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130243">
            <a:off x="5643654" y="316950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130243" flipH="1">
            <a:off x="5725402" y="315493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3904390">
            <a:off x="6438005" y="346129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3904390" flipH="1">
            <a:off x="6475964" y="3535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21108796">
            <a:off x="5659380" y="3316242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2436239">
            <a:off x="5784768" y="343562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2436239">
            <a:off x="5806402" y="34467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Freeform 51"/>
          <p:cNvSpPr/>
          <p:nvPr/>
        </p:nvSpPr>
        <p:spPr>
          <a:xfrm rot="1718165">
            <a:off x="5433386" y="3194754"/>
            <a:ext cx="1066517" cy="936419"/>
          </a:xfrm>
          <a:custGeom>
            <a:avLst/>
            <a:gdLst>
              <a:gd name="connsiteX0" fmla="*/ 237060 w 1066517"/>
              <a:gd name="connsiteY0" fmla="*/ 593835 h 1015949"/>
              <a:gd name="connsiteX1" fmla="*/ 533259 w 1066517"/>
              <a:gd name="connsiteY1" fmla="*/ 853284 h 1015949"/>
              <a:gd name="connsiteX2" fmla="*/ 829458 w 1066517"/>
              <a:gd name="connsiteY2" fmla="*/ 593835 h 1015949"/>
              <a:gd name="connsiteX3" fmla="*/ 533259 w 1066517"/>
              <a:gd name="connsiteY3" fmla="*/ 710343 h 1015949"/>
              <a:gd name="connsiteX4" fmla="*/ 237060 w 1066517"/>
              <a:gd name="connsiteY4" fmla="*/ 593835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237060" y="593835"/>
                </a:moveTo>
                <a:cubicBezTo>
                  <a:pt x="237060" y="737125"/>
                  <a:pt x="369673" y="853284"/>
                  <a:pt x="533259" y="853284"/>
                </a:cubicBezTo>
                <a:cubicBezTo>
                  <a:pt x="696845" y="853284"/>
                  <a:pt x="829458" y="737125"/>
                  <a:pt x="829458" y="593835"/>
                </a:cubicBezTo>
                <a:cubicBezTo>
                  <a:pt x="754252" y="667942"/>
                  <a:pt x="646457" y="710343"/>
                  <a:pt x="533259" y="710343"/>
                </a:cubicBezTo>
                <a:cubicBezTo>
                  <a:pt x="420061" y="710343"/>
                  <a:pt x="312266" y="667943"/>
                  <a:pt x="237060" y="593835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reeform 53"/>
          <p:cNvSpPr/>
          <p:nvPr/>
        </p:nvSpPr>
        <p:spPr>
          <a:xfrm rot="3327734">
            <a:off x="6359478" y="4039592"/>
            <a:ext cx="1066517" cy="917633"/>
          </a:xfrm>
          <a:custGeom>
            <a:avLst/>
            <a:gdLst>
              <a:gd name="connsiteX0" fmla="*/ 533258 w 1066517"/>
              <a:gd name="connsiteY0" fmla="*/ 598141 h 1015949"/>
              <a:gd name="connsiteX1" fmla="*/ 237059 w 1066517"/>
              <a:gd name="connsiteY1" fmla="*/ 784197 h 1015949"/>
              <a:gd name="connsiteX2" fmla="*/ 533258 w 1066517"/>
              <a:gd name="connsiteY2" fmla="*/ 700646 h 1015949"/>
              <a:gd name="connsiteX3" fmla="*/ 829457 w 1066517"/>
              <a:gd name="connsiteY3" fmla="*/ 784197 h 1015949"/>
              <a:gd name="connsiteX4" fmla="*/ 533258 w 1066517"/>
              <a:gd name="connsiteY4" fmla="*/ 598141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533258" y="598141"/>
                </a:moveTo>
                <a:cubicBezTo>
                  <a:pt x="369672" y="598141"/>
                  <a:pt x="237059" y="681441"/>
                  <a:pt x="237059" y="784197"/>
                </a:cubicBezTo>
                <a:cubicBezTo>
                  <a:pt x="312265" y="731052"/>
                  <a:pt x="420060" y="700646"/>
                  <a:pt x="533258" y="700646"/>
                </a:cubicBezTo>
                <a:cubicBezTo>
                  <a:pt x="646456" y="700646"/>
                  <a:pt x="754251" y="731053"/>
                  <a:pt x="829457" y="784197"/>
                </a:cubicBezTo>
                <a:cubicBezTo>
                  <a:pt x="829457" y="681441"/>
                  <a:pt x="696844" y="598141"/>
                  <a:pt x="533258" y="598141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rgbClr val="E50909"/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17440842">
            <a:off x="5211849" y="3706114"/>
            <a:ext cx="400288" cy="18024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91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92473" y="2701737"/>
            <a:ext cx="3998037" cy="2492088"/>
            <a:chOff x="2460261" y="1608042"/>
            <a:chExt cx="3998037" cy="2492088"/>
          </a:xfrm>
        </p:grpSpPr>
        <p:sp>
          <p:nvSpPr>
            <p:cNvPr id="82" name="Oval 81"/>
            <p:cNvSpPr/>
            <p:nvPr/>
          </p:nvSpPr>
          <p:spPr>
            <a:xfrm>
              <a:off x="2460261" y="2867821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191"/>
            <p:cNvSpPr/>
            <p:nvPr/>
          </p:nvSpPr>
          <p:spPr>
            <a:xfrm rot="14964164">
              <a:off x="3938693" y="1661398"/>
              <a:ext cx="244352" cy="19970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384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Freeform 14"/>
            <p:cNvSpPr/>
            <p:nvPr/>
          </p:nvSpPr>
          <p:spPr>
            <a:xfrm rot="7881290">
              <a:off x="3726006" y="2694567"/>
              <a:ext cx="332694" cy="126212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ounded Rectangle 8"/>
            <p:cNvSpPr/>
            <p:nvPr/>
          </p:nvSpPr>
          <p:spPr>
            <a:xfrm rot="72546">
              <a:off x="3882337" y="1661885"/>
              <a:ext cx="1226406" cy="1753894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779977 w 4152914"/>
                <a:gd name="connsiteY3" fmla="*/ 1578711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7918957"/>
                <a:gd name="connsiteX1" fmla="*/ 1754223 w 4152914"/>
                <a:gd name="connsiteY1" fmla="*/ 0 h 7918957"/>
                <a:gd name="connsiteX2" fmla="*/ 2223738 w 4152914"/>
                <a:gd name="connsiteY2" fmla="*/ 7940 h 7918957"/>
                <a:gd name="connsiteX3" fmla="*/ 3779977 w 4152914"/>
                <a:gd name="connsiteY3" fmla="*/ 1578711 h 7918957"/>
                <a:gd name="connsiteX4" fmla="*/ 3794731 w 4152914"/>
                <a:gd name="connsiteY4" fmla="*/ 2850397 h 7918957"/>
                <a:gd name="connsiteX5" fmla="*/ 4152568 w 4152914"/>
                <a:gd name="connsiteY5" fmla="*/ 4613832 h 7918957"/>
                <a:gd name="connsiteX6" fmla="*/ 2914022 w 4152914"/>
                <a:gd name="connsiteY6" fmla="*/ 7918958 h 7918957"/>
                <a:gd name="connsiteX7" fmla="*/ 1754223 w 4152914"/>
                <a:gd name="connsiteY7" fmla="*/ 6079787 h 7918957"/>
                <a:gd name="connsiteX8" fmla="*/ 0 w 4152914"/>
                <a:gd name="connsiteY8" fmla="*/ 4325564 h 7918957"/>
                <a:gd name="connsiteX9" fmla="*/ 42072 w 4152914"/>
                <a:gd name="connsiteY9" fmla="*/ 3012604 h 7918957"/>
                <a:gd name="connsiteX10" fmla="*/ 0 w 4152914"/>
                <a:gd name="connsiteY10" fmla="*/ 1754223 h 7918957"/>
                <a:gd name="connsiteX0" fmla="*/ 0 w 4152914"/>
                <a:gd name="connsiteY0" fmla="*/ 1754223 h 8073669"/>
                <a:gd name="connsiteX1" fmla="*/ 1754223 w 4152914"/>
                <a:gd name="connsiteY1" fmla="*/ 0 h 8073669"/>
                <a:gd name="connsiteX2" fmla="*/ 2223738 w 4152914"/>
                <a:gd name="connsiteY2" fmla="*/ 7940 h 8073669"/>
                <a:gd name="connsiteX3" fmla="*/ 3779977 w 4152914"/>
                <a:gd name="connsiteY3" fmla="*/ 1578711 h 8073669"/>
                <a:gd name="connsiteX4" fmla="*/ 3794731 w 4152914"/>
                <a:gd name="connsiteY4" fmla="*/ 2850397 h 8073669"/>
                <a:gd name="connsiteX5" fmla="*/ 4152568 w 4152914"/>
                <a:gd name="connsiteY5" fmla="*/ 4613832 h 8073669"/>
                <a:gd name="connsiteX6" fmla="*/ 2914022 w 4152914"/>
                <a:gd name="connsiteY6" fmla="*/ 7918958 h 8073669"/>
                <a:gd name="connsiteX7" fmla="*/ 1104114 w 4152914"/>
                <a:gd name="connsiteY7" fmla="*/ 8073671 h 8073669"/>
                <a:gd name="connsiteX8" fmla="*/ 0 w 4152914"/>
                <a:gd name="connsiteY8" fmla="*/ 4325564 h 8073669"/>
                <a:gd name="connsiteX9" fmla="*/ 42072 w 4152914"/>
                <a:gd name="connsiteY9" fmla="*/ 3012604 h 8073669"/>
                <a:gd name="connsiteX10" fmla="*/ 0 w 4152914"/>
                <a:gd name="connsiteY10" fmla="*/ 1754223 h 8073669"/>
                <a:gd name="connsiteX0" fmla="*/ 0 w 4152914"/>
                <a:gd name="connsiteY0" fmla="*/ 1754223 h 8168539"/>
                <a:gd name="connsiteX1" fmla="*/ 1754223 w 4152914"/>
                <a:gd name="connsiteY1" fmla="*/ 0 h 8168539"/>
                <a:gd name="connsiteX2" fmla="*/ 2223738 w 4152914"/>
                <a:gd name="connsiteY2" fmla="*/ 7940 h 8168539"/>
                <a:gd name="connsiteX3" fmla="*/ 3779977 w 4152914"/>
                <a:gd name="connsiteY3" fmla="*/ 1578711 h 8168539"/>
                <a:gd name="connsiteX4" fmla="*/ 3794731 w 4152914"/>
                <a:gd name="connsiteY4" fmla="*/ 2850397 h 8168539"/>
                <a:gd name="connsiteX5" fmla="*/ 4152568 w 4152914"/>
                <a:gd name="connsiteY5" fmla="*/ 4613832 h 8168539"/>
                <a:gd name="connsiteX6" fmla="*/ 2914022 w 4152914"/>
                <a:gd name="connsiteY6" fmla="*/ 7918958 h 8168539"/>
                <a:gd name="connsiteX7" fmla="*/ 1104114 w 4152914"/>
                <a:gd name="connsiteY7" fmla="*/ 8073671 h 8168539"/>
                <a:gd name="connsiteX8" fmla="*/ 0 w 4152914"/>
                <a:gd name="connsiteY8" fmla="*/ 4325564 h 8168539"/>
                <a:gd name="connsiteX9" fmla="*/ 42072 w 4152914"/>
                <a:gd name="connsiteY9" fmla="*/ 3012604 h 8168539"/>
                <a:gd name="connsiteX10" fmla="*/ 0 w 4152914"/>
                <a:gd name="connsiteY10" fmla="*/ 1754223 h 8168539"/>
                <a:gd name="connsiteX0" fmla="*/ 0 w 4152914"/>
                <a:gd name="connsiteY0" fmla="*/ 1754223 h 8201473"/>
                <a:gd name="connsiteX1" fmla="*/ 1754223 w 4152914"/>
                <a:gd name="connsiteY1" fmla="*/ 0 h 8201473"/>
                <a:gd name="connsiteX2" fmla="*/ 2223738 w 4152914"/>
                <a:gd name="connsiteY2" fmla="*/ 7940 h 8201473"/>
                <a:gd name="connsiteX3" fmla="*/ 3779977 w 4152914"/>
                <a:gd name="connsiteY3" fmla="*/ 1578711 h 8201473"/>
                <a:gd name="connsiteX4" fmla="*/ 3794731 w 4152914"/>
                <a:gd name="connsiteY4" fmla="*/ 2850397 h 8201473"/>
                <a:gd name="connsiteX5" fmla="*/ 4152568 w 4152914"/>
                <a:gd name="connsiteY5" fmla="*/ 4613832 h 8201473"/>
                <a:gd name="connsiteX6" fmla="*/ 2914022 w 4152914"/>
                <a:gd name="connsiteY6" fmla="*/ 7918958 h 8201473"/>
                <a:gd name="connsiteX7" fmla="*/ 1104114 w 4152914"/>
                <a:gd name="connsiteY7" fmla="*/ 8073671 h 8201473"/>
                <a:gd name="connsiteX8" fmla="*/ 0 w 4152914"/>
                <a:gd name="connsiteY8" fmla="*/ 4325564 h 8201473"/>
                <a:gd name="connsiteX9" fmla="*/ 42072 w 4152914"/>
                <a:gd name="connsiteY9" fmla="*/ 3012604 h 8201473"/>
                <a:gd name="connsiteX10" fmla="*/ 0 w 4152914"/>
                <a:gd name="connsiteY10" fmla="*/ 1754223 h 8201473"/>
                <a:gd name="connsiteX0" fmla="*/ 0 w 4418315"/>
                <a:gd name="connsiteY0" fmla="*/ 1754223 h 8201477"/>
                <a:gd name="connsiteX1" fmla="*/ 1754223 w 4418315"/>
                <a:gd name="connsiteY1" fmla="*/ 0 h 8201477"/>
                <a:gd name="connsiteX2" fmla="*/ 2223738 w 4418315"/>
                <a:gd name="connsiteY2" fmla="*/ 7940 h 8201477"/>
                <a:gd name="connsiteX3" fmla="*/ 3779977 w 4418315"/>
                <a:gd name="connsiteY3" fmla="*/ 1578711 h 8201477"/>
                <a:gd name="connsiteX4" fmla="*/ 3794731 w 4418315"/>
                <a:gd name="connsiteY4" fmla="*/ 2850397 h 8201477"/>
                <a:gd name="connsiteX5" fmla="*/ 4152568 w 4418315"/>
                <a:gd name="connsiteY5" fmla="*/ 4613832 h 8201477"/>
                <a:gd name="connsiteX6" fmla="*/ 2914022 w 4418315"/>
                <a:gd name="connsiteY6" fmla="*/ 7918958 h 8201477"/>
                <a:gd name="connsiteX7" fmla="*/ 1104114 w 4418315"/>
                <a:gd name="connsiteY7" fmla="*/ 8073671 h 8201477"/>
                <a:gd name="connsiteX8" fmla="*/ 0 w 4418315"/>
                <a:gd name="connsiteY8" fmla="*/ 4325564 h 8201477"/>
                <a:gd name="connsiteX9" fmla="*/ 42072 w 4418315"/>
                <a:gd name="connsiteY9" fmla="*/ 3012604 h 8201477"/>
                <a:gd name="connsiteX10" fmla="*/ 0 w 4418315"/>
                <a:gd name="connsiteY10" fmla="*/ 1754223 h 8201477"/>
                <a:gd name="connsiteX0" fmla="*/ 0 w 4515861"/>
                <a:gd name="connsiteY0" fmla="*/ 1754223 h 8201473"/>
                <a:gd name="connsiteX1" fmla="*/ 1754223 w 4515861"/>
                <a:gd name="connsiteY1" fmla="*/ 0 h 8201473"/>
                <a:gd name="connsiteX2" fmla="*/ 2223738 w 4515861"/>
                <a:gd name="connsiteY2" fmla="*/ 7940 h 8201473"/>
                <a:gd name="connsiteX3" fmla="*/ 3779977 w 4515861"/>
                <a:gd name="connsiteY3" fmla="*/ 1578711 h 8201473"/>
                <a:gd name="connsiteX4" fmla="*/ 3794731 w 4515861"/>
                <a:gd name="connsiteY4" fmla="*/ 2850397 h 8201473"/>
                <a:gd name="connsiteX5" fmla="*/ 4152568 w 4515861"/>
                <a:gd name="connsiteY5" fmla="*/ 4613832 h 8201473"/>
                <a:gd name="connsiteX6" fmla="*/ 2914022 w 4515861"/>
                <a:gd name="connsiteY6" fmla="*/ 7918958 h 8201473"/>
                <a:gd name="connsiteX7" fmla="*/ 1104114 w 4515861"/>
                <a:gd name="connsiteY7" fmla="*/ 8073671 h 8201473"/>
                <a:gd name="connsiteX8" fmla="*/ 0 w 4515861"/>
                <a:gd name="connsiteY8" fmla="*/ 4325564 h 8201473"/>
                <a:gd name="connsiteX9" fmla="*/ 42072 w 4515861"/>
                <a:gd name="connsiteY9" fmla="*/ 3012604 h 8201473"/>
                <a:gd name="connsiteX10" fmla="*/ 0 w 4515861"/>
                <a:gd name="connsiteY10" fmla="*/ 1754223 h 8201473"/>
                <a:gd name="connsiteX0" fmla="*/ 0 w 4561552"/>
                <a:gd name="connsiteY0" fmla="*/ 1754223 h 8201477"/>
                <a:gd name="connsiteX1" fmla="*/ 1754223 w 4561552"/>
                <a:gd name="connsiteY1" fmla="*/ 0 h 8201477"/>
                <a:gd name="connsiteX2" fmla="*/ 2223738 w 4561552"/>
                <a:gd name="connsiteY2" fmla="*/ 7940 h 8201477"/>
                <a:gd name="connsiteX3" fmla="*/ 3779977 w 4561552"/>
                <a:gd name="connsiteY3" fmla="*/ 1578711 h 8201477"/>
                <a:gd name="connsiteX4" fmla="*/ 3794731 w 4561552"/>
                <a:gd name="connsiteY4" fmla="*/ 2850397 h 8201477"/>
                <a:gd name="connsiteX5" fmla="*/ 4232902 w 4561552"/>
                <a:gd name="connsiteY5" fmla="*/ 4537814 h 8201477"/>
                <a:gd name="connsiteX6" fmla="*/ 2914022 w 4561552"/>
                <a:gd name="connsiteY6" fmla="*/ 7918958 h 8201477"/>
                <a:gd name="connsiteX7" fmla="*/ 1104114 w 4561552"/>
                <a:gd name="connsiteY7" fmla="*/ 8073671 h 8201477"/>
                <a:gd name="connsiteX8" fmla="*/ 0 w 4561552"/>
                <a:gd name="connsiteY8" fmla="*/ 4325564 h 8201477"/>
                <a:gd name="connsiteX9" fmla="*/ 42072 w 4561552"/>
                <a:gd name="connsiteY9" fmla="*/ 3012604 h 8201477"/>
                <a:gd name="connsiteX10" fmla="*/ 0 w 4561552"/>
                <a:gd name="connsiteY10" fmla="*/ 1754223 h 8201477"/>
                <a:gd name="connsiteX0" fmla="*/ 223588 w 4785140"/>
                <a:gd name="connsiteY0" fmla="*/ 1754223 h 8201473"/>
                <a:gd name="connsiteX1" fmla="*/ 1977811 w 4785140"/>
                <a:gd name="connsiteY1" fmla="*/ 0 h 8201473"/>
                <a:gd name="connsiteX2" fmla="*/ 2447326 w 4785140"/>
                <a:gd name="connsiteY2" fmla="*/ 7940 h 8201473"/>
                <a:gd name="connsiteX3" fmla="*/ 4003565 w 4785140"/>
                <a:gd name="connsiteY3" fmla="*/ 1578711 h 8201473"/>
                <a:gd name="connsiteX4" fmla="*/ 4018319 w 4785140"/>
                <a:gd name="connsiteY4" fmla="*/ 2850397 h 8201473"/>
                <a:gd name="connsiteX5" fmla="*/ 4456490 w 4785140"/>
                <a:gd name="connsiteY5" fmla="*/ 4537814 h 8201473"/>
                <a:gd name="connsiteX6" fmla="*/ 3137610 w 4785140"/>
                <a:gd name="connsiteY6" fmla="*/ 7918958 h 8201473"/>
                <a:gd name="connsiteX7" fmla="*/ 1327702 w 4785140"/>
                <a:gd name="connsiteY7" fmla="*/ 8073671 h 8201473"/>
                <a:gd name="connsiteX8" fmla="*/ 223588 w 4785140"/>
                <a:gd name="connsiteY8" fmla="*/ 4325564 h 8201473"/>
                <a:gd name="connsiteX9" fmla="*/ 265660 w 4785140"/>
                <a:gd name="connsiteY9" fmla="*/ 3012604 h 8201473"/>
                <a:gd name="connsiteX10" fmla="*/ 223588 w 4785140"/>
                <a:gd name="connsiteY10" fmla="*/ 1754223 h 8201473"/>
                <a:gd name="connsiteX0" fmla="*/ 221259 w 4782811"/>
                <a:gd name="connsiteY0" fmla="*/ 1754223 h 8201477"/>
                <a:gd name="connsiteX1" fmla="*/ 1975482 w 4782811"/>
                <a:gd name="connsiteY1" fmla="*/ 0 h 8201477"/>
                <a:gd name="connsiteX2" fmla="*/ 2444997 w 4782811"/>
                <a:gd name="connsiteY2" fmla="*/ 7940 h 8201477"/>
                <a:gd name="connsiteX3" fmla="*/ 4001236 w 4782811"/>
                <a:gd name="connsiteY3" fmla="*/ 1578711 h 8201477"/>
                <a:gd name="connsiteX4" fmla="*/ 4015990 w 4782811"/>
                <a:gd name="connsiteY4" fmla="*/ 2850397 h 8201477"/>
                <a:gd name="connsiteX5" fmla="*/ 4454161 w 4782811"/>
                <a:gd name="connsiteY5" fmla="*/ 4537814 h 8201477"/>
                <a:gd name="connsiteX6" fmla="*/ 3135281 w 4782811"/>
                <a:gd name="connsiteY6" fmla="*/ 7918958 h 8201477"/>
                <a:gd name="connsiteX7" fmla="*/ 1325373 w 4782811"/>
                <a:gd name="connsiteY7" fmla="*/ 8073671 h 8201477"/>
                <a:gd name="connsiteX8" fmla="*/ 221259 w 4782811"/>
                <a:gd name="connsiteY8" fmla="*/ 4325564 h 8201477"/>
                <a:gd name="connsiteX9" fmla="*/ 263331 w 4782811"/>
                <a:gd name="connsiteY9" fmla="*/ 3012604 h 8201477"/>
                <a:gd name="connsiteX10" fmla="*/ 221259 w 4782811"/>
                <a:gd name="connsiteY10" fmla="*/ 1754223 h 8201477"/>
                <a:gd name="connsiteX0" fmla="*/ 221259 w 4855090"/>
                <a:gd name="connsiteY0" fmla="*/ 1754223 h 8188252"/>
                <a:gd name="connsiteX1" fmla="*/ 1975482 w 4855090"/>
                <a:gd name="connsiteY1" fmla="*/ 0 h 8188252"/>
                <a:gd name="connsiteX2" fmla="*/ 2444997 w 4855090"/>
                <a:gd name="connsiteY2" fmla="*/ 7940 h 8188252"/>
                <a:gd name="connsiteX3" fmla="*/ 4001236 w 4855090"/>
                <a:gd name="connsiteY3" fmla="*/ 1578711 h 8188252"/>
                <a:gd name="connsiteX4" fmla="*/ 4015990 w 4855090"/>
                <a:gd name="connsiteY4" fmla="*/ 2850397 h 8188252"/>
                <a:gd name="connsiteX5" fmla="*/ 4454161 w 4855090"/>
                <a:gd name="connsiteY5" fmla="*/ 4537814 h 8188252"/>
                <a:gd name="connsiteX6" fmla="*/ 3297926 w 4855090"/>
                <a:gd name="connsiteY6" fmla="*/ 7865843 h 8188252"/>
                <a:gd name="connsiteX7" fmla="*/ 1325373 w 4855090"/>
                <a:gd name="connsiteY7" fmla="*/ 8073671 h 8188252"/>
                <a:gd name="connsiteX8" fmla="*/ 221259 w 4855090"/>
                <a:gd name="connsiteY8" fmla="*/ 4325564 h 8188252"/>
                <a:gd name="connsiteX9" fmla="*/ 263331 w 4855090"/>
                <a:gd name="connsiteY9" fmla="*/ 3012604 h 8188252"/>
                <a:gd name="connsiteX10" fmla="*/ 221259 w 4855090"/>
                <a:gd name="connsiteY10" fmla="*/ 1754223 h 8188252"/>
                <a:gd name="connsiteX0" fmla="*/ 221259 w 4685946"/>
                <a:gd name="connsiteY0" fmla="*/ 1754223 h 8188256"/>
                <a:gd name="connsiteX1" fmla="*/ 1975482 w 4685946"/>
                <a:gd name="connsiteY1" fmla="*/ 0 h 8188256"/>
                <a:gd name="connsiteX2" fmla="*/ 2444997 w 4685946"/>
                <a:gd name="connsiteY2" fmla="*/ 7940 h 8188256"/>
                <a:gd name="connsiteX3" fmla="*/ 4001236 w 4685946"/>
                <a:gd name="connsiteY3" fmla="*/ 1578711 h 8188256"/>
                <a:gd name="connsiteX4" fmla="*/ 4015990 w 4685946"/>
                <a:gd name="connsiteY4" fmla="*/ 2850397 h 8188256"/>
                <a:gd name="connsiteX5" fmla="*/ 4454161 w 4685946"/>
                <a:gd name="connsiteY5" fmla="*/ 4537814 h 8188256"/>
                <a:gd name="connsiteX6" fmla="*/ 3297926 w 4685946"/>
                <a:gd name="connsiteY6" fmla="*/ 7865843 h 8188256"/>
                <a:gd name="connsiteX7" fmla="*/ 1325373 w 4685946"/>
                <a:gd name="connsiteY7" fmla="*/ 8073671 h 8188256"/>
                <a:gd name="connsiteX8" fmla="*/ 221259 w 4685946"/>
                <a:gd name="connsiteY8" fmla="*/ 4325564 h 8188256"/>
                <a:gd name="connsiteX9" fmla="*/ 263331 w 4685946"/>
                <a:gd name="connsiteY9" fmla="*/ 3012604 h 8188256"/>
                <a:gd name="connsiteX10" fmla="*/ 221259 w 4685946"/>
                <a:gd name="connsiteY10" fmla="*/ 1754223 h 8188256"/>
                <a:gd name="connsiteX0" fmla="*/ 221259 w 4025371"/>
                <a:gd name="connsiteY0" fmla="*/ 1754223 h 8188252"/>
                <a:gd name="connsiteX1" fmla="*/ 1975482 w 4025371"/>
                <a:gd name="connsiteY1" fmla="*/ 0 h 8188252"/>
                <a:gd name="connsiteX2" fmla="*/ 2444997 w 4025371"/>
                <a:gd name="connsiteY2" fmla="*/ 7940 h 8188252"/>
                <a:gd name="connsiteX3" fmla="*/ 4001236 w 4025371"/>
                <a:gd name="connsiteY3" fmla="*/ 1578711 h 8188252"/>
                <a:gd name="connsiteX4" fmla="*/ 4015990 w 4025371"/>
                <a:gd name="connsiteY4" fmla="*/ 2850397 h 8188252"/>
                <a:gd name="connsiteX5" fmla="*/ 3297926 w 4025371"/>
                <a:gd name="connsiteY5" fmla="*/ 7865843 h 8188252"/>
                <a:gd name="connsiteX6" fmla="*/ 1325373 w 4025371"/>
                <a:gd name="connsiteY6" fmla="*/ 8073671 h 8188252"/>
                <a:gd name="connsiteX7" fmla="*/ 221259 w 4025371"/>
                <a:gd name="connsiteY7" fmla="*/ 4325564 h 8188252"/>
                <a:gd name="connsiteX8" fmla="*/ 263331 w 4025371"/>
                <a:gd name="connsiteY8" fmla="*/ 3012604 h 8188252"/>
                <a:gd name="connsiteX9" fmla="*/ 221259 w 4025371"/>
                <a:gd name="connsiteY9" fmla="*/ 1754223 h 8188252"/>
                <a:gd name="connsiteX0" fmla="*/ 221259 w 4678746"/>
                <a:gd name="connsiteY0" fmla="*/ 1754223 h 8188256"/>
                <a:gd name="connsiteX1" fmla="*/ 1975482 w 4678746"/>
                <a:gd name="connsiteY1" fmla="*/ 0 h 8188256"/>
                <a:gd name="connsiteX2" fmla="*/ 2444997 w 4678746"/>
                <a:gd name="connsiteY2" fmla="*/ 7940 h 8188256"/>
                <a:gd name="connsiteX3" fmla="*/ 4001236 w 4678746"/>
                <a:gd name="connsiteY3" fmla="*/ 1578711 h 8188256"/>
                <a:gd name="connsiteX4" fmla="*/ 4015990 w 4678746"/>
                <a:gd name="connsiteY4" fmla="*/ 2850397 h 8188256"/>
                <a:gd name="connsiteX5" fmla="*/ 3297926 w 4678746"/>
                <a:gd name="connsiteY5" fmla="*/ 7865843 h 8188256"/>
                <a:gd name="connsiteX6" fmla="*/ 1325373 w 4678746"/>
                <a:gd name="connsiteY6" fmla="*/ 8073671 h 8188256"/>
                <a:gd name="connsiteX7" fmla="*/ 221259 w 4678746"/>
                <a:gd name="connsiteY7" fmla="*/ 4325564 h 8188256"/>
                <a:gd name="connsiteX8" fmla="*/ 263331 w 4678746"/>
                <a:gd name="connsiteY8" fmla="*/ 3012604 h 8188256"/>
                <a:gd name="connsiteX9" fmla="*/ 221259 w 4678746"/>
                <a:gd name="connsiteY9" fmla="*/ 1754223 h 8188256"/>
                <a:gd name="connsiteX0" fmla="*/ 228880 w 4686367"/>
                <a:gd name="connsiteY0" fmla="*/ 1754223 h 8160903"/>
                <a:gd name="connsiteX1" fmla="*/ 1983103 w 4686367"/>
                <a:gd name="connsiteY1" fmla="*/ 0 h 8160903"/>
                <a:gd name="connsiteX2" fmla="*/ 2452618 w 4686367"/>
                <a:gd name="connsiteY2" fmla="*/ 7940 h 8160903"/>
                <a:gd name="connsiteX3" fmla="*/ 4008857 w 4686367"/>
                <a:gd name="connsiteY3" fmla="*/ 1578711 h 8160903"/>
                <a:gd name="connsiteX4" fmla="*/ 4023611 w 4686367"/>
                <a:gd name="connsiteY4" fmla="*/ 2850397 h 8160903"/>
                <a:gd name="connsiteX5" fmla="*/ 3305547 w 4686367"/>
                <a:gd name="connsiteY5" fmla="*/ 7865843 h 8160903"/>
                <a:gd name="connsiteX6" fmla="*/ 1285500 w 4686367"/>
                <a:gd name="connsiteY6" fmla="*/ 8037619 h 8160903"/>
                <a:gd name="connsiteX7" fmla="*/ 228880 w 4686367"/>
                <a:gd name="connsiteY7" fmla="*/ 4325564 h 8160903"/>
                <a:gd name="connsiteX8" fmla="*/ 270952 w 4686367"/>
                <a:gd name="connsiteY8" fmla="*/ 3012604 h 8160903"/>
                <a:gd name="connsiteX9" fmla="*/ 228880 w 4686367"/>
                <a:gd name="connsiteY9" fmla="*/ 1754223 h 8160903"/>
                <a:gd name="connsiteX0" fmla="*/ 228880 w 4686367"/>
                <a:gd name="connsiteY0" fmla="*/ 1754223 h 8160903"/>
                <a:gd name="connsiteX1" fmla="*/ 1983103 w 4686367"/>
                <a:gd name="connsiteY1" fmla="*/ 0 h 8160903"/>
                <a:gd name="connsiteX2" fmla="*/ 2452618 w 4686367"/>
                <a:gd name="connsiteY2" fmla="*/ 7940 h 8160903"/>
                <a:gd name="connsiteX3" fmla="*/ 4195463 w 4686367"/>
                <a:gd name="connsiteY3" fmla="*/ 1700901 h 8160903"/>
                <a:gd name="connsiteX4" fmla="*/ 4023611 w 4686367"/>
                <a:gd name="connsiteY4" fmla="*/ 2850397 h 8160903"/>
                <a:gd name="connsiteX5" fmla="*/ 3305547 w 4686367"/>
                <a:gd name="connsiteY5" fmla="*/ 7865843 h 8160903"/>
                <a:gd name="connsiteX6" fmla="*/ 1285500 w 4686367"/>
                <a:gd name="connsiteY6" fmla="*/ 8037619 h 8160903"/>
                <a:gd name="connsiteX7" fmla="*/ 228880 w 4686367"/>
                <a:gd name="connsiteY7" fmla="*/ 4325564 h 8160903"/>
                <a:gd name="connsiteX8" fmla="*/ 270952 w 4686367"/>
                <a:gd name="connsiteY8" fmla="*/ 3012604 h 8160903"/>
                <a:gd name="connsiteX9" fmla="*/ 228880 w 4686367"/>
                <a:gd name="connsiteY9" fmla="*/ 1754223 h 8160903"/>
                <a:gd name="connsiteX0" fmla="*/ 228880 w 4726880"/>
                <a:gd name="connsiteY0" fmla="*/ 1754223 h 8160903"/>
                <a:gd name="connsiteX1" fmla="*/ 1983103 w 4726880"/>
                <a:gd name="connsiteY1" fmla="*/ 0 h 8160903"/>
                <a:gd name="connsiteX2" fmla="*/ 2452618 w 4726880"/>
                <a:gd name="connsiteY2" fmla="*/ 7940 h 8160903"/>
                <a:gd name="connsiteX3" fmla="*/ 4195463 w 4726880"/>
                <a:gd name="connsiteY3" fmla="*/ 1700901 h 8160903"/>
                <a:gd name="connsiteX4" fmla="*/ 4137289 w 4726880"/>
                <a:gd name="connsiteY4" fmla="*/ 3016588 h 8160903"/>
                <a:gd name="connsiteX5" fmla="*/ 3305547 w 4726880"/>
                <a:gd name="connsiteY5" fmla="*/ 7865843 h 8160903"/>
                <a:gd name="connsiteX6" fmla="*/ 1285500 w 4726880"/>
                <a:gd name="connsiteY6" fmla="*/ 8037619 h 8160903"/>
                <a:gd name="connsiteX7" fmla="*/ 228880 w 4726880"/>
                <a:gd name="connsiteY7" fmla="*/ 4325564 h 8160903"/>
                <a:gd name="connsiteX8" fmla="*/ 270952 w 4726880"/>
                <a:gd name="connsiteY8" fmla="*/ 3012604 h 8160903"/>
                <a:gd name="connsiteX9" fmla="*/ 228880 w 4726880"/>
                <a:gd name="connsiteY9" fmla="*/ 1754223 h 8160903"/>
                <a:gd name="connsiteX0" fmla="*/ 228880 w 4726880"/>
                <a:gd name="connsiteY0" fmla="*/ 1754223 h 8160903"/>
                <a:gd name="connsiteX1" fmla="*/ 1983103 w 4726880"/>
                <a:gd name="connsiteY1" fmla="*/ 0 h 8160903"/>
                <a:gd name="connsiteX2" fmla="*/ 2452618 w 4726880"/>
                <a:gd name="connsiteY2" fmla="*/ 7940 h 8160903"/>
                <a:gd name="connsiteX3" fmla="*/ 4195463 w 4726880"/>
                <a:gd name="connsiteY3" fmla="*/ 1700901 h 8160903"/>
                <a:gd name="connsiteX4" fmla="*/ 4137289 w 4726880"/>
                <a:gd name="connsiteY4" fmla="*/ 3016588 h 8160903"/>
                <a:gd name="connsiteX5" fmla="*/ 3305547 w 4726880"/>
                <a:gd name="connsiteY5" fmla="*/ 7865843 h 8160903"/>
                <a:gd name="connsiteX6" fmla="*/ 1285500 w 4726880"/>
                <a:gd name="connsiteY6" fmla="*/ 8037619 h 8160903"/>
                <a:gd name="connsiteX7" fmla="*/ 228880 w 4726880"/>
                <a:gd name="connsiteY7" fmla="*/ 4325564 h 8160903"/>
                <a:gd name="connsiteX8" fmla="*/ 28626 w 4726880"/>
                <a:gd name="connsiteY8" fmla="*/ 3201476 h 8160903"/>
                <a:gd name="connsiteX9" fmla="*/ 228880 w 4726880"/>
                <a:gd name="connsiteY9" fmla="*/ 1754223 h 8160903"/>
                <a:gd name="connsiteX0" fmla="*/ 28626 w 4726880"/>
                <a:gd name="connsiteY0" fmla="*/ 3201476 h 8160903"/>
                <a:gd name="connsiteX1" fmla="*/ 1983103 w 4726880"/>
                <a:gd name="connsiteY1" fmla="*/ 0 h 8160903"/>
                <a:gd name="connsiteX2" fmla="*/ 2452618 w 4726880"/>
                <a:gd name="connsiteY2" fmla="*/ 7940 h 8160903"/>
                <a:gd name="connsiteX3" fmla="*/ 4195463 w 4726880"/>
                <a:gd name="connsiteY3" fmla="*/ 1700901 h 8160903"/>
                <a:gd name="connsiteX4" fmla="*/ 4137289 w 4726880"/>
                <a:gd name="connsiteY4" fmla="*/ 3016588 h 8160903"/>
                <a:gd name="connsiteX5" fmla="*/ 3305547 w 4726880"/>
                <a:gd name="connsiteY5" fmla="*/ 7865843 h 8160903"/>
                <a:gd name="connsiteX6" fmla="*/ 1285500 w 4726880"/>
                <a:gd name="connsiteY6" fmla="*/ 8037619 h 8160903"/>
                <a:gd name="connsiteX7" fmla="*/ 228880 w 4726880"/>
                <a:gd name="connsiteY7" fmla="*/ 4325564 h 8160903"/>
                <a:gd name="connsiteX8" fmla="*/ 28626 w 4726880"/>
                <a:gd name="connsiteY8" fmla="*/ 3201476 h 8160903"/>
                <a:gd name="connsiteX0" fmla="*/ 156830 w 4855084"/>
                <a:gd name="connsiteY0" fmla="*/ 3201476 h 8160903"/>
                <a:gd name="connsiteX1" fmla="*/ 2111307 w 4855084"/>
                <a:gd name="connsiteY1" fmla="*/ 0 h 8160903"/>
                <a:gd name="connsiteX2" fmla="*/ 2580822 w 4855084"/>
                <a:gd name="connsiteY2" fmla="*/ 7940 h 8160903"/>
                <a:gd name="connsiteX3" fmla="*/ 4323667 w 4855084"/>
                <a:gd name="connsiteY3" fmla="*/ 1700901 h 8160903"/>
                <a:gd name="connsiteX4" fmla="*/ 4265493 w 4855084"/>
                <a:gd name="connsiteY4" fmla="*/ 3016588 h 8160903"/>
                <a:gd name="connsiteX5" fmla="*/ 3433751 w 4855084"/>
                <a:gd name="connsiteY5" fmla="*/ 7865843 h 8160903"/>
                <a:gd name="connsiteX6" fmla="*/ 1413704 w 4855084"/>
                <a:gd name="connsiteY6" fmla="*/ 8037619 h 8160903"/>
                <a:gd name="connsiteX7" fmla="*/ 357084 w 4855084"/>
                <a:gd name="connsiteY7" fmla="*/ 4325564 h 8160903"/>
                <a:gd name="connsiteX8" fmla="*/ 156830 w 4855084"/>
                <a:gd name="connsiteY8" fmla="*/ 3201476 h 8160903"/>
                <a:gd name="connsiteX0" fmla="*/ 28626 w 4726880"/>
                <a:gd name="connsiteY0" fmla="*/ 3193536 h 8152963"/>
                <a:gd name="connsiteX1" fmla="*/ 2452618 w 4726880"/>
                <a:gd name="connsiteY1" fmla="*/ 0 h 8152963"/>
                <a:gd name="connsiteX2" fmla="*/ 4195463 w 4726880"/>
                <a:gd name="connsiteY2" fmla="*/ 1692961 h 8152963"/>
                <a:gd name="connsiteX3" fmla="*/ 4137289 w 4726880"/>
                <a:gd name="connsiteY3" fmla="*/ 3008648 h 8152963"/>
                <a:gd name="connsiteX4" fmla="*/ 3305547 w 4726880"/>
                <a:gd name="connsiteY4" fmla="*/ 7857903 h 8152963"/>
                <a:gd name="connsiteX5" fmla="*/ 1285500 w 4726880"/>
                <a:gd name="connsiteY5" fmla="*/ 8029679 h 8152963"/>
                <a:gd name="connsiteX6" fmla="*/ 228880 w 4726880"/>
                <a:gd name="connsiteY6" fmla="*/ 4317624 h 8152963"/>
                <a:gd name="connsiteX7" fmla="*/ 28626 w 4726880"/>
                <a:gd name="connsiteY7" fmla="*/ 3193536 h 8152963"/>
                <a:gd name="connsiteX0" fmla="*/ 157353 w 4855607"/>
                <a:gd name="connsiteY0" fmla="*/ 3194266 h 8153693"/>
                <a:gd name="connsiteX1" fmla="*/ 2581345 w 4855607"/>
                <a:gd name="connsiteY1" fmla="*/ 730 h 8153693"/>
                <a:gd name="connsiteX2" fmla="*/ 4324190 w 4855607"/>
                <a:gd name="connsiteY2" fmla="*/ 1693691 h 8153693"/>
                <a:gd name="connsiteX3" fmla="*/ 4266016 w 4855607"/>
                <a:gd name="connsiteY3" fmla="*/ 3009378 h 8153693"/>
                <a:gd name="connsiteX4" fmla="*/ 3434274 w 4855607"/>
                <a:gd name="connsiteY4" fmla="*/ 7858633 h 8153693"/>
                <a:gd name="connsiteX5" fmla="*/ 1414227 w 4855607"/>
                <a:gd name="connsiteY5" fmla="*/ 8030409 h 8153693"/>
                <a:gd name="connsiteX6" fmla="*/ 357607 w 4855607"/>
                <a:gd name="connsiteY6" fmla="*/ 4318354 h 8153693"/>
                <a:gd name="connsiteX7" fmla="*/ 157353 w 4855607"/>
                <a:gd name="connsiteY7" fmla="*/ 3194266 h 8153693"/>
                <a:gd name="connsiteX0" fmla="*/ 280963 w 4979217"/>
                <a:gd name="connsiteY0" fmla="*/ 3194229 h 8153656"/>
                <a:gd name="connsiteX1" fmla="*/ 2704955 w 4979217"/>
                <a:gd name="connsiteY1" fmla="*/ 693 h 8153656"/>
                <a:gd name="connsiteX2" fmla="*/ 4447800 w 4979217"/>
                <a:gd name="connsiteY2" fmla="*/ 1693654 h 8153656"/>
                <a:gd name="connsiteX3" fmla="*/ 4389626 w 4979217"/>
                <a:gd name="connsiteY3" fmla="*/ 3009341 h 8153656"/>
                <a:gd name="connsiteX4" fmla="*/ 3557884 w 4979217"/>
                <a:gd name="connsiteY4" fmla="*/ 7858596 h 8153656"/>
                <a:gd name="connsiteX5" fmla="*/ 1537837 w 4979217"/>
                <a:gd name="connsiteY5" fmla="*/ 8030372 h 8153656"/>
                <a:gd name="connsiteX6" fmla="*/ 481217 w 4979217"/>
                <a:gd name="connsiteY6" fmla="*/ 4318317 h 8153656"/>
                <a:gd name="connsiteX7" fmla="*/ 280963 w 4979217"/>
                <a:gd name="connsiteY7" fmla="*/ 3194229 h 8153656"/>
                <a:gd name="connsiteX0" fmla="*/ 65613 w 4763867"/>
                <a:gd name="connsiteY0" fmla="*/ 3193536 h 8152963"/>
                <a:gd name="connsiteX1" fmla="*/ 2489605 w 4763867"/>
                <a:gd name="connsiteY1" fmla="*/ 0 h 8152963"/>
                <a:gd name="connsiteX2" fmla="*/ 4232450 w 4763867"/>
                <a:gd name="connsiteY2" fmla="*/ 1692961 h 8152963"/>
                <a:gd name="connsiteX3" fmla="*/ 4174276 w 4763867"/>
                <a:gd name="connsiteY3" fmla="*/ 3008648 h 8152963"/>
                <a:gd name="connsiteX4" fmla="*/ 3342534 w 4763867"/>
                <a:gd name="connsiteY4" fmla="*/ 7857903 h 8152963"/>
                <a:gd name="connsiteX5" fmla="*/ 1322487 w 4763867"/>
                <a:gd name="connsiteY5" fmla="*/ 8029679 h 8152963"/>
                <a:gd name="connsiteX6" fmla="*/ 265867 w 4763867"/>
                <a:gd name="connsiteY6" fmla="*/ 4317624 h 8152963"/>
                <a:gd name="connsiteX7" fmla="*/ 65613 w 4763867"/>
                <a:gd name="connsiteY7" fmla="*/ 3193536 h 8152963"/>
                <a:gd name="connsiteX0" fmla="*/ 65613 w 4808191"/>
                <a:gd name="connsiteY0" fmla="*/ 3193536 h 8152963"/>
                <a:gd name="connsiteX1" fmla="*/ 2489605 w 4808191"/>
                <a:gd name="connsiteY1" fmla="*/ 0 h 8152963"/>
                <a:gd name="connsiteX2" fmla="*/ 4232450 w 4808191"/>
                <a:gd name="connsiteY2" fmla="*/ 1692961 h 8152963"/>
                <a:gd name="connsiteX3" fmla="*/ 4291579 w 4808191"/>
                <a:gd name="connsiteY3" fmla="*/ 3371842 h 8152963"/>
                <a:gd name="connsiteX4" fmla="*/ 3342534 w 4808191"/>
                <a:gd name="connsiteY4" fmla="*/ 7857903 h 8152963"/>
                <a:gd name="connsiteX5" fmla="*/ 1322487 w 4808191"/>
                <a:gd name="connsiteY5" fmla="*/ 8029679 h 8152963"/>
                <a:gd name="connsiteX6" fmla="*/ 265867 w 4808191"/>
                <a:gd name="connsiteY6" fmla="*/ 4317624 h 8152963"/>
                <a:gd name="connsiteX7" fmla="*/ 65613 w 4808191"/>
                <a:gd name="connsiteY7" fmla="*/ 3193536 h 8152963"/>
                <a:gd name="connsiteX0" fmla="*/ 113723 w 4856301"/>
                <a:gd name="connsiteY0" fmla="*/ 3193536 h 8152963"/>
                <a:gd name="connsiteX1" fmla="*/ 2537715 w 4856301"/>
                <a:gd name="connsiteY1" fmla="*/ 0 h 8152963"/>
                <a:gd name="connsiteX2" fmla="*/ 4280560 w 4856301"/>
                <a:gd name="connsiteY2" fmla="*/ 1692961 h 8152963"/>
                <a:gd name="connsiteX3" fmla="*/ 4339689 w 4856301"/>
                <a:gd name="connsiteY3" fmla="*/ 3371842 h 8152963"/>
                <a:gd name="connsiteX4" fmla="*/ 3390644 w 4856301"/>
                <a:gd name="connsiteY4" fmla="*/ 7857903 h 8152963"/>
                <a:gd name="connsiteX5" fmla="*/ 1370597 w 4856301"/>
                <a:gd name="connsiteY5" fmla="*/ 8029679 h 8152963"/>
                <a:gd name="connsiteX6" fmla="*/ 313977 w 4856301"/>
                <a:gd name="connsiteY6" fmla="*/ 4317624 h 8152963"/>
                <a:gd name="connsiteX7" fmla="*/ 113723 w 4856301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265111 w 4840852"/>
                <a:gd name="connsiteY2" fmla="*/ 1692961 h 8152963"/>
                <a:gd name="connsiteX3" fmla="*/ 4324240 w 4840852"/>
                <a:gd name="connsiteY3" fmla="*/ 3371842 h 8152963"/>
                <a:gd name="connsiteX4" fmla="*/ 3375195 w 4840852"/>
                <a:gd name="connsiteY4" fmla="*/ 7857903 h 8152963"/>
                <a:gd name="connsiteX5" fmla="*/ 1355148 w 4840852"/>
                <a:gd name="connsiteY5" fmla="*/ 8029679 h 8152963"/>
                <a:gd name="connsiteX6" fmla="*/ 298528 w 4840852"/>
                <a:gd name="connsiteY6" fmla="*/ 4317624 h 8152963"/>
                <a:gd name="connsiteX7" fmla="*/ 118901 w 4840852"/>
                <a:gd name="connsiteY7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265111 w 4840852"/>
                <a:gd name="connsiteY2" fmla="*/ 1692961 h 8152963"/>
                <a:gd name="connsiteX3" fmla="*/ 4324240 w 4840852"/>
                <a:gd name="connsiteY3" fmla="*/ 3371842 h 8152963"/>
                <a:gd name="connsiteX4" fmla="*/ 3375195 w 4840852"/>
                <a:gd name="connsiteY4" fmla="*/ 7857903 h 8152963"/>
                <a:gd name="connsiteX5" fmla="*/ 1355148 w 4840852"/>
                <a:gd name="connsiteY5" fmla="*/ 8029679 h 8152963"/>
                <a:gd name="connsiteX6" fmla="*/ 298528 w 4840852"/>
                <a:gd name="connsiteY6" fmla="*/ 4317624 h 8152963"/>
                <a:gd name="connsiteX7" fmla="*/ 118901 w 4840852"/>
                <a:gd name="connsiteY7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294363 w 5016314"/>
                <a:gd name="connsiteY0" fmla="*/ 3263895 h 8152963"/>
                <a:gd name="connsiteX1" fmla="*/ 2697728 w 5016314"/>
                <a:gd name="connsiteY1" fmla="*/ 0 h 8152963"/>
                <a:gd name="connsiteX2" fmla="*/ 4499702 w 5016314"/>
                <a:gd name="connsiteY2" fmla="*/ 3371842 h 8152963"/>
                <a:gd name="connsiteX3" fmla="*/ 3550657 w 5016314"/>
                <a:gd name="connsiteY3" fmla="*/ 7857903 h 8152963"/>
                <a:gd name="connsiteX4" fmla="*/ 1530610 w 5016314"/>
                <a:gd name="connsiteY4" fmla="*/ 8029679 h 8152963"/>
                <a:gd name="connsiteX5" fmla="*/ 473990 w 5016314"/>
                <a:gd name="connsiteY5" fmla="*/ 4317624 h 8152963"/>
                <a:gd name="connsiteX6" fmla="*/ 294363 w 5016314"/>
                <a:gd name="connsiteY6" fmla="*/ 3263895 h 8152963"/>
                <a:gd name="connsiteX0" fmla="*/ 239078 w 4961029"/>
                <a:gd name="connsiteY0" fmla="*/ 3263895 h 8152963"/>
                <a:gd name="connsiteX1" fmla="*/ 2642443 w 4961029"/>
                <a:gd name="connsiteY1" fmla="*/ 0 h 8152963"/>
                <a:gd name="connsiteX2" fmla="*/ 4444417 w 4961029"/>
                <a:gd name="connsiteY2" fmla="*/ 3371842 h 8152963"/>
                <a:gd name="connsiteX3" fmla="*/ 3495372 w 4961029"/>
                <a:gd name="connsiteY3" fmla="*/ 7857903 h 8152963"/>
                <a:gd name="connsiteX4" fmla="*/ 1475325 w 4961029"/>
                <a:gd name="connsiteY4" fmla="*/ 8029679 h 8152963"/>
                <a:gd name="connsiteX5" fmla="*/ 418705 w 4961029"/>
                <a:gd name="connsiteY5" fmla="*/ 4317624 h 8152963"/>
                <a:gd name="connsiteX6" fmla="*/ 239078 w 4961029"/>
                <a:gd name="connsiteY6" fmla="*/ 3263895 h 8152963"/>
                <a:gd name="connsiteX0" fmla="*/ 228881 w 4771205"/>
                <a:gd name="connsiteY0" fmla="*/ 4317624 h 8152963"/>
                <a:gd name="connsiteX1" fmla="*/ 2452619 w 4771205"/>
                <a:gd name="connsiteY1" fmla="*/ 0 h 8152963"/>
                <a:gd name="connsiteX2" fmla="*/ 4254593 w 4771205"/>
                <a:gd name="connsiteY2" fmla="*/ 3371842 h 8152963"/>
                <a:gd name="connsiteX3" fmla="*/ 3305548 w 4771205"/>
                <a:gd name="connsiteY3" fmla="*/ 7857903 h 8152963"/>
                <a:gd name="connsiteX4" fmla="*/ 1285501 w 4771205"/>
                <a:gd name="connsiteY4" fmla="*/ 8029679 h 8152963"/>
                <a:gd name="connsiteX5" fmla="*/ 228881 w 4771205"/>
                <a:gd name="connsiteY5" fmla="*/ 4317624 h 8152963"/>
                <a:gd name="connsiteX0" fmla="*/ 354767 w 4897091"/>
                <a:gd name="connsiteY0" fmla="*/ 4317624 h 8152963"/>
                <a:gd name="connsiteX1" fmla="*/ 2578505 w 4897091"/>
                <a:gd name="connsiteY1" fmla="*/ 0 h 8152963"/>
                <a:gd name="connsiteX2" fmla="*/ 4380479 w 4897091"/>
                <a:gd name="connsiteY2" fmla="*/ 3371842 h 8152963"/>
                <a:gd name="connsiteX3" fmla="*/ 3431434 w 4897091"/>
                <a:gd name="connsiteY3" fmla="*/ 7857903 h 8152963"/>
                <a:gd name="connsiteX4" fmla="*/ 1411387 w 4897091"/>
                <a:gd name="connsiteY4" fmla="*/ 8029679 h 8152963"/>
                <a:gd name="connsiteX5" fmla="*/ 354767 w 4897091"/>
                <a:gd name="connsiteY5" fmla="*/ 4317624 h 8152963"/>
                <a:gd name="connsiteX0" fmla="*/ 436841 w 4979165"/>
                <a:gd name="connsiteY0" fmla="*/ 4336483 h 8171822"/>
                <a:gd name="connsiteX1" fmla="*/ 2660579 w 4979165"/>
                <a:gd name="connsiteY1" fmla="*/ 18859 h 8171822"/>
                <a:gd name="connsiteX2" fmla="*/ 4462553 w 4979165"/>
                <a:gd name="connsiteY2" fmla="*/ 3390701 h 8171822"/>
                <a:gd name="connsiteX3" fmla="*/ 3513508 w 4979165"/>
                <a:gd name="connsiteY3" fmla="*/ 7876762 h 8171822"/>
                <a:gd name="connsiteX4" fmla="*/ 1493461 w 4979165"/>
                <a:gd name="connsiteY4" fmla="*/ 8048538 h 8171822"/>
                <a:gd name="connsiteX5" fmla="*/ 436841 w 4979165"/>
                <a:gd name="connsiteY5" fmla="*/ 4336483 h 8171822"/>
                <a:gd name="connsiteX0" fmla="*/ 370404 w 4912728"/>
                <a:gd name="connsiteY0" fmla="*/ 4327614 h 8162953"/>
                <a:gd name="connsiteX1" fmla="*/ 2594142 w 4912728"/>
                <a:gd name="connsiteY1" fmla="*/ 9990 h 8162953"/>
                <a:gd name="connsiteX2" fmla="*/ 4396116 w 4912728"/>
                <a:gd name="connsiteY2" fmla="*/ 3381832 h 8162953"/>
                <a:gd name="connsiteX3" fmla="*/ 3447071 w 4912728"/>
                <a:gd name="connsiteY3" fmla="*/ 7867893 h 8162953"/>
                <a:gd name="connsiteX4" fmla="*/ 1427024 w 4912728"/>
                <a:gd name="connsiteY4" fmla="*/ 8039669 h 8162953"/>
                <a:gd name="connsiteX5" fmla="*/ 370404 w 4912728"/>
                <a:gd name="connsiteY5" fmla="*/ 4327614 h 8162953"/>
                <a:gd name="connsiteX0" fmla="*/ 355934 w 5052587"/>
                <a:gd name="connsiteY0" fmla="*/ 4290510 h 8166100"/>
                <a:gd name="connsiteX1" fmla="*/ 2734001 w 5052587"/>
                <a:gd name="connsiteY1" fmla="*/ 13137 h 8166100"/>
                <a:gd name="connsiteX2" fmla="*/ 4535975 w 5052587"/>
                <a:gd name="connsiteY2" fmla="*/ 3384979 h 8166100"/>
                <a:gd name="connsiteX3" fmla="*/ 3586930 w 5052587"/>
                <a:gd name="connsiteY3" fmla="*/ 7871040 h 8166100"/>
                <a:gd name="connsiteX4" fmla="*/ 1566883 w 5052587"/>
                <a:gd name="connsiteY4" fmla="*/ 8042816 h 8166100"/>
                <a:gd name="connsiteX5" fmla="*/ 355934 w 5052587"/>
                <a:gd name="connsiteY5" fmla="*/ 4290510 h 8166100"/>
                <a:gd name="connsiteX0" fmla="*/ 205666 w 4902319"/>
                <a:gd name="connsiteY0" fmla="*/ 4277373 h 8152963"/>
                <a:gd name="connsiteX1" fmla="*/ 2583733 w 4902319"/>
                <a:gd name="connsiteY1" fmla="*/ 0 h 8152963"/>
                <a:gd name="connsiteX2" fmla="*/ 4385707 w 4902319"/>
                <a:gd name="connsiteY2" fmla="*/ 3371842 h 8152963"/>
                <a:gd name="connsiteX3" fmla="*/ 3436662 w 4902319"/>
                <a:gd name="connsiteY3" fmla="*/ 7857903 h 8152963"/>
                <a:gd name="connsiteX4" fmla="*/ 1416615 w 4902319"/>
                <a:gd name="connsiteY4" fmla="*/ 8029679 h 8152963"/>
                <a:gd name="connsiteX5" fmla="*/ 205666 w 4902319"/>
                <a:gd name="connsiteY5" fmla="*/ 4277373 h 8152963"/>
                <a:gd name="connsiteX0" fmla="*/ 411094 w 5107747"/>
                <a:gd name="connsiteY0" fmla="*/ 4277373 h 8152963"/>
                <a:gd name="connsiteX1" fmla="*/ 2789161 w 5107747"/>
                <a:gd name="connsiteY1" fmla="*/ 0 h 8152963"/>
                <a:gd name="connsiteX2" fmla="*/ 4591135 w 5107747"/>
                <a:gd name="connsiteY2" fmla="*/ 3371842 h 8152963"/>
                <a:gd name="connsiteX3" fmla="*/ 3642090 w 5107747"/>
                <a:gd name="connsiteY3" fmla="*/ 7857903 h 8152963"/>
                <a:gd name="connsiteX4" fmla="*/ 1622043 w 5107747"/>
                <a:gd name="connsiteY4" fmla="*/ 8029679 h 8152963"/>
                <a:gd name="connsiteX5" fmla="*/ 411094 w 5107747"/>
                <a:gd name="connsiteY5" fmla="*/ 4277373 h 8152963"/>
                <a:gd name="connsiteX0" fmla="*/ 280382 w 4977035"/>
                <a:gd name="connsiteY0" fmla="*/ 4277373 h 8152963"/>
                <a:gd name="connsiteX1" fmla="*/ 2658449 w 4977035"/>
                <a:gd name="connsiteY1" fmla="*/ 0 h 8152963"/>
                <a:gd name="connsiteX2" fmla="*/ 4460423 w 4977035"/>
                <a:gd name="connsiteY2" fmla="*/ 3371842 h 8152963"/>
                <a:gd name="connsiteX3" fmla="*/ 3511378 w 4977035"/>
                <a:gd name="connsiteY3" fmla="*/ 7857903 h 8152963"/>
                <a:gd name="connsiteX4" fmla="*/ 1491331 w 4977035"/>
                <a:gd name="connsiteY4" fmla="*/ 8029679 h 8152963"/>
                <a:gd name="connsiteX5" fmla="*/ 280382 w 4977035"/>
                <a:gd name="connsiteY5" fmla="*/ 4277373 h 815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77035" h="8152963">
                  <a:moveTo>
                    <a:pt x="280382" y="4277373"/>
                  </a:moveTo>
                  <a:cubicBezTo>
                    <a:pt x="-619748" y="-269499"/>
                    <a:pt x="1807526" y="13044"/>
                    <a:pt x="2658449" y="0"/>
                  </a:cubicBezTo>
                  <a:cubicBezTo>
                    <a:pt x="3359339" y="17991"/>
                    <a:pt x="4984248" y="35420"/>
                    <a:pt x="4460423" y="3371842"/>
                  </a:cubicBezTo>
                  <a:cubicBezTo>
                    <a:pt x="4343205" y="4419697"/>
                    <a:pt x="6200568" y="7357940"/>
                    <a:pt x="3511378" y="7857903"/>
                  </a:cubicBezTo>
                  <a:cubicBezTo>
                    <a:pt x="2864780" y="8083638"/>
                    <a:pt x="2334802" y="8294395"/>
                    <a:pt x="1491331" y="8029679"/>
                  </a:cubicBezTo>
                  <a:cubicBezTo>
                    <a:pt x="538971" y="7682926"/>
                    <a:pt x="-515206" y="6583420"/>
                    <a:pt x="280382" y="4277373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241300" dir="258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Freeform 7"/>
            <p:cNvSpPr/>
            <p:nvPr/>
          </p:nvSpPr>
          <p:spPr>
            <a:xfrm rot="4835063">
              <a:off x="4778511" y="2690641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eeform 6"/>
            <p:cNvSpPr/>
            <p:nvPr/>
          </p:nvSpPr>
          <p:spPr>
            <a:xfrm rot="10189397">
              <a:off x="4795096" y="2556821"/>
              <a:ext cx="155527" cy="114796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1164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8"/>
            <p:cNvSpPr/>
            <p:nvPr/>
          </p:nvSpPr>
          <p:spPr>
            <a:xfrm>
              <a:off x="4459281" y="1874063"/>
              <a:ext cx="379695" cy="34604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>
              <a:off x="3973882" y="1876631"/>
              <a:ext cx="379695" cy="34604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eeform 10"/>
            <p:cNvSpPr/>
            <p:nvPr/>
          </p:nvSpPr>
          <p:spPr>
            <a:xfrm rot="5400000">
              <a:off x="4702388" y="3312637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Freeform 11"/>
            <p:cNvSpPr/>
            <p:nvPr/>
          </p:nvSpPr>
          <p:spPr>
            <a:xfrm rot="5917851">
              <a:off x="4034996" y="3293559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eeform 12"/>
            <p:cNvSpPr/>
            <p:nvPr/>
          </p:nvSpPr>
          <p:spPr>
            <a:xfrm rot="10547270">
              <a:off x="4710586" y="3214663"/>
              <a:ext cx="166831" cy="92594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Freeform 13"/>
            <p:cNvSpPr/>
            <p:nvPr/>
          </p:nvSpPr>
          <p:spPr>
            <a:xfrm rot="11672938">
              <a:off x="4071757" y="3194504"/>
              <a:ext cx="166832" cy="107960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586962" y="2021198"/>
              <a:ext cx="94596" cy="86214"/>
              <a:chOff x="4586962" y="2021198"/>
              <a:chExt cx="94596" cy="86214"/>
            </a:xfrm>
          </p:grpSpPr>
          <p:sp>
            <p:nvSpPr>
              <p:cNvPr id="17" name="Oval 16"/>
              <p:cNvSpPr/>
              <p:nvPr/>
            </p:nvSpPr>
            <p:spPr>
              <a:xfrm rot="20790704">
                <a:off x="4586962" y="2021198"/>
                <a:ext cx="94596" cy="8621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Oval 17"/>
              <p:cNvSpPr/>
              <p:nvPr/>
            </p:nvSpPr>
            <p:spPr>
              <a:xfrm rot="20790704">
                <a:off x="4596800" y="2040081"/>
                <a:ext cx="47899" cy="43654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111124" y="2018801"/>
              <a:ext cx="94596" cy="86214"/>
              <a:chOff x="4111124" y="2018801"/>
              <a:chExt cx="94596" cy="86214"/>
            </a:xfrm>
          </p:grpSpPr>
          <p:sp>
            <p:nvSpPr>
              <p:cNvPr id="20" name="Oval 19"/>
              <p:cNvSpPr/>
              <p:nvPr/>
            </p:nvSpPr>
            <p:spPr>
              <a:xfrm rot="20790704">
                <a:off x="4111124" y="2018801"/>
                <a:ext cx="94596" cy="8621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Oval 20"/>
              <p:cNvSpPr/>
              <p:nvPr/>
            </p:nvSpPr>
            <p:spPr>
              <a:xfrm rot="20790704">
                <a:off x="4120962" y="2037684"/>
                <a:ext cx="47899" cy="43654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" name="Oval 191"/>
            <p:cNvSpPr/>
            <p:nvPr/>
          </p:nvSpPr>
          <p:spPr>
            <a:xfrm rot="18030638">
              <a:off x="4664690" y="1604637"/>
              <a:ext cx="196881" cy="203691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  <a:gd name="connsiteX0" fmla="*/ 6701 w 417298"/>
                <a:gd name="connsiteY0" fmla="*/ 152450 h 252280"/>
                <a:gd name="connsiteX1" fmla="*/ 86468 w 417298"/>
                <a:gd name="connsiteY1" fmla="*/ 65252 h 252280"/>
                <a:gd name="connsiteX2" fmla="*/ 254755 w 417298"/>
                <a:gd name="connsiteY2" fmla="*/ 1387 h 252280"/>
                <a:gd name="connsiteX3" fmla="*/ 417298 w 417298"/>
                <a:gd name="connsiteY3" fmla="*/ 126655 h 252280"/>
                <a:gd name="connsiteX4" fmla="*/ 254755 w 417298"/>
                <a:gd name="connsiteY4" fmla="*/ 251923 h 252280"/>
                <a:gd name="connsiteX5" fmla="*/ 6701 w 417298"/>
                <a:gd name="connsiteY5" fmla="*/ 152450 h 252280"/>
                <a:gd name="connsiteX0" fmla="*/ 6701 w 417298"/>
                <a:gd name="connsiteY0" fmla="*/ 152450 h 260332"/>
                <a:gd name="connsiteX1" fmla="*/ 86468 w 417298"/>
                <a:gd name="connsiteY1" fmla="*/ 65252 h 260332"/>
                <a:gd name="connsiteX2" fmla="*/ 254755 w 417298"/>
                <a:gd name="connsiteY2" fmla="*/ 1387 h 260332"/>
                <a:gd name="connsiteX3" fmla="*/ 417298 w 417298"/>
                <a:gd name="connsiteY3" fmla="*/ 126655 h 260332"/>
                <a:gd name="connsiteX4" fmla="*/ 254755 w 417298"/>
                <a:gd name="connsiteY4" fmla="*/ 251923 h 260332"/>
                <a:gd name="connsiteX5" fmla="*/ 126087 w 417298"/>
                <a:gd name="connsiteY5" fmla="*/ 238232 h 260332"/>
                <a:gd name="connsiteX6" fmla="*/ 6701 w 417298"/>
                <a:gd name="connsiteY6" fmla="*/ 152450 h 260332"/>
                <a:gd name="connsiteX0" fmla="*/ 6701 w 417298"/>
                <a:gd name="connsiteY0" fmla="*/ 152450 h 267428"/>
                <a:gd name="connsiteX1" fmla="*/ 86468 w 417298"/>
                <a:gd name="connsiteY1" fmla="*/ 65252 h 267428"/>
                <a:gd name="connsiteX2" fmla="*/ 254755 w 417298"/>
                <a:gd name="connsiteY2" fmla="*/ 1387 h 267428"/>
                <a:gd name="connsiteX3" fmla="*/ 417298 w 417298"/>
                <a:gd name="connsiteY3" fmla="*/ 126655 h 267428"/>
                <a:gd name="connsiteX4" fmla="*/ 254755 w 417298"/>
                <a:gd name="connsiteY4" fmla="*/ 251923 h 267428"/>
                <a:gd name="connsiteX5" fmla="*/ 126087 w 417298"/>
                <a:gd name="connsiteY5" fmla="*/ 238232 h 267428"/>
                <a:gd name="connsiteX6" fmla="*/ 160353 w 417298"/>
                <a:gd name="connsiteY6" fmla="*/ 267427 h 267428"/>
                <a:gd name="connsiteX0" fmla="*/ 14555 w 345385"/>
                <a:gd name="connsiteY0" fmla="*/ 65252 h 267427"/>
                <a:gd name="connsiteX1" fmla="*/ 182842 w 345385"/>
                <a:gd name="connsiteY1" fmla="*/ 1387 h 267427"/>
                <a:gd name="connsiteX2" fmla="*/ 345385 w 345385"/>
                <a:gd name="connsiteY2" fmla="*/ 126655 h 267427"/>
                <a:gd name="connsiteX3" fmla="*/ 182842 w 345385"/>
                <a:gd name="connsiteY3" fmla="*/ 251923 h 267427"/>
                <a:gd name="connsiteX4" fmla="*/ 54174 w 345385"/>
                <a:gd name="connsiteY4" fmla="*/ 238232 h 267427"/>
                <a:gd name="connsiteX5" fmla="*/ 88440 w 345385"/>
                <a:gd name="connsiteY5" fmla="*/ 267427 h 267427"/>
                <a:gd name="connsiteX0" fmla="*/ 30335 w 361165"/>
                <a:gd name="connsiteY0" fmla="*/ 65252 h 267427"/>
                <a:gd name="connsiteX1" fmla="*/ 198622 w 361165"/>
                <a:gd name="connsiteY1" fmla="*/ 1387 h 267427"/>
                <a:gd name="connsiteX2" fmla="*/ 361165 w 361165"/>
                <a:gd name="connsiteY2" fmla="*/ 126655 h 267427"/>
                <a:gd name="connsiteX3" fmla="*/ 198622 w 361165"/>
                <a:gd name="connsiteY3" fmla="*/ 251923 h 267427"/>
                <a:gd name="connsiteX4" fmla="*/ 37821 w 361165"/>
                <a:gd name="connsiteY4" fmla="*/ 239890 h 267427"/>
                <a:gd name="connsiteX5" fmla="*/ 104220 w 361165"/>
                <a:gd name="connsiteY5" fmla="*/ 267427 h 267427"/>
                <a:gd name="connsiteX0" fmla="*/ 0 w 330830"/>
                <a:gd name="connsiteY0" fmla="*/ 65252 h 267427"/>
                <a:gd name="connsiteX1" fmla="*/ 168287 w 330830"/>
                <a:gd name="connsiteY1" fmla="*/ 1387 h 267427"/>
                <a:gd name="connsiteX2" fmla="*/ 330830 w 330830"/>
                <a:gd name="connsiteY2" fmla="*/ 126655 h 267427"/>
                <a:gd name="connsiteX3" fmla="*/ 168287 w 330830"/>
                <a:gd name="connsiteY3" fmla="*/ 251923 h 267427"/>
                <a:gd name="connsiteX4" fmla="*/ 73885 w 330830"/>
                <a:gd name="connsiteY4" fmla="*/ 267427 h 267427"/>
                <a:gd name="connsiteX0" fmla="*/ 0 w 330830"/>
                <a:gd name="connsiteY0" fmla="*/ 65252 h 256122"/>
                <a:gd name="connsiteX1" fmla="*/ 168287 w 330830"/>
                <a:gd name="connsiteY1" fmla="*/ 1387 h 256122"/>
                <a:gd name="connsiteX2" fmla="*/ 330830 w 330830"/>
                <a:gd name="connsiteY2" fmla="*/ 126655 h 256122"/>
                <a:gd name="connsiteX3" fmla="*/ 168287 w 330830"/>
                <a:gd name="connsiteY3" fmla="*/ 251923 h 256122"/>
                <a:gd name="connsiteX4" fmla="*/ 9492 w 330830"/>
                <a:gd name="connsiteY4" fmla="*/ 230483 h 25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830" h="256122">
                  <a:moveTo>
                    <a:pt x="0" y="65252"/>
                  </a:moveTo>
                  <a:cubicBezTo>
                    <a:pt x="41342" y="40075"/>
                    <a:pt x="113149" y="-8847"/>
                    <a:pt x="168287" y="1387"/>
                  </a:cubicBezTo>
                  <a:cubicBezTo>
                    <a:pt x="223425" y="11621"/>
                    <a:pt x="330830" y="57471"/>
                    <a:pt x="330830" y="126655"/>
                  </a:cubicBezTo>
                  <a:cubicBezTo>
                    <a:pt x="330830" y="195839"/>
                    <a:pt x="221843" y="234618"/>
                    <a:pt x="168287" y="251923"/>
                  </a:cubicBezTo>
                  <a:cubicBezTo>
                    <a:pt x="114731" y="269228"/>
                    <a:pt x="29159" y="227253"/>
                    <a:pt x="9492" y="230483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132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Arc 23"/>
            <p:cNvSpPr/>
            <p:nvPr/>
          </p:nvSpPr>
          <p:spPr>
            <a:xfrm rot="1608954">
              <a:off x="4669948" y="1697714"/>
              <a:ext cx="66193" cy="123884"/>
            </a:xfrm>
            <a:prstGeom prst="arc">
              <a:avLst/>
            </a:prstGeom>
            <a:noFill/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Arc 24"/>
            <p:cNvSpPr/>
            <p:nvPr/>
          </p:nvSpPr>
          <p:spPr>
            <a:xfrm rot="1608954" flipH="1">
              <a:off x="4730209" y="1725226"/>
              <a:ext cx="66193" cy="123884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99"/>
            <p:cNvSpPr/>
            <p:nvPr/>
          </p:nvSpPr>
          <p:spPr>
            <a:xfrm>
              <a:off x="4121644" y="2558166"/>
              <a:ext cx="559374" cy="57769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94BEE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9" name="TextBox 48"/>
            <p:cNvSpPr txBox="1"/>
            <p:nvPr/>
          </p:nvSpPr>
          <p:spPr>
            <a:xfrm rot="20772238">
              <a:off x="4294459" y="2763002"/>
              <a:ext cx="197972" cy="208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50" b="1" dirty="0">
                  <a:latin typeface="Brush Script MT" panose="03060802040406070304" pitchFamily="66" charset="0"/>
                </a:rPr>
                <a:t>6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23831" y="2218902"/>
              <a:ext cx="145709" cy="200930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042" h="200930">
                  <a:moveTo>
                    <a:pt x="49046" y="18601"/>
                  </a:moveTo>
                  <a:cubicBezTo>
                    <a:pt x="49046" y="8328"/>
                    <a:pt x="57374" y="0"/>
                    <a:pt x="67647" y="0"/>
                  </a:cubicBezTo>
                  <a:lnTo>
                    <a:pt x="142050" y="0"/>
                  </a:lnTo>
                  <a:cubicBezTo>
                    <a:pt x="152323" y="0"/>
                    <a:pt x="160651" y="8328"/>
                    <a:pt x="160651" y="18601"/>
                  </a:cubicBezTo>
                  <a:cubicBezTo>
                    <a:pt x="168271" y="72875"/>
                    <a:pt x="233041" y="24280"/>
                    <a:pt x="225421" y="170946"/>
                  </a:cubicBezTo>
                  <a:cubicBezTo>
                    <a:pt x="150014" y="206739"/>
                    <a:pt x="137835" y="219441"/>
                    <a:pt x="112440" y="157958"/>
                  </a:cubicBezTo>
                  <a:cubicBezTo>
                    <a:pt x="81615" y="222212"/>
                    <a:pt x="69394" y="199119"/>
                    <a:pt x="8089" y="174756"/>
                  </a:cubicBezTo>
                  <a:cubicBezTo>
                    <a:pt x="-23978" y="61744"/>
                    <a:pt x="49681" y="64938"/>
                    <a:pt x="49046" y="1860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9"/>
            <p:cNvSpPr/>
            <p:nvPr/>
          </p:nvSpPr>
          <p:spPr>
            <a:xfrm rot="92648">
              <a:off x="4284390" y="2186060"/>
              <a:ext cx="231924" cy="133755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50800" dir="16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353577" y="2156040"/>
              <a:ext cx="83254" cy="56150"/>
              <a:chOff x="4355215" y="2125386"/>
              <a:chExt cx="92232" cy="88315"/>
            </a:xfrm>
          </p:grpSpPr>
          <p:sp>
            <p:nvSpPr>
              <p:cNvPr id="45" name="Oval 44"/>
              <p:cNvSpPr/>
              <p:nvPr/>
            </p:nvSpPr>
            <p:spPr>
              <a:xfrm rot="117027">
                <a:off x="4355215" y="2125386"/>
                <a:ext cx="92232" cy="8831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 rot="636239">
                <a:off x="4374649" y="2142233"/>
                <a:ext cx="37592" cy="28069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3091845" y="2705451"/>
            <a:ext cx="1398415" cy="1826152"/>
            <a:chOff x="5092671" y="3114643"/>
            <a:chExt cx="1398415" cy="1826152"/>
          </a:xfrm>
        </p:grpSpPr>
        <p:sp>
          <p:nvSpPr>
            <p:cNvPr id="34" name="Freeform 33"/>
            <p:cNvSpPr/>
            <p:nvPr/>
          </p:nvSpPr>
          <p:spPr>
            <a:xfrm rot="8743542">
              <a:off x="5092671" y="405699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23"/>
            <p:cNvSpPr/>
            <p:nvPr/>
          </p:nvSpPr>
          <p:spPr>
            <a:xfrm rot="21147307">
              <a:off x="6051376" y="435280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22"/>
            <p:cNvSpPr/>
            <p:nvPr/>
          </p:nvSpPr>
          <p:spPr>
            <a:xfrm rot="772141">
              <a:off x="5338782" y="432666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ounded Rectangle 8"/>
            <p:cNvSpPr/>
            <p:nvPr/>
          </p:nvSpPr>
          <p:spPr>
            <a:xfrm rot="72546">
              <a:off x="5246517" y="315935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rot="636239">
              <a:off x="5834910" y="341820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386962" y="338539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787407" y="338230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3" name="Rounded Rectangle 42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ounded Rectangle 46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51"/>
            <p:cNvSpPr/>
            <p:nvPr/>
          </p:nvSpPr>
          <p:spPr>
            <a:xfrm rot="636239">
              <a:off x="5911698" y="350040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 rot="636239">
              <a:off x="5920450" y="351444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117027">
              <a:off x="5661811" y="364683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636239">
              <a:off x="5685429" y="366692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5450584" y="396931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5754661" y="438788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Freeform 57"/>
            <p:cNvSpPr/>
            <p:nvPr/>
          </p:nvSpPr>
          <p:spPr>
            <a:xfrm rot="3225449">
              <a:off x="6143691" y="405841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191"/>
            <p:cNvSpPr/>
            <p:nvPr/>
          </p:nvSpPr>
          <p:spPr>
            <a:xfrm rot="19315235">
              <a:off x="6044877" y="3114643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192"/>
            <p:cNvSpPr/>
            <p:nvPr/>
          </p:nvSpPr>
          <p:spPr>
            <a:xfrm rot="13761527">
              <a:off x="6122294" y="3160498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 rot="1744470">
              <a:off x="5996000" y="3272245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Arc 61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Arc 62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Arc 63"/>
            <p:cNvSpPr/>
            <p:nvPr/>
          </p:nvSpPr>
          <p:spPr>
            <a:xfrm rot="2104390">
              <a:off x="6101489" y="318296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Arc 64"/>
            <p:cNvSpPr/>
            <p:nvPr/>
          </p:nvSpPr>
          <p:spPr>
            <a:xfrm rot="2104390" flipH="1">
              <a:off x="6171289" y="322794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Oval 65"/>
            <p:cNvSpPr/>
            <p:nvPr/>
          </p:nvSpPr>
          <p:spPr>
            <a:xfrm>
              <a:off x="5376310" y="3367129"/>
              <a:ext cx="358154" cy="3156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66"/>
            <p:cNvSpPr/>
            <p:nvPr/>
          </p:nvSpPr>
          <p:spPr>
            <a:xfrm rot="636239">
              <a:off x="5508631" y="3481847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523571" y="3498762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91394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00780" y="3016355"/>
            <a:ext cx="3998037" cy="2519812"/>
            <a:chOff x="3800780" y="3016355"/>
            <a:chExt cx="3998037" cy="2519812"/>
          </a:xfrm>
        </p:grpSpPr>
        <p:sp>
          <p:nvSpPr>
            <p:cNvPr id="4" name="Oval 3"/>
            <p:cNvSpPr/>
            <p:nvPr/>
          </p:nvSpPr>
          <p:spPr>
            <a:xfrm>
              <a:off x="3800780" y="430385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Oval 4"/>
            <p:cNvSpPr/>
            <p:nvPr/>
          </p:nvSpPr>
          <p:spPr>
            <a:xfrm rot="636239">
              <a:off x="5249112" y="3311007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 rot="636239">
              <a:off x="5250315" y="338482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636239">
              <a:off x="5265255" y="340173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23"/>
            <p:cNvSpPr/>
            <p:nvPr/>
          </p:nvSpPr>
          <p:spPr>
            <a:xfrm>
              <a:off x="5588204" y="435038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Freeform 8"/>
            <p:cNvSpPr/>
            <p:nvPr/>
          </p:nvSpPr>
          <p:spPr>
            <a:xfrm rot="8743542">
              <a:off x="5115216" y="40444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 rot="2904965">
              <a:off x="5452033" y="3079669"/>
              <a:ext cx="293137" cy="166509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23"/>
            <p:cNvSpPr/>
            <p:nvPr/>
          </p:nvSpPr>
          <p:spPr>
            <a:xfrm>
              <a:off x="5785072" y="4419929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ounded Rectangle 8"/>
            <p:cNvSpPr/>
            <p:nvPr/>
          </p:nvSpPr>
          <p:spPr>
            <a:xfrm rot="72546">
              <a:off x="5216169" y="3146084"/>
              <a:ext cx="1286103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359"/>
                <a:gd name="connsiteY0" fmla="*/ 1754223 h 6079787"/>
                <a:gd name="connsiteX1" fmla="*/ 1930741 w 4329359"/>
                <a:gd name="connsiteY1" fmla="*/ 0 h 6079787"/>
                <a:gd name="connsiteX2" fmla="*/ 2400256 w 4329359"/>
                <a:gd name="connsiteY2" fmla="*/ 7940 h 6079787"/>
                <a:gd name="connsiteX3" fmla="*/ 4074605 w 4329359"/>
                <a:gd name="connsiteY3" fmla="*/ 1637928 h 6079787"/>
                <a:gd name="connsiteX4" fmla="*/ 3859426 w 4329359"/>
                <a:gd name="connsiteY4" fmla="*/ 2992870 h 6079787"/>
                <a:gd name="connsiteX5" fmla="*/ 4329086 w 4329359"/>
                <a:gd name="connsiteY5" fmla="*/ 4613832 h 6079787"/>
                <a:gd name="connsiteX6" fmla="*/ 2352270 w 4329359"/>
                <a:gd name="connsiteY6" fmla="*/ 6079787 h 6079787"/>
                <a:gd name="connsiteX7" fmla="*/ 1930741 w 4329359"/>
                <a:gd name="connsiteY7" fmla="*/ 6079787 h 6079787"/>
                <a:gd name="connsiteX8" fmla="*/ 0 w 4329359"/>
                <a:gd name="connsiteY8" fmla="*/ 4320169 h 6079787"/>
                <a:gd name="connsiteX9" fmla="*/ 302206 w 4329359"/>
                <a:gd name="connsiteY9" fmla="*/ 2801675 h 6079787"/>
                <a:gd name="connsiteX10" fmla="*/ 176518 w 4329359"/>
                <a:gd name="connsiteY10" fmla="*/ 1754223 h 6079787"/>
                <a:gd name="connsiteX0" fmla="*/ 176518 w 4291506"/>
                <a:gd name="connsiteY0" fmla="*/ 1754223 h 6079787"/>
                <a:gd name="connsiteX1" fmla="*/ 1930741 w 4291506"/>
                <a:gd name="connsiteY1" fmla="*/ 0 h 6079787"/>
                <a:gd name="connsiteX2" fmla="*/ 2400256 w 4291506"/>
                <a:gd name="connsiteY2" fmla="*/ 7940 h 6079787"/>
                <a:gd name="connsiteX3" fmla="*/ 4074605 w 4291506"/>
                <a:gd name="connsiteY3" fmla="*/ 1637928 h 6079787"/>
                <a:gd name="connsiteX4" fmla="*/ 3859426 w 4291506"/>
                <a:gd name="connsiteY4" fmla="*/ 2992870 h 6079787"/>
                <a:gd name="connsiteX5" fmla="*/ 4291211 w 4291506"/>
                <a:gd name="connsiteY5" fmla="*/ 4484034 h 6079787"/>
                <a:gd name="connsiteX6" fmla="*/ 2352270 w 4291506"/>
                <a:gd name="connsiteY6" fmla="*/ 6079787 h 6079787"/>
                <a:gd name="connsiteX7" fmla="*/ 1930741 w 4291506"/>
                <a:gd name="connsiteY7" fmla="*/ 6079787 h 6079787"/>
                <a:gd name="connsiteX8" fmla="*/ 0 w 4291506"/>
                <a:gd name="connsiteY8" fmla="*/ 4320169 h 6079787"/>
                <a:gd name="connsiteX9" fmla="*/ 302206 w 4291506"/>
                <a:gd name="connsiteY9" fmla="*/ 2801675 h 6079787"/>
                <a:gd name="connsiteX10" fmla="*/ 176518 w 4291506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1506" h="6079787">
                  <a:moveTo>
                    <a:pt x="176518" y="1754223"/>
                  </a:moveTo>
                  <a:cubicBezTo>
                    <a:pt x="176518" y="785392"/>
                    <a:pt x="961910" y="0"/>
                    <a:pt x="1930741" y="0"/>
                  </a:cubicBezTo>
                  <a:lnTo>
                    <a:pt x="2400256" y="7940"/>
                  </a:lnTo>
                  <a:cubicBezTo>
                    <a:pt x="3329026" y="142507"/>
                    <a:pt x="4074605" y="669097"/>
                    <a:pt x="4074605" y="1637928"/>
                  </a:cubicBezTo>
                  <a:cubicBezTo>
                    <a:pt x="4050490" y="2204176"/>
                    <a:pt x="3893878" y="2588714"/>
                    <a:pt x="3859426" y="2992870"/>
                  </a:cubicBezTo>
                  <a:cubicBezTo>
                    <a:pt x="3808982" y="3784210"/>
                    <a:pt x="4305310" y="3965344"/>
                    <a:pt x="4291211" y="4484034"/>
                  </a:cubicBezTo>
                  <a:cubicBezTo>
                    <a:pt x="4291211" y="5452865"/>
                    <a:pt x="3321101" y="6079787"/>
                    <a:pt x="2352270" y="6079787"/>
                  </a:cubicBezTo>
                  <a:lnTo>
                    <a:pt x="1930741" y="6079787"/>
                  </a:lnTo>
                  <a:cubicBezTo>
                    <a:pt x="961910" y="6079787"/>
                    <a:pt x="0" y="5289000"/>
                    <a:pt x="0" y="4320169"/>
                  </a:cubicBezTo>
                  <a:cubicBezTo>
                    <a:pt x="35114" y="3619499"/>
                    <a:pt x="201471" y="3307840"/>
                    <a:pt x="302206" y="2801675"/>
                  </a:cubicBezTo>
                  <a:cubicBezTo>
                    <a:pt x="288182" y="2382215"/>
                    <a:pt x="190542" y="2173683"/>
                    <a:pt x="176518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 rot="636239">
              <a:off x="5381962" y="33316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334459" y="3295748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 rot="1721412">
              <a:off x="5231886" y="3719403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ounded Rectangle 15"/>
            <p:cNvSpPr/>
            <p:nvPr/>
          </p:nvSpPr>
          <p:spPr>
            <a:xfrm rot="155068">
              <a:off x="5291057" y="373679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9"/>
            <p:cNvSpPr/>
            <p:nvPr/>
          </p:nvSpPr>
          <p:spPr>
            <a:xfrm rot="92648">
              <a:off x="5203813" y="3628368"/>
              <a:ext cx="244713" cy="166339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rot="636239">
              <a:off x="5336330" y="3397234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 rot="636239">
              <a:off x="5345082" y="3411278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rot="117027">
              <a:off x="5123146" y="358221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636239">
              <a:off x="5146764" y="360230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0"/>
            <p:cNvSpPr/>
            <p:nvPr/>
          </p:nvSpPr>
          <p:spPr>
            <a:xfrm rot="21329767">
              <a:off x="5228375" y="3992771"/>
              <a:ext cx="264769" cy="69979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 w 783421"/>
                <a:gd name="connsiteY0" fmla="*/ 425424 h 774740"/>
                <a:gd name="connsiteX1" fmla="*/ 421294 w 783421"/>
                <a:gd name="connsiteY1" fmla="*/ 18 h 774740"/>
                <a:gd name="connsiteX2" fmla="*/ 783421 w 783421"/>
                <a:gd name="connsiteY2" fmla="*/ 411680 h 774740"/>
                <a:gd name="connsiteX3" fmla="*/ 417464 w 783421"/>
                <a:gd name="connsiteY3" fmla="*/ 774724 h 774740"/>
                <a:gd name="connsiteX4" fmla="*/ 1 w 783421"/>
                <a:gd name="connsiteY4" fmla="*/ 425424 h 7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421" h="774740">
                  <a:moveTo>
                    <a:pt x="1" y="425424"/>
                  </a:moveTo>
                  <a:cubicBezTo>
                    <a:pt x="639" y="296306"/>
                    <a:pt x="290724" y="2309"/>
                    <a:pt x="421294" y="18"/>
                  </a:cubicBezTo>
                  <a:cubicBezTo>
                    <a:pt x="551864" y="-2273"/>
                    <a:pt x="783421" y="211176"/>
                    <a:pt x="783421" y="411680"/>
                  </a:cubicBezTo>
                  <a:cubicBezTo>
                    <a:pt x="783421" y="612184"/>
                    <a:pt x="548034" y="772433"/>
                    <a:pt x="417464" y="774724"/>
                  </a:cubicBezTo>
                  <a:cubicBezTo>
                    <a:pt x="286894" y="777015"/>
                    <a:pt x="-637" y="554542"/>
                    <a:pt x="1" y="425424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 rot="6831815">
              <a:off x="5601067" y="414814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191"/>
            <p:cNvSpPr/>
            <p:nvPr/>
          </p:nvSpPr>
          <p:spPr>
            <a:xfrm rot="19315235">
              <a:off x="5731786" y="3038344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192"/>
            <p:cNvSpPr/>
            <p:nvPr/>
          </p:nvSpPr>
          <p:spPr>
            <a:xfrm rot="13761527">
              <a:off x="5809203" y="3084199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rot="1744470">
              <a:off x="5682909" y="3195946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2104390">
              <a:off x="5820483" y="3115228"/>
              <a:ext cx="48533" cy="141381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2104390" flipH="1">
              <a:off x="5861928" y="3140659"/>
              <a:ext cx="48533" cy="141381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/>
          <p:cNvSpPr/>
          <p:nvPr/>
        </p:nvSpPr>
        <p:spPr>
          <a:xfrm rot="12409641">
            <a:off x="5931301" y="3511234"/>
            <a:ext cx="332694" cy="12621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191"/>
          <p:cNvSpPr/>
          <p:nvPr/>
        </p:nvSpPr>
        <p:spPr>
          <a:xfrm rot="14964164">
            <a:off x="6170905" y="2755093"/>
            <a:ext cx="244352" cy="19970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63500" dir="3840000">
              <a:srgbClr val="3B82C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Freeform 14"/>
          <p:cNvSpPr/>
          <p:nvPr/>
        </p:nvSpPr>
        <p:spPr>
          <a:xfrm rot="8340191">
            <a:off x="5958218" y="3788262"/>
            <a:ext cx="332694" cy="12621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8"/>
          <p:cNvSpPr/>
          <p:nvPr/>
        </p:nvSpPr>
        <p:spPr>
          <a:xfrm rot="72546">
            <a:off x="6114549" y="2755580"/>
            <a:ext cx="1226406" cy="1753894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779977 w 4152914"/>
              <a:gd name="connsiteY3" fmla="*/ 1578711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7918957"/>
              <a:gd name="connsiteX1" fmla="*/ 1754223 w 4152914"/>
              <a:gd name="connsiteY1" fmla="*/ 0 h 7918957"/>
              <a:gd name="connsiteX2" fmla="*/ 2223738 w 4152914"/>
              <a:gd name="connsiteY2" fmla="*/ 7940 h 7918957"/>
              <a:gd name="connsiteX3" fmla="*/ 3779977 w 4152914"/>
              <a:gd name="connsiteY3" fmla="*/ 1578711 h 7918957"/>
              <a:gd name="connsiteX4" fmla="*/ 3794731 w 4152914"/>
              <a:gd name="connsiteY4" fmla="*/ 2850397 h 7918957"/>
              <a:gd name="connsiteX5" fmla="*/ 4152568 w 4152914"/>
              <a:gd name="connsiteY5" fmla="*/ 4613832 h 7918957"/>
              <a:gd name="connsiteX6" fmla="*/ 2914022 w 4152914"/>
              <a:gd name="connsiteY6" fmla="*/ 7918958 h 7918957"/>
              <a:gd name="connsiteX7" fmla="*/ 1754223 w 4152914"/>
              <a:gd name="connsiteY7" fmla="*/ 6079787 h 7918957"/>
              <a:gd name="connsiteX8" fmla="*/ 0 w 4152914"/>
              <a:gd name="connsiteY8" fmla="*/ 4325564 h 7918957"/>
              <a:gd name="connsiteX9" fmla="*/ 42072 w 4152914"/>
              <a:gd name="connsiteY9" fmla="*/ 3012604 h 7918957"/>
              <a:gd name="connsiteX10" fmla="*/ 0 w 4152914"/>
              <a:gd name="connsiteY10" fmla="*/ 1754223 h 7918957"/>
              <a:gd name="connsiteX0" fmla="*/ 0 w 4152914"/>
              <a:gd name="connsiteY0" fmla="*/ 1754223 h 8073669"/>
              <a:gd name="connsiteX1" fmla="*/ 1754223 w 4152914"/>
              <a:gd name="connsiteY1" fmla="*/ 0 h 8073669"/>
              <a:gd name="connsiteX2" fmla="*/ 2223738 w 4152914"/>
              <a:gd name="connsiteY2" fmla="*/ 7940 h 8073669"/>
              <a:gd name="connsiteX3" fmla="*/ 3779977 w 4152914"/>
              <a:gd name="connsiteY3" fmla="*/ 1578711 h 8073669"/>
              <a:gd name="connsiteX4" fmla="*/ 3794731 w 4152914"/>
              <a:gd name="connsiteY4" fmla="*/ 2850397 h 8073669"/>
              <a:gd name="connsiteX5" fmla="*/ 4152568 w 4152914"/>
              <a:gd name="connsiteY5" fmla="*/ 4613832 h 8073669"/>
              <a:gd name="connsiteX6" fmla="*/ 2914022 w 4152914"/>
              <a:gd name="connsiteY6" fmla="*/ 7918958 h 8073669"/>
              <a:gd name="connsiteX7" fmla="*/ 1104114 w 4152914"/>
              <a:gd name="connsiteY7" fmla="*/ 8073671 h 8073669"/>
              <a:gd name="connsiteX8" fmla="*/ 0 w 4152914"/>
              <a:gd name="connsiteY8" fmla="*/ 4325564 h 8073669"/>
              <a:gd name="connsiteX9" fmla="*/ 42072 w 4152914"/>
              <a:gd name="connsiteY9" fmla="*/ 3012604 h 8073669"/>
              <a:gd name="connsiteX10" fmla="*/ 0 w 4152914"/>
              <a:gd name="connsiteY10" fmla="*/ 1754223 h 8073669"/>
              <a:gd name="connsiteX0" fmla="*/ 0 w 4152914"/>
              <a:gd name="connsiteY0" fmla="*/ 1754223 h 8168539"/>
              <a:gd name="connsiteX1" fmla="*/ 1754223 w 4152914"/>
              <a:gd name="connsiteY1" fmla="*/ 0 h 8168539"/>
              <a:gd name="connsiteX2" fmla="*/ 2223738 w 4152914"/>
              <a:gd name="connsiteY2" fmla="*/ 7940 h 8168539"/>
              <a:gd name="connsiteX3" fmla="*/ 3779977 w 4152914"/>
              <a:gd name="connsiteY3" fmla="*/ 1578711 h 8168539"/>
              <a:gd name="connsiteX4" fmla="*/ 3794731 w 4152914"/>
              <a:gd name="connsiteY4" fmla="*/ 2850397 h 8168539"/>
              <a:gd name="connsiteX5" fmla="*/ 4152568 w 4152914"/>
              <a:gd name="connsiteY5" fmla="*/ 4613832 h 8168539"/>
              <a:gd name="connsiteX6" fmla="*/ 2914022 w 4152914"/>
              <a:gd name="connsiteY6" fmla="*/ 7918958 h 8168539"/>
              <a:gd name="connsiteX7" fmla="*/ 1104114 w 4152914"/>
              <a:gd name="connsiteY7" fmla="*/ 8073671 h 8168539"/>
              <a:gd name="connsiteX8" fmla="*/ 0 w 4152914"/>
              <a:gd name="connsiteY8" fmla="*/ 4325564 h 8168539"/>
              <a:gd name="connsiteX9" fmla="*/ 42072 w 4152914"/>
              <a:gd name="connsiteY9" fmla="*/ 3012604 h 8168539"/>
              <a:gd name="connsiteX10" fmla="*/ 0 w 4152914"/>
              <a:gd name="connsiteY10" fmla="*/ 1754223 h 8168539"/>
              <a:gd name="connsiteX0" fmla="*/ 0 w 4152914"/>
              <a:gd name="connsiteY0" fmla="*/ 1754223 h 8201473"/>
              <a:gd name="connsiteX1" fmla="*/ 1754223 w 4152914"/>
              <a:gd name="connsiteY1" fmla="*/ 0 h 8201473"/>
              <a:gd name="connsiteX2" fmla="*/ 2223738 w 4152914"/>
              <a:gd name="connsiteY2" fmla="*/ 7940 h 8201473"/>
              <a:gd name="connsiteX3" fmla="*/ 3779977 w 4152914"/>
              <a:gd name="connsiteY3" fmla="*/ 1578711 h 8201473"/>
              <a:gd name="connsiteX4" fmla="*/ 3794731 w 4152914"/>
              <a:gd name="connsiteY4" fmla="*/ 2850397 h 8201473"/>
              <a:gd name="connsiteX5" fmla="*/ 4152568 w 4152914"/>
              <a:gd name="connsiteY5" fmla="*/ 4613832 h 8201473"/>
              <a:gd name="connsiteX6" fmla="*/ 2914022 w 4152914"/>
              <a:gd name="connsiteY6" fmla="*/ 7918958 h 8201473"/>
              <a:gd name="connsiteX7" fmla="*/ 1104114 w 4152914"/>
              <a:gd name="connsiteY7" fmla="*/ 8073671 h 8201473"/>
              <a:gd name="connsiteX8" fmla="*/ 0 w 4152914"/>
              <a:gd name="connsiteY8" fmla="*/ 4325564 h 8201473"/>
              <a:gd name="connsiteX9" fmla="*/ 42072 w 4152914"/>
              <a:gd name="connsiteY9" fmla="*/ 3012604 h 8201473"/>
              <a:gd name="connsiteX10" fmla="*/ 0 w 4152914"/>
              <a:gd name="connsiteY10" fmla="*/ 1754223 h 8201473"/>
              <a:gd name="connsiteX0" fmla="*/ 0 w 4418315"/>
              <a:gd name="connsiteY0" fmla="*/ 1754223 h 8201477"/>
              <a:gd name="connsiteX1" fmla="*/ 1754223 w 4418315"/>
              <a:gd name="connsiteY1" fmla="*/ 0 h 8201477"/>
              <a:gd name="connsiteX2" fmla="*/ 2223738 w 4418315"/>
              <a:gd name="connsiteY2" fmla="*/ 7940 h 8201477"/>
              <a:gd name="connsiteX3" fmla="*/ 3779977 w 4418315"/>
              <a:gd name="connsiteY3" fmla="*/ 1578711 h 8201477"/>
              <a:gd name="connsiteX4" fmla="*/ 3794731 w 4418315"/>
              <a:gd name="connsiteY4" fmla="*/ 2850397 h 8201477"/>
              <a:gd name="connsiteX5" fmla="*/ 4152568 w 4418315"/>
              <a:gd name="connsiteY5" fmla="*/ 4613832 h 8201477"/>
              <a:gd name="connsiteX6" fmla="*/ 2914022 w 4418315"/>
              <a:gd name="connsiteY6" fmla="*/ 7918958 h 8201477"/>
              <a:gd name="connsiteX7" fmla="*/ 1104114 w 4418315"/>
              <a:gd name="connsiteY7" fmla="*/ 8073671 h 8201477"/>
              <a:gd name="connsiteX8" fmla="*/ 0 w 4418315"/>
              <a:gd name="connsiteY8" fmla="*/ 4325564 h 8201477"/>
              <a:gd name="connsiteX9" fmla="*/ 42072 w 4418315"/>
              <a:gd name="connsiteY9" fmla="*/ 3012604 h 8201477"/>
              <a:gd name="connsiteX10" fmla="*/ 0 w 4418315"/>
              <a:gd name="connsiteY10" fmla="*/ 1754223 h 8201477"/>
              <a:gd name="connsiteX0" fmla="*/ 0 w 4515861"/>
              <a:gd name="connsiteY0" fmla="*/ 1754223 h 8201473"/>
              <a:gd name="connsiteX1" fmla="*/ 1754223 w 4515861"/>
              <a:gd name="connsiteY1" fmla="*/ 0 h 8201473"/>
              <a:gd name="connsiteX2" fmla="*/ 2223738 w 4515861"/>
              <a:gd name="connsiteY2" fmla="*/ 7940 h 8201473"/>
              <a:gd name="connsiteX3" fmla="*/ 3779977 w 4515861"/>
              <a:gd name="connsiteY3" fmla="*/ 1578711 h 8201473"/>
              <a:gd name="connsiteX4" fmla="*/ 3794731 w 4515861"/>
              <a:gd name="connsiteY4" fmla="*/ 2850397 h 8201473"/>
              <a:gd name="connsiteX5" fmla="*/ 4152568 w 4515861"/>
              <a:gd name="connsiteY5" fmla="*/ 4613832 h 8201473"/>
              <a:gd name="connsiteX6" fmla="*/ 2914022 w 4515861"/>
              <a:gd name="connsiteY6" fmla="*/ 7918958 h 8201473"/>
              <a:gd name="connsiteX7" fmla="*/ 1104114 w 4515861"/>
              <a:gd name="connsiteY7" fmla="*/ 8073671 h 8201473"/>
              <a:gd name="connsiteX8" fmla="*/ 0 w 4515861"/>
              <a:gd name="connsiteY8" fmla="*/ 4325564 h 8201473"/>
              <a:gd name="connsiteX9" fmla="*/ 42072 w 4515861"/>
              <a:gd name="connsiteY9" fmla="*/ 3012604 h 8201473"/>
              <a:gd name="connsiteX10" fmla="*/ 0 w 4515861"/>
              <a:gd name="connsiteY10" fmla="*/ 1754223 h 8201473"/>
              <a:gd name="connsiteX0" fmla="*/ 0 w 4561552"/>
              <a:gd name="connsiteY0" fmla="*/ 1754223 h 8201477"/>
              <a:gd name="connsiteX1" fmla="*/ 1754223 w 4561552"/>
              <a:gd name="connsiteY1" fmla="*/ 0 h 8201477"/>
              <a:gd name="connsiteX2" fmla="*/ 2223738 w 4561552"/>
              <a:gd name="connsiteY2" fmla="*/ 7940 h 8201477"/>
              <a:gd name="connsiteX3" fmla="*/ 3779977 w 4561552"/>
              <a:gd name="connsiteY3" fmla="*/ 1578711 h 8201477"/>
              <a:gd name="connsiteX4" fmla="*/ 3794731 w 4561552"/>
              <a:gd name="connsiteY4" fmla="*/ 2850397 h 8201477"/>
              <a:gd name="connsiteX5" fmla="*/ 4232902 w 4561552"/>
              <a:gd name="connsiteY5" fmla="*/ 4537814 h 8201477"/>
              <a:gd name="connsiteX6" fmla="*/ 2914022 w 4561552"/>
              <a:gd name="connsiteY6" fmla="*/ 7918958 h 8201477"/>
              <a:gd name="connsiteX7" fmla="*/ 1104114 w 4561552"/>
              <a:gd name="connsiteY7" fmla="*/ 8073671 h 8201477"/>
              <a:gd name="connsiteX8" fmla="*/ 0 w 4561552"/>
              <a:gd name="connsiteY8" fmla="*/ 4325564 h 8201477"/>
              <a:gd name="connsiteX9" fmla="*/ 42072 w 4561552"/>
              <a:gd name="connsiteY9" fmla="*/ 3012604 h 8201477"/>
              <a:gd name="connsiteX10" fmla="*/ 0 w 4561552"/>
              <a:gd name="connsiteY10" fmla="*/ 1754223 h 8201477"/>
              <a:gd name="connsiteX0" fmla="*/ 223588 w 4785140"/>
              <a:gd name="connsiteY0" fmla="*/ 1754223 h 8201473"/>
              <a:gd name="connsiteX1" fmla="*/ 1977811 w 4785140"/>
              <a:gd name="connsiteY1" fmla="*/ 0 h 8201473"/>
              <a:gd name="connsiteX2" fmla="*/ 2447326 w 4785140"/>
              <a:gd name="connsiteY2" fmla="*/ 7940 h 8201473"/>
              <a:gd name="connsiteX3" fmla="*/ 4003565 w 4785140"/>
              <a:gd name="connsiteY3" fmla="*/ 1578711 h 8201473"/>
              <a:gd name="connsiteX4" fmla="*/ 4018319 w 4785140"/>
              <a:gd name="connsiteY4" fmla="*/ 2850397 h 8201473"/>
              <a:gd name="connsiteX5" fmla="*/ 4456490 w 4785140"/>
              <a:gd name="connsiteY5" fmla="*/ 4537814 h 8201473"/>
              <a:gd name="connsiteX6" fmla="*/ 3137610 w 4785140"/>
              <a:gd name="connsiteY6" fmla="*/ 7918958 h 8201473"/>
              <a:gd name="connsiteX7" fmla="*/ 1327702 w 4785140"/>
              <a:gd name="connsiteY7" fmla="*/ 8073671 h 8201473"/>
              <a:gd name="connsiteX8" fmla="*/ 223588 w 4785140"/>
              <a:gd name="connsiteY8" fmla="*/ 4325564 h 8201473"/>
              <a:gd name="connsiteX9" fmla="*/ 265660 w 4785140"/>
              <a:gd name="connsiteY9" fmla="*/ 3012604 h 8201473"/>
              <a:gd name="connsiteX10" fmla="*/ 223588 w 4785140"/>
              <a:gd name="connsiteY10" fmla="*/ 1754223 h 8201473"/>
              <a:gd name="connsiteX0" fmla="*/ 221259 w 4782811"/>
              <a:gd name="connsiteY0" fmla="*/ 1754223 h 8201477"/>
              <a:gd name="connsiteX1" fmla="*/ 1975482 w 4782811"/>
              <a:gd name="connsiteY1" fmla="*/ 0 h 8201477"/>
              <a:gd name="connsiteX2" fmla="*/ 2444997 w 4782811"/>
              <a:gd name="connsiteY2" fmla="*/ 7940 h 8201477"/>
              <a:gd name="connsiteX3" fmla="*/ 4001236 w 4782811"/>
              <a:gd name="connsiteY3" fmla="*/ 1578711 h 8201477"/>
              <a:gd name="connsiteX4" fmla="*/ 4015990 w 4782811"/>
              <a:gd name="connsiteY4" fmla="*/ 2850397 h 8201477"/>
              <a:gd name="connsiteX5" fmla="*/ 4454161 w 4782811"/>
              <a:gd name="connsiteY5" fmla="*/ 4537814 h 8201477"/>
              <a:gd name="connsiteX6" fmla="*/ 3135281 w 4782811"/>
              <a:gd name="connsiteY6" fmla="*/ 7918958 h 8201477"/>
              <a:gd name="connsiteX7" fmla="*/ 1325373 w 4782811"/>
              <a:gd name="connsiteY7" fmla="*/ 8073671 h 8201477"/>
              <a:gd name="connsiteX8" fmla="*/ 221259 w 4782811"/>
              <a:gd name="connsiteY8" fmla="*/ 4325564 h 8201477"/>
              <a:gd name="connsiteX9" fmla="*/ 263331 w 4782811"/>
              <a:gd name="connsiteY9" fmla="*/ 3012604 h 8201477"/>
              <a:gd name="connsiteX10" fmla="*/ 221259 w 4782811"/>
              <a:gd name="connsiteY10" fmla="*/ 1754223 h 8201477"/>
              <a:gd name="connsiteX0" fmla="*/ 221259 w 4855090"/>
              <a:gd name="connsiteY0" fmla="*/ 1754223 h 8188252"/>
              <a:gd name="connsiteX1" fmla="*/ 1975482 w 4855090"/>
              <a:gd name="connsiteY1" fmla="*/ 0 h 8188252"/>
              <a:gd name="connsiteX2" fmla="*/ 2444997 w 4855090"/>
              <a:gd name="connsiteY2" fmla="*/ 7940 h 8188252"/>
              <a:gd name="connsiteX3" fmla="*/ 4001236 w 4855090"/>
              <a:gd name="connsiteY3" fmla="*/ 1578711 h 8188252"/>
              <a:gd name="connsiteX4" fmla="*/ 4015990 w 4855090"/>
              <a:gd name="connsiteY4" fmla="*/ 2850397 h 8188252"/>
              <a:gd name="connsiteX5" fmla="*/ 4454161 w 4855090"/>
              <a:gd name="connsiteY5" fmla="*/ 4537814 h 8188252"/>
              <a:gd name="connsiteX6" fmla="*/ 3297926 w 4855090"/>
              <a:gd name="connsiteY6" fmla="*/ 7865843 h 8188252"/>
              <a:gd name="connsiteX7" fmla="*/ 1325373 w 4855090"/>
              <a:gd name="connsiteY7" fmla="*/ 8073671 h 8188252"/>
              <a:gd name="connsiteX8" fmla="*/ 221259 w 4855090"/>
              <a:gd name="connsiteY8" fmla="*/ 4325564 h 8188252"/>
              <a:gd name="connsiteX9" fmla="*/ 263331 w 4855090"/>
              <a:gd name="connsiteY9" fmla="*/ 3012604 h 8188252"/>
              <a:gd name="connsiteX10" fmla="*/ 221259 w 4855090"/>
              <a:gd name="connsiteY10" fmla="*/ 1754223 h 8188252"/>
              <a:gd name="connsiteX0" fmla="*/ 221259 w 4685946"/>
              <a:gd name="connsiteY0" fmla="*/ 1754223 h 8188256"/>
              <a:gd name="connsiteX1" fmla="*/ 1975482 w 4685946"/>
              <a:gd name="connsiteY1" fmla="*/ 0 h 8188256"/>
              <a:gd name="connsiteX2" fmla="*/ 2444997 w 4685946"/>
              <a:gd name="connsiteY2" fmla="*/ 7940 h 8188256"/>
              <a:gd name="connsiteX3" fmla="*/ 4001236 w 4685946"/>
              <a:gd name="connsiteY3" fmla="*/ 1578711 h 8188256"/>
              <a:gd name="connsiteX4" fmla="*/ 4015990 w 4685946"/>
              <a:gd name="connsiteY4" fmla="*/ 2850397 h 8188256"/>
              <a:gd name="connsiteX5" fmla="*/ 4454161 w 4685946"/>
              <a:gd name="connsiteY5" fmla="*/ 4537814 h 8188256"/>
              <a:gd name="connsiteX6" fmla="*/ 3297926 w 4685946"/>
              <a:gd name="connsiteY6" fmla="*/ 7865843 h 8188256"/>
              <a:gd name="connsiteX7" fmla="*/ 1325373 w 4685946"/>
              <a:gd name="connsiteY7" fmla="*/ 8073671 h 8188256"/>
              <a:gd name="connsiteX8" fmla="*/ 221259 w 4685946"/>
              <a:gd name="connsiteY8" fmla="*/ 4325564 h 8188256"/>
              <a:gd name="connsiteX9" fmla="*/ 263331 w 4685946"/>
              <a:gd name="connsiteY9" fmla="*/ 3012604 h 8188256"/>
              <a:gd name="connsiteX10" fmla="*/ 221259 w 4685946"/>
              <a:gd name="connsiteY10" fmla="*/ 1754223 h 8188256"/>
              <a:gd name="connsiteX0" fmla="*/ 221259 w 4025371"/>
              <a:gd name="connsiteY0" fmla="*/ 1754223 h 8188252"/>
              <a:gd name="connsiteX1" fmla="*/ 1975482 w 4025371"/>
              <a:gd name="connsiteY1" fmla="*/ 0 h 8188252"/>
              <a:gd name="connsiteX2" fmla="*/ 2444997 w 4025371"/>
              <a:gd name="connsiteY2" fmla="*/ 7940 h 8188252"/>
              <a:gd name="connsiteX3" fmla="*/ 4001236 w 4025371"/>
              <a:gd name="connsiteY3" fmla="*/ 1578711 h 8188252"/>
              <a:gd name="connsiteX4" fmla="*/ 4015990 w 4025371"/>
              <a:gd name="connsiteY4" fmla="*/ 2850397 h 8188252"/>
              <a:gd name="connsiteX5" fmla="*/ 3297926 w 4025371"/>
              <a:gd name="connsiteY5" fmla="*/ 7865843 h 8188252"/>
              <a:gd name="connsiteX6" fmla="*/ 1325373 w 4025371"/>
              <a:gd name="connsiteY6" fmla="*/ 8073671 h 8188252"/>
              <a:gd name="connsiteX7" fmla="*/ 221259 w 4025371"/>
              <a:gd name="connsiteY7" fmla="*/ 4325564 h 8188252"/>
              <a:gd name="connsiteX8" fmla="*/ 263331 w 4025371"/>
              <a:gd name="connsiteY8" fmla="*/ 3012604 h 8188252"/>
              <a:gd name="connsiteX9" fmla="*/ 221259 w 4025371"/>
              <a:gd name="connsiteY9" fmla="*/ 1754223 h 8188252"/>
              <a:gd name="connsiteX0" fmla="*/ 221259 w 4678746"/>
              <a:gd name="connsiteY0" fmla="*/ 1754223 h 8188256"/>
              <a:gd name="connsiteX1" fmla="*/ 1975482 w 4678746"/>
              <a:gd name="connsiteY1" fmla="*/ 0 h 8188256"/>
              <a:gd name="connsiteX2" fmla="*/ 2444997 w 4678746"/>
              <a:gd name="connsiteY2" fmla="*/ 7940 h 8188256"/>
              <a:gd name="connsiteX3" fmla="*/ 4001236 w 4678746"/>
              <a:gd name="connsiteY3" fmla="*/ 1578711 h 8188256"/>
              <a:gd name="connsiteX4" fmla="*/ 4015990 w 4678746"/>
              <a:gd name="connsiteY4" fmla="*/ 2850397 h 8188256"/>
              <a:gd name="connsiteX5" fmla="*/ 3297926 w 4678746"/>
              <a:gd name="connsiteY5" fmla="*/ 7865843 h 8188256"/>
              <a:gd name="connsiteX6" fmla="*/ 1325373 w 4678746"/>
              <a:gd name="connsiteY6" fmla="*/ 8073671 h 8188256"/>
              <a:gd name="connsiteX7" fmla="*/ 221259 w 4678746"/>
              <a:gd name="connsiteY7" fmla="*/ 4325564 h 8188256"/>
              <a:gd name="connsiteX8" fmla="*/ 263331 w 4678746"/>
              <a:gd name="connsiteY8" fmla="*/ 3012604 h 8188256"/>
              <a:gd name="connsiteX9" fmla="*/ 221259 w 4678746"/>
              <a:gd name="connsiteY9" fmla="*/ 1754223 h 8188256"/>
              <a:gd name="connsiteX0" fmla="*/ 228880 w 4686367"/>
              <a:gd name="connsiteY0" fmla="*/ 1754223 h 8160903"/>
              <a:gd name="connsiteX1" fmla="*/ 1983103 w 4686367"/>
              <a:gd name="connsiteY1" fmla="*/ 0 h 8160903"/>
              <a:gd name="connsiteX2" fmla="*/ 2452618 w 4686367"/>
              <a:gd name="connsiteY2" fmla="*/ 7940 h 8160903"/>
              <a:gd name="connsiteX3" fmla="*/ 4008857 w 4686367"/>
              <a:gd name="connsiteY3" fmla="*/ 1578711 h 8160903"/>
              <a:gd name="connsiteX4" fmla="*/ 4023611 w 4686367"/>
              <a:gd name="connsiteY4" fmla="*/ 2850397 h 8160903"/>
              <a:gd name="connsiteX5" fmla="*/ 3305547 w 4686367"/>
              <a:gd name="connsiteY5" fmla="*/ 7865843 h 8160903"/>
              <a:gd name="connsiteX6" fmla="*/ 1285500 w 4686367"/>
              <a:gd name="connsiteY6" fmla="*/ 8037619 h 8160903"/>
              <a:gd name="connsiteX7" fmla="*/ 228880 w 4686367"/>
              <a:gd name="connsiteY7" fmla="*/ 4325564 h 8160903"/>
              <a:gd name="connsiteX8" fmla="*/ 270952 w 4686367"/>
              <a:gd name="connsiteY8" fmla="*/ 3012604 h 8160903"/>
              <a:gd name="connsiteX9" fmla="*/ 228880 w 4686367"/>
              <a:gd name="connsiteY9" fmla="*/ 1754223 h 8160903"/>
              <a:gd name="connsiteX0" fmla="*/ 228880 w 4686367"/>
              <a:gd name="connsiteY0" fmla="*/ 1754223 h 8160903"/>
              <a:gd name="connsiteX1" fmla="*/ 1983103 w 4686367"/>
              <a:gd name="connsiteY1" fmla="*/ 0 h 8160903"/>
              <a:gd name="connsiteX2" fmla="*/ 2452618 w 4686367"/>
              <a:gd name="connsiteY2" fmla="*/ 7940 h 8160903"/>
              <a:gd name="connsiteX3" fmla="*/ 4195463 w 4686367"/>
              <a:gd name="connsiteY3" fmla="*/ 1700901 h 8160903"/>
              <a:gd name="connsiteX4" fmla="*/ 4023611 w 4686367"/>
              <a:gd name="connsiteY4" fmla="*/ 2850397 h 8160903"/>
              <a:gd name="connsiteX5" fmla="*/ 3305547 w 4686367"/>
              <a:gd name="connsiteY5" fmla="*/ 7865843 h 8160903"/>
              <a:gd name="connsiteX6" fmla="*/ 1285500 w 4686367"/>
              <a:gd name="connsiteY6" fmla="*/ 8037619 h 8160903"/>
              <a:gd name="connsiteX7" fmla="*/ 228880 w 4686367"/>
              <a:gd name="connsiteY7" fmla="*/ 4325564 h 8160903"/>
              <a:gd name="connsiteX8" fmla="*/ 270952 w 4686367"/>
              <a:gd name="connsiteY8" fmla="*/ 3012604 h 8160903"/>
              <a:gd name="connsiteX9" fmla="*/ 228880 w 4686367"/>
              <a:gd name="connsiteY9" fmla="*/ 1754223 h 8160903"/>
              <a:gd name="connsiteX0" fmla="*/ 228880 w 4726880"/>
              <a:gd name="connsiteY0" fmla="*/ 1754223 h 8160903"/>
              <a:gd name="connsiteX1" fmla="*/ 1983103 w 4726880"/>
              <a:gd name="connsiteY1" fmla="*/ 0 h 8160903"/>
              <a:gd name="connsiteX2" fmla="*/ 2452618 w 4726880"/>
              <a:gd name="connsiteY2" fmla="*/ 7940 h 8160903"/>
              <a:gd name="connsiteX3" fmla="*/ 4195463 w 4726880"/>
              <a:gd name="connsiteY3" fmla="*/ 1700901 h 8160903"/>
              <a:gd name="connsiteX4" fmla="*/ 4137289 w 4726880"/>
              <a:gd name="connsiteY4" fmla="*/ 3016588 h 8160903"/>
              <a:gd name="connsiteX5" fmla="*/ 3305547 w 4726880"/>
              <a:gd name="connsiteY5" fmla="*/ 7865843 h 8160903"/>
              <a:gd name="connsiteX6" fmla="*/ 1285500 w 4726880"/>
              <a:gd name="connsiteY6" fmla="*/ 8037619 h 8160903"/>
              <a:gd name="connsiteX7" fmla="*/ 228880 w 4726880"/>
              <a:gd name="connsiteY7" fmla="*/ 4325564 h 8160903"/>
              <a:gd name="connsiteX8" fmla="*/ 270952 w 4726880"/>
              <a:gd name="connsiteY8" fmla="*/ 3012604 h 8160903"/>
              <a:gd name="connsiteX9" fmla="*/ 228880 w 4726880"/>
              <a:gd name="connsiteY9" fmla="*/ 1754223 h 8160903"/>
              <a:gd name="connsiteX0" fmla="*/ 228880 w 4726880"/>
              <a:gd name="connsiteY0" fmla="*/ 1754223 h 8160903"/>
              <a:gd name="connsiteX1" fmla="*/ 1983103 w 4726880"/>
              <a:gd name="connsiteY1" fmla="*/ 0 h 8160903"/>
              <a:gd name="connsiteX2" fmla="*/ 2452618 w 4726880"/>
              <a:gd name="connsiteY2" fmla="*/ 7940 h 8160903"/>
              <a:gd name="connsiteX3" fmla="*/ 4195463 w 4726880"/>
              <a:gd name="connsiteY3" fmla="*/ 1700901 h 8160903"/>
              <a:gd name="connsiteX4" fmla="*/ 4137289 w 4726880"/>
              <a:gd name="connsiteY4" fmla="*/ 3016588 h 8160903"/>
              <a:gd name="connsiteX5" fmla="*/ 3305547 w 4726880"/>
              <a:gd name="connsiteY5" fmla="*/ 7865843 h 8160903"/>
              <a:gd name="connsiteX6" fmla="*/ 1285500 w 4726880"/>
              <a:gd name="connsiteY6" fmla="*/ 8037619 h 8160903"/>
              <a:gd name="connsiteX7" fmla="*/ 228880 w 4726880"/>
              <a:gd name="connsiteY7" fmla="*/ 4325564 h 8160903"/>
              <a:gd name="connsiteX8" fmla="*/ 28626 w 4726880"/>
              <a:gd name="connsiteY8" fmla="*/ 3201476 h 8160903"/>
              <a:gd name="connsiteX9" fmla="*/ 228880 w 4726880"/>
              <a:gd name="connsiteY9" fmla="*/ 1754223 h 8160903"/>
              <a:gd name="connsiteX0" fmla="*/ 28626 w 4726880"/>
              <a:gd name="connsiteY0" fmla="*/ 3201476 h 8160903"/>
              <a:gd name="connsiteX1" fmla="*/ 1983103 w 4726880"/>
              <a:gd name="connsiteY1" fmla="*/ 0 h 8160903"/>
              <a:gd name="connsiteX2" fmla="*/ 2452618 w 4726880"/>
              <a:gd name="connsiteY2" fmla="*/ 7940 h 8160903"/>
              <a:gd name="connsiteX3" fmla="*/ 4195463 w 4726880"/>
              <a:gd name="connsiteY3" fmla="*/ 1700901 h 8160903"/>
              <a:gd name="connsiteX4" fmla="*/ 4137289 w 4726880"/>
              <a:gd name="connsiteY4" fmla="*/ 3016588 h 8160903"/>
              <a:gd name="connsiteX5" fmla="*/ 3305547 w 4726880"/>
              <a:gd name="connsiteY5" fmla="*/ 7865843 h 8160903"/>
              <a:gd name="connsiteX6" fmla="*/ 1285500 w 4726880"/>
              <a:gd name="connsiteY6" fmla="*/ 8037619 h 8160903"/>
              <a:gd name="connsiteX7" fmla="*/ 228880 w 4726880"/>
              <a:gd name="connsiteY7" fmla="*/ 4325564 h 8160903"/>
              <a:gd name="connsiteX8" fmla="*/ 28626 w 4726880"/>
              <a:gd name="connsiteY8" fmla="*/ 3201476 h 8160903"/>
              <a:gd name="connsiteX0" fmla="*/ 156830 w 4855084"/>
              <a:gd name="connsiteY0" fmla="*/ 3201476 h 8160903"/>
              <a:gd name="connsiteX1" fmla="*/ 2111307 w 4855084"/>
              <a:gd name="connsiteY1" fmla="*/ 0 h 8160903"/>
              <a:gd name="connsiteX2" fmla="*/ 2580822 w 4855084"/>
              <a:gd name="connsiteY2" fmla="*/ 7940 h 8160903"/>
              <a:gd name="connsiteX3" fmla="*/ 4323667 w 4855084"/>
              <a:gd name="connsiteY3" fmla="*/ 1700901 h 8160903"/>
              <a:gd name="connsiteX4" fmla="*/ 4265493 w 4855084"/>
              <a:gd name="connsiteY4" fmla="*/ 3016588 h 8160903"/>
              <a:gd name="connsiteX5" fmla="*/ 3433751 w 4855084"/>
              <a:gd name="connsiteY5" fmla="*/ 7865843 h 8160903"/>
              <a:gd name="connsiteX6" fmla="*/ 1413704 w 4855084"/>
              <a:gd name="connsiteY6" fmla="*/ 8037619 h 8160903"/>
              <a:gd name="connsiteX7" fmla="*/ 357084 w 4855084"/>
              <a:gd name="connsiteY7" fmla="*/ 4325564 h 8160903"/>
              <a:gd name="connsiteX8" fmla="*/ 156830 w 4855084"/>
              <a:gd name="connsiteY8" fmla="*/ 3201476 h 8160903"/>
              <a:gd name="connsiteX0" fmla="*/ 28626 w 4726880"/>
              <a:gd name="connsiteY0" fmla="*/ 3193536 h 8152963"/>
              <a:gd name="connsiteX1" fmla="*/ 2452618 w 4726880"/>
              <a:gd name="connsiteY1" fmla="*/ 0 h 8152963"/>
              <a:gd name="connsiteX2" fmla="*/ 4195463 w 4726880"/>
              <a:gd name="connsiteY2" fmla="*/ 1692961 h 8152963"/>
              <a:gd name="connsiteX3" fmla="*/ 4137289 w 4726880"/>
              <a:gd name="connsiteY3" fmla="*/ 3008648 h 8152963"/>
              <a:gd name="connsiteX4" fmla="*/ 3305547 w 4726880"/>
              <a:gd name="connsiteY4" fmla="*/ 7857903 h 8152963"/>
              <a:gd name="connsiteX5" fmla="*/ 1285500 w 4726880"/>
              <a:gd name="connsiteY5" fmla="*/ 8029679 h 8152963"/>
              <a:gd name="connsiteX6" fmla="*/ 228880 w 4726880"/>
              <a:gd name="connsiteY6" fmla="*/ 4317624 h 8152963"/>
              <a:gd name="connsiteX7" fmla="*/ 28626 w 4726880"/>
              <a:gd name="connsiteY7" fmla="*/ 3193536 h 8152963"/>
              <a:gd name="connsiteX0" fmla="*/ 157353 w 4855607"/>
              <a:gd name="connsiteY0" fmla="*/ 3194266 h 8153693"/>
              <a:gd name="connsiteX1" fmla="*/ 2581345 w 4855607"/>
              <a:gd name="connsiteY1" fmla="*/ 730 h 8153693"/>
              <a:gd name="connsiteX2" fmla="*/ 4324190 w 4855607"/>
              <a:gd name="connsiteY2" fmla="*/ 1693691 h 8153693"/>
              <a:gd name="connsiteX3" fmla="*/ 4266016 w 4855607"/>
              <a:gd name="connsiteY3" fmla="*/ 3009378 h 8153693"/>
              <a:gd name="connsiteX4" fmla="*/ 3434274 w 4855607"/>
              <a:gd name="connsiteY4" fmla="*/ 7858633 h 8153693"/>
              <a:gd name="connsiteX5" fmla="*/ 1414227 w 4855607"/>
              <a:gd name="connsiteY5" fmla="*/ 8030409 h 8153693"/>
              <a:gd name="connsiteX6" fmla="*/ 357607 w 4855607"/>
              <a:gd name="connsiteY6" fmla="*/ 4318354 h 8153693"/>
              <a:gd name="connsiteX7" fmla="*/ 157353 w 4855607"/>
              <a:gd name="connsiteY7" fmla="*/ 3194266 h 8153693"/>
              <a:gd name="connsiteX0" fmla="*/ 280963 w 4979217"/>
              <a:gd name="connsiteY0" fmla="*/ 3194229 h 8153656"/>
              <a:gd name="connsiteX1" fmla="*/ 2704955 w 4979217"/>
              <a:gd name="connsiteY1" fmla="*/ 693 h 8153656"/>
              <a:gd name="connsiteX2" fmla="*/ 4447800 w 4979217"/>
              <a:gd name="connsiteY2" fmla="*/ 1693654 h 8153656"/>
              <a:gd name="connsiteX3" fmla="*/ 4389626 w 4979217"/>
              <a:gd name="connsiteY3" fmla="*/ 3009341 h 8153656"/>
              <a:gd name="connsiteX4" fmla="*/ 3557884 w 4979217"/>
              <a:gd name="connsiteY4" fmla="*/ 7858596 h 8153656"/>
              <a:gd name="connsiteX5" fmla="*/ 1537837 w 4979217"/>
              <a:gd name="connsiteY5" fmla="*/ 8030372 h 8153656"/>
              <a:gd name="connsiteX6" fmla="*/ 481217 w 4979217"/>
              <a:gd name="connsiteY6" fmla="*/ 4318317 h 8153656"/>
              <a:gd name="connsiteX7" fmla="*/ 280963 w 4979217"/>
              <a:gd name="connsiteY7" fmla="*/ 3194229 h 8153656"/>
              <a:gd name="connsiteX0" fmla="*/ 65613 w 4763867"/>
              <a:gd name="connsiteY0" fmla="*/ 3193536 h 8152963"/>
              <a:gd name="connsiteX1" fmla="*/ 2489605 w 4763867"/>
              <a:gd name="connsiteY1" fmla="*/ 0 h 8152963"/>
              <a:gd name="connsiteX2" fmla="*/ 4232450 w 4763867"/>
              <a:gd name="connsiteY2" fmla="*/ 1692961 h 8152963"/>
              <a:gd name="connsiteX3" fmla="*/ 4174276 w 4763867"/>
              <a:gd name="connsiteY3" fmla="*/ 3008648 h 8152963"/>
              <a:gd name="connsiteX4" fmla="*/ 3342534 w 4763867"/>
              <a:gd name="connsiteY4" fmla="*/ 7857903 h 8152963"/>
              <a:gd name="connsiteX5" fmla="*/ 1322487 w 4763867"/>
              <a:gd name="connsiteY5" fmla="*/ 8029679 h 8152963"/>
              <a:gd name="connsiteX6" fmla="*/ 265867 w 4763867"/>
              <a:gd name="connsiteY6" fmla="*/ 4317624 h 8152963"/>
              <a:gd name="connsiteX7" fmla="*/ 65613 w 4763867"/>
              <a:gd name="connsiteY7" fmla="*/ 3193536 h 8152963"/>
              <a:gd name="connsiteX0" fmla="*/ 65613 w 4808191"/>
              <a:gd name="connsiteY0" fmla="*/ 3193536 h 8152963"/>
              <a:gd name="connsiteX1" fmla="*/ 2489605 w 4808191"/>
              <a:gd name="connsiteY1" fmla="*/ 0 h 8152963"/>
              <a:gd name="connsiteX2" fmla="*/ 4232450 w 4808191"/>
              <a:gd name="connsiteY2" fmla="*/ 1692961 h 8152963"/>
              <a:gd name="connsiteX3" fmla="*/ 4291579 w 4808191"/>
              <a:gd name="connsiteY3" fmla="*/ 3371842 h 8152963"/>
              <a:gd name="connsiteX4" fmla="*/ 3342534 w 4808191"/>
              <a:gd name="connsiteY4" fmla="*/ 7857903 h 8152963"/>
              <a:gd name="connsiteX5" fmla="*/ 1322487 w 4808191"/>
              <a:gd name="connsiteY5" fmla="*/ 8029679 h 8152963"/>
              <a:gd name="connsiteX6" fmla="*/ 265867 w 4808191"/>
              <a:gd name="connsiteY6" fmla="*/ 4317624 h 8152963"/>
              <a:gd name="connsiteX7" fmla="*/ 65613 w 4808191"/>
              <a:gd name="connsiteY7" fmla="*/ 3193536 h 8152963"/>
              <a:gd name="connsiteX0" fmla="*/ 113723 w 4856301"/>
              <a:gd name="connsiteY0" fmla="*/ 3193536 h 8152963"/>
              <a:gd name="connsiteX1" fmla="*/ 2537715 w 4856301"/>
              <a:gd name="connsiteY1" fmla="*/ 0 h 8152963"/>
              <a:gd name="connsiteX2" fmla="*/ 4280560 w 4856301"/>
              <a:gd name="connsiteY2" fmla="*/ 1692961 h 8152963"/>
              <a:gd name="connsiteX3" fmla="*/ 4339689 w 4856301"/>
              <a:gd name="connsiteY3" fmla="*/ 3371842 h 8152963"/>
              <a:gd name="connsiteX4" fmla="*/ 3390644 w 4856301"/>
              <a:gd name="connsiteY4" fmla="*/ 7857903 h 8152963"/>
              <a:gd name="connsiteX5" fmla="*/ 1370597 w 4856301"/>
              <a:gd name="connsiteY5" fmla="*/ 8029679 h 8152963"/>
              <a:gd name="connsiteX6" fmla="*/ 313977 w 4856301"/>
              <a:gd name="connsiteY6" fmla="*/ 4317624 h 8152963"/>
              <a:gd name="connsiteX7" fmla="*/ 113723 w 4856301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265111 w 4840852"/>
              <a:gd name="connsiteY2" fmla="*/ 1692961 h 8152963"/>
              <a:gd name="connsiteX3" fmla="*/ 4324240 w 4840852"/>
              <a:gd name="connsiteY3" fmla="*/ 3371842 h 8152963"/>
              <a:gd name="connsiteX4" fmla="*/ 3375195 w 4840852"/>
              <a:gd name="connsiteY4" fmla="*/ 7857903 h 8152963"/>
              <a:gd name="connsiteX5" fmla="*/ 1355148 w 4840852"/>
              <a:gd name="connsiteY5" fmla="*/ 8029679 h 8152963"/>
              <a:gd name="connsiteX6" fmla="*/ 298528 w 4840852"/>
              <a:gd name="connsiteY6" fmla="*/ 4317624 h 8152963"/>
              <a:gd name="connsiteX7" fmla="*/ 118901 w 4840852"/>
              <a:gd name="connsiteY7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265111 w 4840852"/>
              <a:gd name="connsiteY2" fmla="*/ 1692961 h 8152963"/>
              <a:gd name="connsiteX3" fmla="*/ 4324240 w 4840852"/>
              <a:gd name="connsiteY3" fmla="*/ 3371842 h 8152963"/>
              <a:gd name="connsiteX4" fmla="*/ 3375195 w 4840852"/>
              <a:gd name="connsiteY4" fmla="*/ 7857903 h 8152963"/>
              <a:gd name="connsiteX5" fmla="*/ 1355148 w 4840852"/>
              <a:gd name="connsiteY5" fmla="*/ 8029679 h 8152963"/>
              <a:gd name="connsiteX6" fmla="*/ 298528 w 4840852"/>
              <a:gd name="connsiteY6" fmla="*/ 4317624 h 8152963"/>
              <a:gd name="connsiteX7" fmla="*/ 118901 w 4840852"/>
              <a:gd name="connsiteY7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294363 w 5016314"/>
              <a:gd name="connsiteY0" fmla="*/ 3263895 h 8152963"/>
              <a:gd name="connsiteX1" fmla="*/ 2697728 w 5016314"/>
              <a:gd name="connsiteY1" fmla="*/ 0 h 8152963"/>
              <a:gd name="connsiteX2" fmla="*/ 4499702 w 5016314"/>
              <a:gd name="connsiteY2" fmla="*/ 3371842 h 8152963"/>
              <a:gd name="connsiteX3" fmla="*/ 3550657 w 5016314"/>
              <a:gd name="connsiteY3" fmla="*/ 7857903 h 8152963"/>
              <a:gd name="connsiteX4" fmla="*/ 1530610 w 5016314"/>
              <a:gd name="connsiteY4" fmla="*/ 8029679 h 8152963"/>
              <a:gd name="connsiteX5" fmla="*/ 473990 w 5016314"/>
              <a:gd name="connsiteY5" fmla="*/ 4317624 h 8152963"/>
              <a:gd name="connsiteX6" fmla="*/ 294363 w 5016314"/>
              <a:gd name="connsiteY6" fmla="*/ 3263895 h 8152963"/>
              <a:gd name="connsiteX0" fmla="*/ 239078 w 4961029"/>
              <a:gd name="connsiteY0" fmla="*/ 3263895 h 8152963"/>
              <a:gd name="connsiteX1" fmla="*/ 2642443 w 4961029"/>
              <a:gd name="connsiteY1" fmla="*/ 0 h 8152963"/>
              <a:gd name="connsiteX2" fmla="*/ 4444417 w 4961029"/>
              <a:gd name="connsiteY2" fmla="*/ 3371842 h 8152963"/>
              <a:gd name="connsiteX3" fmla="*/ 3495372 w 4961029"/>
              <a:gd name="connsiteY3" fmla="*/ 7857903 h 8152963"/>
              <a:gd name="connsiteX4" fmla="*/ 1475325 w 4961029"/>
              <a:gd name="connsiteY4" fmla="*/ 8029679 h 8152963"/>
              <a:gd name="connsiteX5" fmla="*/ 418705 w 4961029"/>
              <a:gd name="connsiteY5" fmla="*/ 4317624 h 8152963"/>
              <a:gd name="connsiteX6" fmla="*/ 239078 w 4961029"/>
              <a:gd name="connsiteY6" fmla="*/ 3263895 h 8152963"/>
              <a:gd name="connsiteX0" fmla="*/ 228881 w 4771205"/>
              <a:gd name="connsiteY0" fmla="*/ 4317624 h 8152963"/>
              <a:gd name="connsiteX1" fmla="*/ 2452619 w 4771205"/>
              <a:gd name="connsiteY1" fmla="*/ 0 h 8152963"/>
              <a:gd name="connsiteX2" fmla="*/ 4254593 w 4771205"/>
              <a:gd name="connsiteY2" fmla="*/ 3371842 h 8152963"/>
              <a:gd name="connsiteX3" fmla="*/ 3305548 w 4771205"/>
              <a:gd name="connsiteY3" fmla="*/ 7857903 h 8152963"/>
              <a:gd name="connsiteX4" fmla="*/ 1285501 w 4771205"/>
              <a:gd name="connsiteY4" fmla="*/ 8029679 h 8152963"/>
              <a:gd name="connsiteX5" fmla="*/ 228881 w 4771205"/>
              <a:gd name="connsiteY5" fmla="*/ 4317624 h 8152963"/>
              <a:gd name="connsiteX0" fmla="*/ 354767 w 4897091"/>
              <a:gd name="connsiteY0" fmla="*/ 4317624 h 8152963"/>
              <a:gd name="connsiteX1" fmla="*/ 2578505 w 4897091"/>
              <a:gd name="connsiteY1" fmla="*/ 0 h 8152963"/>
              <a:gd name="connsiteX2" fmla="*/ 4380479 w 4897091"/>
              <a:gd name="connsiteY2" fmla="*/ 3371842 h 8152963"/>
              <a:gd name="connsiteX3" fmla="*/ 3431434 w 4897091"/>
              <a:gd name="connsiteY3" fmla="*/ 7857903 h 8152963"/>
              <a:gd name="connsiteX4" fmla="*/ 1411387 w 4897091"/>
              <a:gd name="connsiteY4" fmla="*/ 8029679 h 8152963"/>
              <a:gd name="connsiteX5" fmla="*/ 354767 w 4897091"/>
              <a:gd name="connsiteY5" fmla="*/ 4317624 h 8152963"/>
              <a:gd name="connsiteX0" fmla="*/ 436841 w 4979165"/>
              <a:gd name="connsiteY0" fmla="*/ 4336483 h 8171822"/>
              <a:gd name="connsiteX1" fmla="*/ 2660579 w 4979165"/>
              <a:gd name="connsiteY1" fmla="*/ 18859 h 8171822"/>
              <a:gd name="connsiteX2" fmla="*/ 4462553 w 4979165"/>
              <a:gd name="connsiteY2" fmla="*/ 3390701 h 8171822"/>
              <a:gd name="connsiteX3" fmla="*/ 3513508 w 4979165"/>
              <a:gd name="connsiteY3" fmla="*/ 7876762 h 8171822"/>
              <a:gd name="connsiteX4" fmla="*/ 1493461 w 4979165"/>
              <a:gd name="connsiteY4" fmla="*/ 8048538 h 8171822"/>
              <a:gd name="connsiteX5" fmla="*/ 436841 w 4979165"/>
              <a:gd name="connsiteY5" fmla="*/ 4336483 h 8171822"/>
              <a:gd name="connsiteX0" fmla="*/ 370404 w 4912728"/>
              <a:gd name="connsiteY0" fmla="*/ 4327614 h 8162953"/>
              <a:gd name="connsiteX1" fmla="*/ 2594142 w 4912728"/>
              <a:gd name="connsiteY1" fmla="*/ 9990 h 8162953"/>
              <a:gd name="connsiteX2" fmla="*/ 4396116 w 4912728"/>
              <a:gd name="connsiteY2" fmla="*/ 3381832 h 8162953"/>
              <a:gd name="connsiteX3" fmla="*/ 3447071 w 4912728"/>
              <a:gd name="connsiteY3" fmla="*/ 7867893 h 8162953"/>
              <a:gd name="connsiteX4" fmla="*/ 1427024 w 4912728"/>
              <a:gd name="connsiteY4" fmla="*/ 8039669 h 8162953"/>
              <a:gd name="connsiteX5" fmla="*/ 370404 w 4912728"/>
              <a:gd name="connsiteY5" fmla="*/ 4327614 h 8162953"/>
              <a:gd name="connsiteX0" fmla="*/ 355934 w 5052587"/>
              <a:gd name="connsiteY0" fmla="*/ 4290510 h 8166100"/>
              <a:gd name="connsiteX1" fmla="*/ 2734001 w 5052587"/>
              <a:gd name="connsiteY1" fmla="*/ 13137 h 8166100"/>
              <a:gd name="connsiteX2" fmla="*/ 4535975 w 5052587"/>
              <a:gd name="connsiteY2" fmla="*/ 3384979 h 8166100"/>
              <a:gd name="connsiteX3" fmla="*/ 3586930 w 5052587"/>
              <a:gd name="connsiteY3" fmla="*/ 7871040 h 8166100"/>
              <a:gd name="connsiteX4" fmla="*/ 1566883 w 5052587"/>
              <a:gd name="connsiteY4" fmla="*/ 8042816 h 8166100"/>
              <a:gd name="connsiteX5" fmla="*/ 355934 w 5052587"/>
              <a:gd name="connsiteY5" fmla="*/ 4290510 h 8166100"/>
              <a:gd name="connsiteX0" fmla="*/ 205666 w 4902319"/>
              <a:gd name="connsiteY0" fmla="*/ 4277373 h 8152963"/>
              <a:gd name="connsiteX1" fmla="*/ 2583733 w 4902319"/>
              <a:gd name="connsiteY1" fmla="*/ 0 h 8152963"/>
              <a:gd name="connsiteX2" fmla="*/ 4385707 w 4902319"/>
              <a:gd name="connsiteY2" fmla="*/ 3371842 h 8152963"/>
              <a:gd name="connsiteX3" fmla="*/ 3436662 w 4902319"/>
              <a:gd name="connsiteY3" fmla="*/ 7857903 h 8152963"/>
              <a:gd name="connsiteX4" fmla="*/ 1416615 w 4902319"/>
              <a:gd name="connsiteY4" fmla="*/ 8029679 h 8152963"/>
              <a:gd name="connsiteX5" fmla="*/ 205666 w 4902319"/>
              <a:gd name="connsiteY5" fmla="*/ 4277373 h 8152963"/>
              <a:gd name="connsiteX0" fmla="*/ 411094 w 5107747"/>
              <a:gd name="connsiteY0" fmla="*/ 4277373 h 8152963"/>
              <a:gd name="connsiteX1" fmla="*/ 2789161 w 5107747"/>
              <a:gd name="connsiteY1" fmla="*/ 0 h 8152963"/>
              <a:gd name="connsiteX2" fmla="*/ 4591135 w 5107747"/>
              <a:gd name="connsiteY2" fmla="*/ 3371842 h 8152963"/>
              <a:gd name="connsiteX3" fmla="*/ 3642090 w 5107747"/>
              <a:gd name="connsiteY3" fmla="*/ 7857903 h 8152963"/>
              <a:gd name="connsiteX4" fmla="*/ 1622043 w 5107747"/>
              <a:gd name="connsiteY4" fmla="*/ 8029679 h 8152963"/>
              <a:gd name="connsiteX5" fmla="*/ 411094 w 5107747"/>
              <a:gd name="connsiteY5" fmla="*/ 4277373 h 8152963"/>
              <a:gd name="connsiteX0" fmla="*/ 280382 w 4977035"/>
              <a:gd name="connsiteY0" fmla="*/ 4277373 h 8152963"/>
              <a:gd name="connsiteX1" fmla="*/ 2658449 w 4977035"/>
              <a:gd name="connsiteY1" fmla="*/ 0 h 8152963"/>
              <a:gd name="connsiteX2" fmla="*/ 4460423 w 4977035"/>
              <a:gd name="connsiteY2" fmla="*/ 3371842 h 8152963"/>
              <a:gd name="connsiteX3" fmla="*/ 3511378 w 4977035"/>
              <a:gd name="connsiteY3" fmla="*/ 7857903 h 8152963"/>
              <a:gd name="connsiteX4" fmla="*/ 1491331 w 4977035"/>
              <a:gd name="connsiteY4" fmla="*/ 8029679 h 8152963"/>
              <a:gd name="connsiteX5" fmla="*/ 280382 w 4977035"/>
              <a:gd name="connsiteY5" fmla="*/ 4277373 h 815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7035" h="8152963">
                <a:moveTo>
                  <a:pt x="280382" y="4277373"/>
                </a:moveTo>
                <a:cubicBezTo>
                  <a:pt x="-619748" y="-269499"/>
                  <a:pt x="1807526" y="13044"/>
                  <a:pt x="2658449" y="0"/>
                </a:cubicBezTo>
                <a:cubicBezTo>
                  <a:pt x="3359339" y="17991"/>
                  <a:pt x="4984248" y="35420"/>
                  <a:pt x="4460423" y="3371842"/>
                </a:cubicBezTo>
                <a:cubicBezTo>
                  <a:pt x="4343205" y="4419697"/>
                  <a:pt x="6200568" y="7357940"/>
                  <a:pt x="3511378" y="7857903"/>
                </a:cubicBezTo>
                <a:cubicBezTo>
                  <a:pt x="2864780" y="8083638"/>
                  <a:pt x="2334802" y="8294395"/>
                  <a:pt x="1491331" y="8029679"/>
                </a:cubicBezTo>
                <a:cubicBezTo>
                  <a:pt x="538971" y="7682926"/>
                  <a:pt x="-515206" y="6583420"/>
                  <a:pt x="280382" y="4277373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241300" dir="2580000">
              <a:srgbClr val="3B82C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 rot="19454569">
            <a:off x="7146116" y="3699856"/>
            <a:ext cx="156538" cy="306943"/>
            <a:chOff x="7027308" y="3650516"/>
            <a:chExt cx="156538" cy="306943"/>
          </a:xfrm>
        </p:grpSpPr>
        <p:sp>
          <p:nvSpPr>
            <p:cNvPr id="8" name="Freeform 7"/>
            <p:cNvSpPr/>
            <p:nvPr/>
          </p:nvSpPr>
          <p:spPr>
            <a:xfrm rot="4835063">
              <a:off x="7010723" y="3784336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eeform 6"/>
            <p:cNvSpPr/>
            <p:nvPr/>
          </p:nvSpPr>
          <p:spPr>
            <a:xfrm rot="10189397">
              <a:off x="7027308" y="3650516"/>
              <a:ext cx="155527" cy="114796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1164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" name="Oval 8"/>
          <p:cNvSpPr/>
          <p:nvPr/>
        </p:nvSpPr>
        <p:spPr>
          <a:xfrm>
            <a:off x="6691493" y="2967758"/>
            <a:ext cx="379695" cy="34604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63500" dir="28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>
            <a:off x="6206094" y="2970326"/>
            <a:ext cx="379695" cy="34604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63500" dir="28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 rot="5400000">
            <a:off x="6934600" y="4406332"/>
            <a:ext cx="206958" cy="10360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Freeform 11"/>
          <p:cNvSpPr/>
          <p:nvPr/>
        </p:nvSpPr>
        <p:spPr>
          <a:xfrm rot="5917851">
            <a:off x="6267208" y="4387254"/>
            <a:ext cx="206958" cy="10360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Freeform 12"/>
          <p:cNvSpPr/>
          <p:nvPr/>
        </p:nvSpPr>
        <p:spPr>
          <a:xfrm rot="10547270">
            <a:off x="6942798" y="4308358"/>
            <a:ext cx="166831" cy="92594"/>
          </a:xfrm>
          <a:custGeom>
            <a:avLst/>
            <a:gdLst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89560 w 347472"/>
              <a:gd name="connsiteY6" fmla="*/ 283464 h 283464"/>
              <a:gd name="connsiteX7" fmla="*/ 231648 w 347472"/>
              <a:gd name="connsiteY7" fmla="*/ 283464 h 283464"/>
              <a:gd name="connsiteX8" fmla="*/ 115824 w 347472"/>
              <a:gd name="connsiteY8" fmla="*/ 283464 h 283464"/>
              <a:gd name="connsiteX9" fmla="*/ 57912 w 347472"/>
              <a:gd name="connsiteY9" fmla="*/ 283464 h 283464"/>
              <a:gd name="connsiteX10" fmla="*/ 0 w 347472"/>
              <a:gd name="connsiteY10" fmla="*/ 283464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31648 w 347472"/>
              <a:gd name="connsiteY6" fmla="*/ 283464 h 283464"/>
              <a:gd name="connsiteX7" fmla="*/ 115824 w 347472"/>
              <a:gd name="connsiteY7" fmla="*/ 283464 h 283464"/>
              <a:gd name="connsiteX8" fmla="*/ 57912 w 347472"/>
              <a:gd name="connsiteY8" fmla="*/ 283464 h 283464"/>
              <a:gd name="connsiteX9" fmla="*/ 0 w 347472"/>
              <a:gd name="connsiteY9" fmla="*/ 283464 h 283464"/>
              <a:gd name="connsiteX10" fmla="*/ 115824 w 347472"/>
              <a:gd name="connsiteY10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115824 w 347472"/>
              <a:gd name="connsiteY6" fmla="*/ 283464 h 283464"/>
              <a:gd name="connsiteX7" fmla="*/ 57912 w 347472"/>
              <a:gd name="connsiteY7" fmla="*/ 283464 h 283464"/>
              <a:gd name="connsiteX8" fmla="*/ 0 w 347472"/>
              <a:gd name="connsiteY8" fmla="*/ 283464 h 283464"/>
              <a:gd name="connsiteX9" fmla="*/ 115824 w 347472"/>
              <a:gd name="connsiteY9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57912 w 347472"/>
              <a:gd name="connsiteY6" fmla="*/ 283464 h 283464"/>
              <a:gd name="connsiteX7" fmla="*/ 0 w 347472"/>
              <a:gd name="connsiteY7" fmla="*/ 283464 h 283464"/>
              <a:gd name="connsiteX8" fmla="*/ 115824 w 347472"/>
              <a:gd name="connsiteY8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0 w 347472"/>
              <a:gd name="connsiteY6" fmla="*/ 283464 h 283464"/>
              <a:gd name="connsiteX7" fmla="*/ 115824 w 347472"/>
              <a:gd name="connsiteY7" fmla="*/ 0 h 283464"/>
              <a:gd name="connsiteX0" fmla="*/ 65422 w 297070"/>
              <a:gd name="connsiteY0" fmla="*/ 0 h 283464"/>
              <a:gd name="connsiteX1" fmla="*/ 94378 w 297070"/>
              <a:gd name="connsiteY1" fmla="*/ 70866 h 283464"/>
              <a:gd name="connsiteX2" fmla="*/ 123334 w 297070"/>
              <a:gd name="connsiteY2" fmla="*/ 0 h 283464"/>
              <a:gd name="connsiteX3" fmla="*/ 152290 w 297070"/>
              <a:gd name="connsiteY3" fmla="*/ 70866 h 283464"/>
              <a:gd name="connsiteX4" fmla="*/ 181246 w 297070"/>
              <a:gd name="connsiteY4" fmla="*/ 0 h 283464"/>
              <a:gd name="connsiteX5" fmla="*/ 297070 w 297070"/>
              <a:gd name="connsiteY5" fmla="*/ 283464 h 283464"/>
              <a:gd name="connsiteX6" fmla="*/ 0 w 297070"/>
              <a:gd name="connsiteY6" fmla="*/ 275256 h 283464"/>
              <a:gd name="connsiteX7" fmla="*/ 65422 w 297070"/>
              <a:gd name="connsiteY7" fmla="*/ 0 h 283464"/>
              <a:gd name="connsiteX0" fmla="*/ 65422 w 267290"/>
              <a:gd name="connsiteY0" fmla="*/ 0 h 275255"/>
              <a:gd name="connsiteX1" fmla="*/ 94378 w 267290"/>
              <a:gd name="connsiteY1" fmla="*/ 70866 h 275255"/>
              <a:gd name="connsiteX2" fmla="*/ 123334 w 267290"/>
              <a:gd name="connsiteY2" fmla="*/ 0 h 275255"/>
              <a:gd name="connsiteX3" fmla="*/ 152290 w 267290"/>
              <a:gd name="connsiteY3" fmla="*/ 70866 h 275255"/>
              <a:gd name="connsiteX4" fmla="*/ 181246 w 267290"/>
              <a:gd name="connsiteY4" fmla="*/ 0 h 275255"/>
              <a:gd name="connsiteX5" fmla="*/ 267290 w 267290"/>
              <a:gd name="connsiteY5" fmla="*/ 256409 h 275255"/>
              <a:gd name="connsiteX6" fmla="*/ 0 w 267290"/>
              <a:gd name="connsiteY6" fmla="*/ 275256 h 275255"/>
              <a:gd name="connsiteX7" fmla="*/ 65422 w 267290"/>
              <a:gd name="connsiteY7" fmla="*/ 0 h 275255"/>
              <a:gd name="connsiteX0" fmla="*/ 65422 w 267290"/>
              <a:gd name="connsiteY0" fmla="*/ 0 h 275257"/>
              <a:gd name="connsiteX1" fmla="*/ 94378 w 267290"/>
              <a:gd name="connsiteY1" fmla="*/ 70866 h 275257"/>
              <a:gd name="connsiteX2" fmla="*/ 123334 w 267290"/>
              <a:gd name="connsiteY2" fmla="*/ 0 h 275257"/>
              <a:gd name="connsiteX3" fmla="*/ 152290 w 267290"/>
              <a:gd name="connsiteY3" fmla="*/ 70866 h 275257"/>
              <a:gd name="connsiteX4" fmla="*/ 181246 w 267290"/>
              <a:gd name="connsiteY4" fmla="*/ 0 h 275257"/>
              <a:gd name="connsiteX5" fmla="*/ 267290 w 267290"/>
              <a:gd name="connsiteY5" fmla="*/ 256409 h 275257"/>
              <a:gd name="connsiteX6" fmla="*/ 0 w 267290"/>
              <a:gd name="connsiteY6" fmla="*/ 275256 h 275257"/>
              <a:gd name="connsiteX7" fmla="*/ 65422 w 267290"/>
              <a:gd name="connsiteY7" fmla="*/ 0 h 275257"/>
              <a:gd name="connsiteX0" fmla="*/ 65459 w 267327"/>
              <a:gd name="connsiteY0" fmla="*/ 0 h 275255"/>
              <a:gd name="connsiteX1" fmla="*/ 94415 w 267327"/>
              <a:gd name="connsiteY1" fmla="*/ 70866 h 275255"/>
              <a:gd name="connsiteX2" fmla="*/ 123371 w 267327"/>
              <a:gd name="connsiteY2" fmla="*/ 0 h 275255"/>
              <a:gd name="connsiteX3" fmla="*/ 152327 w 267327"/>
              <a:gd name="connsiteY3" fmla="*/ 70866 h 275255"/>
              <a:gd name="connsiteX4" fmla="*/ 181283 w 267327"/>
              <a:gd name="connsiteY4" fmla="*/ 0 h 275255"/>
              <a:gd name="connsiteX5" fmla="*/ 267327 w 267327"/>
              <a:gd name="connsiteY5" fmla="*/ 256409 h 275255"/>
              <a:gd name="connsiteX6" fmla="*/ 37 w 267327"/>
              <a:gd name="connsiteY6" fmla="*/ 275256 h 275255"/>
              <a:gd name="connsiteX7" fmla="*/ 65459 w 267327"/>
              <a:gd name="connsiteY7" fmla="*/ 0 h 275255"/>
              <a:gd name="connsiteX0" fmla="*/ 37 w 267327"/>
              <a:gd name="connsiteY0" fmla="*/ 275256 h 414978"/>
              <a:gd name="connsiteX1" fmla="*/ 65459 w 267327"/>
              <a:gd name="connsiteY1" fmla="*/ 0 h 414978"/>
              <a:gd name="connsiteX2" fmla="*/ 94415 w 267327"/>
              <a:gd name="connsiteY2" fmla="*/ 70866 h 414978"/>
              <a:gd name="connsiteX3" fmla="*/ 123371 w 267327"/>
              <a:gd name="connsiteY3" fmla="*/ 0 h 414978"/>
              <a:gd name="connsiteX4" fmla="*/ 152327 w 267327"/>
              <a:gd name="connsiteY4" fmla="*/ 70866 h 414978"/>
              <a:gd name="connsiteX5" fmla="*/ 181283 w 267327"/>
              <a:gd name="connsiteY5" fmla="*/ 0 h 414978"/>
              <a:gd name="connsiteX6" fmla="*/ 267327 w 267327"/>
              <a:gd name="connsiteY6" fmla="*/ 256409 h 414978"/>
              <a:gd name="connsiteX7" fmla="*/ 91477 w 267327"/>
              <a:gd name="connsiteY7" fmla="*/ 414978 h 414978"/>
              <a:gd name="connsiteX0" fmla="*/ 37 w 267327"/>
              <a:gd name="connsiteY0" fmla="*/ 275256 h 275256"/>
              <a:gd name="connsiteX1" fmla="*/ 65459 w 267327"/>
              <a:gd name="connsiteY1" fmla="*/ 0 h 275256"/>
              <a:gd name="connsiteX2" fmla="*/ 94415 w 267327"/>
              <a:gd name="connsiteY2" fmla="*/ 70866 h 275256"/>
              <a:gd name="connsiteX3" fmla="*/ 123371 w 267327"/>
              <a:gd name="connsiteY3" fmla="*/ 0 h 275256"/>
              <a:gd name="connsiteX4" fmla="*/ 152327 w 267327"/>
              <a:gd name="connsiteY4" fmla="*/ 70866 h 275256"/>
              <a:gd name="connsiteX5" fmla="*/ 181283 w 267327"/>
              <a:gd name="connsiteY5" fmla="*/ 0 h 275256"/>
              <a:gd name="connsiteX6" fmla="*/ 267327 w 267327"/>
              <a:gd name="connsiteY6" fmla="*/ 256409 h 275256"/>
              <a:gd name="connsiteX0" fmla="*/ 43 w 262368"/>
              <a:gd name="connsiteY0" fmla="*/ 197928 h 256410"/>
              <a:gd name="connsiteX1" fmla="*/ 60500 w 262368"/>
              <a:gd name="connsiteY1" fmla="*/ 0 h 256410"/>
              <a:gd name="connsiteX2" fmla="*/ 89456 w 262368"/>
              <a:gd name="connsiteY2" fmla="*/ 70866 h 256410"/>
              <a:gd name="connsiteX3" fmla="*/ 118412 w 262368"/>
              <a:gd name="connsiteY3" fmla="*/ 0 h 256410"/>
              <a:gd name="connsiteX4" fmla="*/ 147368 w 262368"/>
              <a:gd name="connsiteY4" fmla="*/ 70866 h 256410"/>
              <a:gd name="connsiteX5" fmla="*/ 176324 w 262368"/>
              <a:gd name="connsiteY5" fmla="*/ 0 h 256410"/>
              <a:gd name="connsiteX6" fmla="*/ 262368 w 262368"/>
              <a:gd name="connsiteY6" fmla="*/ 256409 h 256410"/>
              <a:gd name="connsiteX0" fmla="*/ 43 w 207106"/>
              <a:gd name="connsiteY0" fmla="*/ 197928 h 197928"/>
              <a:gd name="connsiteX1" fmla="*/ 60500 w 207106"/>
              <a:gd name="connsiteY1" fmla="*/ 0 h 197928"/>
              <a:gd name="connsiteX2" fmla="*/ 89456 w 207106"/>
              <a:gd name="connsiteY2" fmla="*/ 70866 h 197928"/>
              <a:gd name="connsiteX3" fmla="*/ 118412 w 207106"/>
              <a:gd name="connsiteY3" fmla="*/ 0 h 197928"/>
              <a:gd name="connsiteX4" fmla="*/ 147368 w 207106"/>
              <a:gd name="connsiteY4" fmla="*/ 70866 h 197928"/>
              <a:gd name="connsiteX5" fmla="*/ 176324 w 207106"/>
              <a:gd name="connsiteY5" fmla="*/ 0 h 197928"/>
              <a:gd name="connsiteX6" fmla="*/ 207106 w 207106"/>
              <a:gd name="connsiteY6" fmla="*/ 165709 h 197928"/>
              <a:gd name="connsiteX0" fmla="*/ 202 w 174057"/>
              <a:gd name="connsiteY0" fmla="*/ 213332 h 213332"/>
              <a:gd name="connsiteX1" fmla="*/ 27451 w 174057"/>
              <a:gd name="connsiteY1" fmla="*/ 0 h 213332"/>
              <a:gd name="connsiteX2" fmla="*/ 56407 w 174057"/>
              <a:gd name="connsiteY2" fmla="*/ 70866 h 213332"/>
              <a:gd name="connsiteX3" fmla="*/ 85363 w 174057"/>
              <a:gd name="connsiteY3" fmla="*/ 0 h 213332"/>
              <a:gd name="connsiteX4" fmla="*/ 114319 w 174057"/>
              <a:gd name="connsiteY4" fmla="*/ 70866 h 213332"/>
              <a:gd name="connsiteX5" fmla="*/ 143275 w 174057"/>
              <a:gd name="connsiteY5" fmla="*/ 0 h 213332"/>
              <a:gd name="connsiteX6" fmla="*/ 174057 w 174057"/>
              <a:gd name="connsiteY6" fmla="*/ 165709 h 213332"/>
              <a:gd name="connsiteX0" fmla="*/ 202 w 189151"/>
              <a:gd name="connsiteY0" fmla="*/ 213332 h 213332"/>
              <a:gd name="connsiteX1" fmla="*/ 27451 w 189151"/>
              <a:gd name="connsiteY1" fmla="*/ 0 h 213332"/>
              <a:gd name="connsiteX2" fmla="*/ 56407 w 189151"/>
              <a:gd name="connsiteY2" fmla="*/ 70866 h 213332"/>
              <a:gd name="connsiteX3" fmla="*/ 85363 w 189151"/>
              <a:gd name="connsiteY3" fmla="*/ 0 h 213332"/>
              <a:gd name="connsiteX4" fmla="*/ 114319 w 189151"/>
              <a:gd name="connsiteY4" fmla="*/ 70866 h 213332"/>
              <a:gd name="connsiteX5" fmla="*/ 143275 w 189151"/>
              <a:gd name="connsiteY5" fmla="*/ 0 h 213332"/>
              <a:gd name="connsiteX6" fmla="*/ 189151 w 189151"/>
              <a:gd name="connsiteY6" fmla="*/ 195028 h 21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51" h="213332">
                <a:moveTo>
                  <a:pt x="202" y="213332"/>
                </a:moveTo>
                <a:cubicBezTo>
                  <a:pt x="-1323" y="39640"/>
                  <a:pt x="5644" y="91752"/>
                  <a:pt x="27451" y="0"/>
                </a:cubicBezTo>
                <a:lnTo>
                  <a:pt x="56407" y="70866"/>
                </a:lnTo>
                <a:lnTo>
                  <a:pt x="85363" y="0"/>
                </a:lnTo>
                <a:lnTo>
                  <a:pt x="114319" y="70866"/>
                </a:lnTo>
                <a:lnTo>
                  <a:pt x="143275" y="0"/>
                </a:lnTo>
                <a:cubicBezTo>
                  <a:pt x="171956" y="85470"/>
                  <a:pt x="170142" y="27227"/>
                  <a:pt x="189151" y="195028"/>
                </a:cubicBezTo>
              </a:path>
            </a:pathLst>
          </a:custGeom>
          <a:solidFill>
            <a:srgbClr val="3B82C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Freeform 13"/>
          <p:cNvSpPr/>
          <p:nvPr/>
        </p:nvSpPr>
        <p:spPr>
          <a:xfrm rot="11672938">
            <a:off x="6303969" y="4288199"/>
            <a:ext cx="166832" cy="107960"/>
          </a:xfrm>
          <a:custGeom>
            <a:avLst/>
            <a:gdLst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89560 w 347472"/>
              <a:gd name="connsiteY6" fmla="*/ 283464 h 283464"/>
              <a:gd name="connsiteX7" fmla="*/ 231648 w 347472"/>
              <a:gd name="connsiteY7" fmla="*/ 283464 h 283464"/>
              <a:gd name="connsiteX8" fmla="*/ 115824 w 347472"/>
              <a:gd name="connsiteY8" fmla="*/ 283464 h 283464"/>
              <a:gd name="connsiteX9" fmla="*/ 57912 w 347472"/>
              <a:gd name="connsiteY9" fmla="*/ 283464 h 283464"/>
              <a:gd name="connsiteX10" fmla="*/ 0 w 347472"/>
              <a:gd name="connsiteY10" fmla="*/ 283464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31648 w 347472"/>
              <a:gd name="connsiteY6" fmla="*/ 283464 h 283464"/>
              <a:gd name="connsiteX7" fmla="*/ 115824 w 347472"/>
              <a:gd name="connsiteY7" fmla="*/ 283464 h 283464"/>
              <a:gd name="connsiteX8" fmla="*/ 57912 w 347472"/>
              <a:gd name="connsiteY8" fmla="*/ 283464 h 283464"/>
              <a:gd name="connsiteX9" fmla="*/ 0 w 347472"/>
              <a:gd name="connsiteY9" fmla="*/ 283464 h 283464"/>
              <a:gd name="connsiteX10" fmla="*/ 115824 w 347472"/>
              <a:gd name="connsiteY10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115824 w 347472"/>
              <a:gd name="connsiteY6" fmla="*/ 283464 h 283464"/>
              <a:gd name="connsiteX7" fmla="*/ 57912 w 347472"/>
              <a:gd name="connsiteY7" fmla="*/ 283464 h 283464"/>
              <a:gd name="connsiteX8" fmla="*/ 0 w 347472"/>
              <a:gd name="connsiteY8" fmla="*/ 283464 h 283464"/>
              <a:gd name="connsiteX9" fmla="*/ 115824 w 347472"/>
              <a:gd name="connsiteY9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57912 w 347472"/>
              <a:gd name="connsiteY6" fmla="*/ 283464 h 283464"/>
              <a:gd name="connsiteX7" fmla="*/ 0 w 347472"/>
              <a:gd name="connsiteY7" fmla="*/ 283464 h 283464"/>
              <a:gd name="connsiteX8" fmla="*/ 115824 w 347472"/>
              <a:gd name="connsiteY8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0 w 347472"/>
              <a:gd name="connsiteY6" fmla="*/ 283464 h 283464"/>
              <a:gd name="connsiteX7" fmla="*/ 115824 w 347472"/>
              <a:gd name="connsiteY7" fmla="*/ 0 h 283464"/>
              <a:gd name="connsiteX0" fmla="*/ 65422 w 297070"/>
              <a:gd name="connsiteY0" fmla="*/ 0 h 283464"/>
              <a:gd name="connsiteX1" fmla="*/ 94378 w 297070"/>
              <a:gd name="connsiteY1" fmla="*/ 70866 h 283464"/>
              <a:gd name="connsiteX2" fmla="*/ 123334 w 297070"/>
              <a:gd name="connsiteY2" fmla="*/ 0 h 283464"/>
              <a:gd name="connsiteX3" fmla="*/ 152290 w 297070"/>
              <a:gd name="connsiteY3" fmla="*/ 70866 h 283464"/>
              <a:gd name="connsiteX4" fmla="*/ 181246 w 297070"/>
              <a:gd name="connsiteY4" fmla="*/ 0 h 283464"/>
              <a:gd name="connsiteX5" fmla="*/ 297070 w 297070"/>
              <a:gd name="connsiteY5" fmla="*/ 283464 h 283464"/>
              <a:gd name="connsiteX6" fmla="*/ 0 w 297070"/>
              <a:gd name="connsiteY6" fmla="*/ 275256 h 283464"/>
              <a:gd name="connsiteX7" fmla="*/ 65422 w 297070"/>
              <a:gd name="connsiteY7" fmla="*/ 0 h 283464"/>
              <a:gd name="connsiteX0" fmla="*/ 65422 w 267290"/>
              <a:gd name="connsiteY0" fmla="*/ 0 h 275255"/>
              <a:gd name="connsiteX1" fmla="*/ 94378 w 267290"/>
              <a:gd name="connsiteY1" fmla="*/ 70866 h 275255"/>
              <a:gd name="connsiteX2" fmla="*/ 123334 w 267290"/>
              <a:gd name="connsiteY2" fmla="*/ 0 h 275255"/>
              <a:gd name="connsiteX3" fmla="*/ 152290 w 267290"/>
              <a:gd name="connsiteY3" fmla="*/ 70866 h 275255"/>
              <a:gd name="connsiteX4" fmla="*/ 181246 w 267290"/>
              <a:gd name="connsiteY4" fmla="*/ 0 h 275255"/>
              <a:gd name="connsiteX5" fmla="*/ 267290 w 267290"/>
              <a:gd name="connsiteY5" fmla="*/ 256409 h 275255"/>
              <a:gd name="connsiteX6" fmla="*/ 0 w 267290"/>
              <a:gd name="connsiteY6" fmla="*/ 275256 h 275255"/>
              <a:gd name="connsiteX7" fmla="*/ 65422 w 267290"/>
              <a:gd name="connsiteY7" fmla="*/ 0 h 275255"/>
              <a:gd name="connsiteX0" fmla="*/ 65422 w 267290"/>
              <a:gd name="connsiteY0" fmla="*/ 0 h 275257"/>
              <a:gd name="connsiteX1" fmla="*/ 94378 w 267290"/>
              <a:gd name="connsiteY1" fmla="*/ 70866 h 275257"/>
              <a:gd name="connsiteX2" fmla="*/ 123334 w 267290"/>
              <a:gd name="connsiteY2" fmla="*/ 0 h 275257"/>
              <a:gd name="connsiteX3" fmla="*/ 152290 w 267290"/>
              <a:gd name="connsiteY3" fmla="*/ 70866 h 275257"/>
              <a:gd name="connsiteX4" fmla="*/ 181246 w 267290"/>
              <a:gd name="connsiteY4" fmla="*/ 0 h 275257"/>
              <a:gd name="connsiteX5" fmla="*/ 267290 w 267290"/>
              <a:gd name="connsiteY5" fmla="*/ 256409 h 275257"/>
              <a:gd name="connsiteX6" fmla="*/ 0 w 267290"/>
              <a:gd name="connsiteY6" fmla="*/ 275256 h 275257"/>
              <a:gd name="connsiteX7" fmla="*/ 65422 w 267290"/>
              <a:gd name="connsiteY7" fmla="*/ 0 h 275257"/>
              <a:gd name="connsiteX0" fmla="*/ 65459 w 267327"/>
              <a:gd name="connsiteY0" fmla="*/ 0 h 275255"/>
              <a:gd name="connsiteX1" fmla="*/ 94415 w 267327"/>
              <a:gd name="connsiteY1" fmla="*/ 70866 h 275255"/>
              <a:gd name="connsiteX2" fmla="*/ 123371 w 267327"/>
              <a:gd name="connsiteY2" fmla="*/ 0 h 275255"/>
              <a:gd name="connsiteX3" fmla="*/ 152327 w 267327"/>
              <a:gd name="connsiteY3" fmla="*/ 70866 h 275255"/>
              <a:gd name="connsiteX4" fmla="*/ 181283 w 267327"/>
              <a:gd name="connsiteY4" fmla="*/ 0 h 275255"/>
              <a:gd name="connsiteX5" fmla="*/ 267327 w 267327"/>
              <a:gd name="connsiteY5" fmla="*/ 256409 h 275255"/>
              <a:gd name="connsiteX6" fmla="*/ 37 w 267327"/>
              <a:gd name="connsiteY6" fmla="*/ 275256 h 275255"/>
              <a:gd name="connsiteX7" fmla="*/ 65459 w 267327"/>
              <a:gd name="connsiteY7" fmla="*/ 0 h 275255"/>
              <a:gd name="connsiteX0" fmla="*/ 37 w 267327"/>
              <a:gd name="connsiteY0" fmla="*/ 275256 h 414978"/>
              <a:gd name="connsiteX1" fmla="*/ 65459 w 267327"/>
              <a:gd name="connsiteY1" fmla="*/ 0 h 414978"/>
              <a:gd name="connsiteX2" fmla="*/ 94415 w 267327"/>
              <a:gd name="connsiteY2" fmla="*/ 70866 h 414978"/>
              <a:gd name="connsiteX3" fmla="*/ 123371 w 267327"/>
              <a:gd name="connsiteY3" fmla="*/ 0 h 414978"/>
              <a:gd name="connsiteX4" fmla="*/ 152327 w 267327"/>
              <a:gd name="connsiteY4" fmla="*/ 70866 h 414978"/>
              <a:gd name="connsiteX5" fmla="*/ 181283 w 267327"/>
              <a:gd name="connsiteY5" fmla="*/ 0 h 414978"/>
              <a:gd name="connsiteX6" fmla="*/ 267327 w 267327"/>
              <a:gd name="connsiteY6" fmla="*/ 256409 h 414978"/>
              <a:gd name="connsiteX7" fmla="*/ 91477 w 267327"/>
              <a:gd name="connsiteY7" fmla="*/ 414978 h 414978"/>
              <a:gd name="connsiteX0" fmla="*/ 37 w 267327"/>
              <a:gd name="connsiteY0" fmla="*/ 275256 h 275256"/>
              <a:gd name="connsiteX1" fmla="*/ 65459 w 267327"/>
              <a:gd name="connsiteY1" fmla="*/ 0 h 275256"/>
              <a:gd name="connsiteX2" fmla="*/ 94415 w 267327"/>
              <a:gd name="connsiteY2" fmla="*/ 70866 h 275256"/>
              <a:gd name="connsiteX3" fmla="*/ 123371 w 267327"/>
              <a:gd name="connsiteY3" fmla="*/ 0 h 275256"/>
              <a:gd name="connsiteX4" fmla="*/ 152327 w 267327"/>
              <a:gd name="connsiteY4" fmla="*/ 70866 h 275256"/>
              <a:gd name="connsiteX5" fmla="*/ 181283 w 267327"/>
              <a:gd name="connsiteY5" fmla="*/ 0 h 275256"/>
              <a:gd name="connsiteX6" fmla="*/ 267327 w 267327"/>
              <a:gd name="connsiteY6" fmla="*/ 256409 h 275256"/>
              <a:gd name="connsiteX0" fmla="*/ 43 w 262368"/>
              <a:gd name="connsiteY0" fmla="*/ 197928 h 256410"/>
              <a:gd name="connsiteX1" fmla="*/ 60500 w 262368"/>
              <a:gd name="connsiteY1" fmla="*/ 0 h 256410"/>
              <a:gd name="connsiteX2" fmla="*/ 89456 w 262368"/>
              <a:gd name="connsiteY2" fmla="*/ 70866 h 256410"/>
              <a:gd name="connsiteX3" fmla="*/ 118412 w 262368"/>
              <a:gd name="connsiteY3" fmla="*/ 0 h 256410"/>
              <a:gd name="connsiteX4" fmla="*/ 147368 w 262368"/>
              <a:gd name="connsiteY4" fmla="*/ 70866 h 256410"/>
              <a:gd name="connsiteX5" fmla="*/ 176324 w 262368"/>
              <a:gd name="connsiteY5" fmla="*/ 0 h 256410"/>
              <a:gd name="connsiteX6" fmla="*/ 262368 w 262368"/>
              <a:gd name="connsiteY6" fmla="*/ 256409 h 256410"/>
              <a:gd name="connsiteX0" fmla="*/ 43 w 207106"/>
              <a:gd name="connsiteY0" fmla="*/ 197928 h 197928"/>
              <a:gd name="connsiteX1" fmla="*/ 60500 w 207106"/>
              <a:gd name="connsiteY1" fmla="*/ 0 h 197928"/>
              <a:gd name="connsiteX2" fmla="*/ 89456 w 207106"/>
              <a:gd name="connsiteY2" fmla="*/ 70866 h 197928"/>
              <a:gd name="connsiteX3" fmla="*/ 118412 w 207106"/>
              <a:gd name="connsiteY3" fmla="*/ 0 h 197928"/>
              <a:gd name="connsiteX4" fmla="*/ 147368 w 207106"/>
              <a:gd name="connsiteY4" fmla="*/ 70866 h 197928"/>
              <a:gd name="connsiteX5" fmla="*/ 176324 w 207106"/>
              <a:gd name="connsiteY5" fmla="*/ 0 h 197928"/>
              <a:gd name="connsiteX6" fmla="*/ 207106 w 207106"/>
              <a:gd name="connsiteY6" fmla="*/ 165709 h 197928"/>
              <a:gd name="connsiteX0" fmla="*/ 202 w 174057"/>
              <a:gd name="connsiteY0" fmla="*/ 213332 h 213332"/>
              <a:gd name="connsiteX1" fmla="*/ 27451 w 174057"/>
              <a:gd name="connsiteY1" fmla="*/ 0 h 213332"/>
              <a:gd name="connsiteX2" fmla="*/ 56407 w 174057"/>
              <a:gd name="connsiteY2" fmla="*/ 70866 h 213332"/>
              <a:gd name="connsiteX3" fmla="*/ 85363 w 174057"/>
              <a:gd name="connsiteY3" fmla="*/ 0 h 213332"/>
              <a:gd name="connsiteX4" fmla="*/ 114319 w 174057"/>
              <a:gd name="connsiteY4" fmla="*/ 70866 h 213332"/>
              <a:gd name="connsiteX5" fmla="*/ 143275 w 174057"/>
              <a:gd name="connsiteY5" fmla="*/ 0 h 213332"/>
              <a:gd name="connsiteX6" fmla="*/ 174057 w 174057"/>
              <a:gd name="connsiteY6" fmla="*/ 165709 h 213332"/>
              <a:gd name="connsiteX0" fmla="*/ 202 w 189151"/>
              <a:gd name="connsiteY0" fmla="*/ 213332 h 213332"/>
              <a:gd name="connsiteX1" fmla="*/ 27451 w 189151"/>
              <a:gd name="connsiteY1" fmla="*/ 0 h 213332"/>
              <a:gd name="connsiteX2" fmla="*/ 56407 w 189151"/>
              <a:gd name="connsiteY2" fmla="*/ 70866 h 213332"/>
              <a:gd name="connsiteX3" fmla="*/ 85363 w 189151"/>
              <a:gd name="connsiteY3" fmla="*/ 0 h 213332"/>
              <a:gd name="connsiteX4" fmla="*/ 114319 w 189151"/>
              <a:gd name="connsiteY4" fmla="*/ 70866 h 213332"/>
              <a:gd name="connsiteX5" fmla="*/ 143275 w 189151"/>
              <a:gd name="connsiteY5" fmla="*/ 0 h 213332"/>
              <a:gd name="connsiteX6" fmla="*/ 189151 w 189151"/>
              <a:gd name="connsiteY6" fmla="*/ 195028 h 21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51" h="213332">
                <a:moveTo>
                  <a:pt x="202" y="213332"/>
                </a:moveTo>
                <a:cubicBezTo>
                  <a:pt x="-1323" y="39640"/>
                  <a:pt x="5644" y="91752"/>
                  <a:pt x="27451" y="0"/>
                </a:cubicBezTo>
                <a:lnTo>
                  <a:pt x="56407" y="70866"/>
                </a:lnTo>
                <a:lnTo>
                  <a:pt x="85363" y="0"/>
                </a:lnTo>
                <a:lnTo>
                  <a:pt x="114319" y="70866"/>
                </a:lnTo>
                <a:lnTo>
                  <a:pt x="143275" y="0"/>
                </a:lnTo>
                <a:cubicBezTo>
                  <a:pt x="171956" y="85470"/>
                  <a:pt x="170142" y="27227"/>
                  <a:pt x="189151" y="195028"/>
                </a:cubicBezTo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191"/>
          <p:cNvSpPr/>
          <p:nvPr/>
        </p:nvSpPr>
        <p:spPr>
          <a:xfrm rot="18030638">
            <a:off x="6896902" y="2698332"/>
            <a:ext cx="196881" cy="203691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  <a:gd name="connsiteX0" fmla="*/ 6701 w 417298"/>
              <a:gd name="connsiteY0" fmla="*/ 152450 h 252280"/>
              <a:gd name="connsiteX1" fmla="*/ 86468 w 417298"/>
              <a:gd name="connsiteY1" fmla="*/ 65252 h 252280"/>
              <a:gd name="connsiteX2" fmla="*/ 254755 w 417298"/>
              <a:gd name="connsiteY2" fmla="*/ 1387 h 252280"/>
              <a:gd name="connsiteX3" fmla="*/ 417298 w 417298"/>
              <a:gd name="connsiteY3" fmla="*/ 126655 h 252280"/>
              <a:gd name="connsiteX4" fmla="*/ 254755 w 417298"/>
              <a:gd name="connsiteY4" fmla="*/ 251923 h 252280"/>
              <a:gd name="connsiteX5" fmla="*/ 6701 w 417298"/>
              <a:gd name="connsiteY5" fmla="*/ 152450 h 252280"/>
              <a:gd name="connsiteX0" fmla="*/ 6701 w 417298"/>
              <a:gd name="connsiteY0" fmla="*/ 152450 h 260332"/>
              <a:gd name="connsiteX1" fmla="*/ 86468 w 417298"/>
              <a:gd name="connsiteY1" fmla="*/ 65252 h 260332"/>
              <a:gd name="connsiteX2" fmla="*/ 254755 w 417298"/>
              <a:gd name="connsiteY2" fmla="*/ 1387 h 260332"/>
              <a:gd name="connsiteX3" fmla="*/ 417298 w 417298"/>
              <a:gd name="connsiteY3" fmla="*/ 126655 h 260332"/>
              <a:gd name="connsiteX4" fmla="*/ 254755 w 417298"/>
              <a:gd name="connsiteY4" fmla="*/ 251923 h 260332"/>
              <a:gd name="connsiteX5" fmla="*/ 126087 w 417298"/>
              <a:gd name="connsiteY5" fmla="*/ 238232 h 260332"/>
              <a:gd name="connsiteX6" fmla="*/ 6701 w 417298"/>
              <a:gd name="connsiteY6" fmla="*/ 152450 h 260332"/>
              <a:gd name="connsiteX0" fmla="*/ 6701 w 417298"/>
              <a:gd name="connsiteY0" fmla="*/ 152450 h 267428"/>
              <a:gd name="connsiteX1" fmla="*/ 86468 w 417298"/>
              <a:gd name="connsiteY1" fmla="*/ 65252 h 267428"/>
              <a:gd name="connsiteX2" fmla="*/ 254755 w 417298"/>
              <a:gd name="connsiteY2" fmla="*/ 1387 h 267428"/>
              <a:gd name="connsiteX3" fmla="*/ 417298 w 417298"/>
              <a:gd name="connsiteY3" fmla="*/ 126655 h 267428"/>
              <a:gd name="connsiteX4" fmla="*/ 254755 w 417298"/>
              <a:gd name="connsiteY4" fmla="*/ 251923 h 267428"/>
              <a:gd name="connsiteX5" fmla="*/ 126087 w 417298"/>
              <a:gd name="connsiteY5" fmla="*/ 238232 h 267428"/>
              <a:gd name="connsiteX6" fmla="*/ 160353 w 417298"/>
              <a:gd name="connsiteY6" fmla="*/ 267427 h 267428"/>
              <a:gd name="connsiteX0" fmla="*/ 14555 w 345385"/>
              <a:gd name="connsiteY0" fmla="*/ 65252 h 267427"/>
              <a:gd name="connsiteX1" fmla="*/ 182842 w 345385"/>
              <a:gd name="connsiteY1" fmla="*/ 1387 h 267427"/>
              <a:gd name="connsiteX2" fmla="*/ 345385 w 345385"/>
              <a:gd name="connsiteY2" fmla="*/ 126655 h 267427"/>
              <a:gd name="connsiteX3" fmla="*/ 182842 w 345385"/>
              <a:gd name="connsiteY3" fmla="*/ 251923 h 267427"/>
              <a:gd name="connsiteX4" fmla="*/ 54174 w 345385"/>
              <a:gd name="connsiteY4" fmla="*/ 238232 h 267427"/>
              <a:gd name="connsiteX5" fmla="*/ 88440 w 345385"/>
              <a:gd name="connsiteY5" fmla="*/ 267427 h 267427"/>
              <a:gd name="connsiteX0" fmla="*/ 30335 w 361165"/>
              <a:gd name="connsiteY0" fmla="*/ 65252 h 267427"/>
              <a:gd name="connsiteX1" fmla="*/ 198622 w 361165"/>
              <a:gd name="connsiteY1" fmla="*/ 1387 h 267427"/>
              <a:gd name="connsiteX2" fmla="*/ 361165 w 361165"/>
              <a:gd name="connsiteY2" fmla="*/ 126655 h 267427"/>
              <a:gd name="connsiteX3" fmla="*/ 198622 w 361165"/>
              <a:gd name="connsiteY3" fmla="*/ 251923 h 267427"/>
              <a:gd name="connsiteX4" fmla="*/ 37821 w 361165"/>
              <a:gd name="connsiteY4" fmla="*/ 239890 h 267427"/>
              <a:gd name="connsiteX5" fmla="*/ 104220 w 361165"/>
              <a:gd name="connsiteY5" fmla="*/ 267427 h 267427"/>
              <a:gd name="connsiteX0" fmla="*/ 0 w 330830"/>
              <a:gd name="connsiteY0" fmla="*/ 65252 h 267427"/>
              <a:gd name="connsiteX1" fmla="*/ 168287 w 330830"/>
              <a:gd name="connsiteY1" fmla="*/ 1387 h 267427"/>
              <a:gd name="connsiteX2" fmla="*/ 330830 w 330830"/>
              <a:gd name="connsiteY2" fmla="*/ 126655 h 267427"/>
              <a:gd name="connsiteX3" fmla="*/ 168287 w 330830"/>
              <a:gd name="connsiteY3" fmla="*/ 251923 h 267427"/>
              <a:gd name="connsiteX4" fmla="*/ 73885 w 330830"/>
              <a:gd name="connsiteY4" fmla="*/ 267427 h 267427"/>
              <a:gd name="connsiteX0" fmla="*/ 0 w 330830"/>
              <a:gd name="connsiteY0" fmla="*/ 65252 h 256122"/>
              <a:gd name="connsiteX1" fmla="*/ 168287 w 330830"/>
              <a:gd name="connsiteY1" fmla="*/ 1387 h 256122"/>
              <a:gd name="connsiteX2" fmla="*/ 330830 w 330830"/>
              <a:gd name="connsiteY2" fmla="*/ 126655 h 256122"/>
              <a:gd name="connsiteX3" fmla="*/ 168287 w 330830"/>
              <a:gd name="connsiteY3" fmla="*/ 251923 h 256122"/>
              <a:gd name="connsiteX4" fmla="*/ 9492 w 330830"/>
              <a:gd name="connsiteY4" fmla="*/ 230483 h 25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830" h="256122">
                <a:moveTo>
                  <a:pt x="0" y="65252"/>
                </a:moveTo>
                <a:cubicBezTo>
                  <a:pt x="41342" y="40075"/>
                  <a:pt x="113149" y="-8847"/>
                  <a:pt x="168287" y="1387"/>
                </a:cubicBezTo>
                <a:cubicBezTo>
                  <a:pt x="223425" y="11621"/>
                  <a:pt x="330830" y="57471"/>
                  <a:pt x="330830" y="126655"/>
                </a:cubicBezTo>
                <a:cubicBezTo>
                  <a:pt x="330830" y="195839"/>
                  <a:pt x="221843" y="234618"/>
                  <a:pt x="168287" y="251923"/>
                </a:cubicBezTo>
                <a:cubicBezTo>
                  <a:pt x="114731" y="269228"/>
                  <a:pt x="29159" y="227253"/>
                  <a:pt x="9492" y="230483"/>
                </a:cubicBezTo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63500" dir="1320000">
              <a:srgbClr val="3B82C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Arc 23"/>
          <p:cNvSpPr/>
          <p:nvPr/>
        </p:nvSpPr>
        <p:spPr>
          <a:xfrm rot="1608954">
            <a:off x="6902160" y="2791409"/>
            <a:ext cx="66193" cy="123884"/>
          </a:xfrm>
          <a:prstGeom prst="arc">
            <a:avLst/>
          </a:prstGeom>
          <a:noFill/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Arc 24"/>
          <p:cNvSpPr/>
          <p:nvPr/>
        </p:nvSpPr>
        <p:spPr>
          <a:xfrm rot="1608954" flipH="1">
            <a:off x="6962421" y="2818921"/>
            <a:ext cx="66193" cy="123884"/>
          </a:xfrm>
          <a:prstGeom prst="arc">
            <a:avLst>
              <a:gd name="adj1" fmla="val 16200000"/>
              <a:gd name="adj2" fmla="val 20911871"/>
            </a:avLst>
          </a:prstGeom>
          <a:noFill/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99"/>
          <p:cNvSpPr/>
          <p:nvPr/>
        </p:nvSpPr>
        <p:spPr>
          <a:xfrm>
            <a:off x="6353856" y="3651861"/>
            <a:ext cx="559374" cy="5776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94BEE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9" name="TextBox 48"/>
          <p:cNvSpPr txBox="1"/>
          <p:nvPr/>
        </p:nvSpPr>
        <p:spPr>
          <a:xfrm rot="20772238">
            <a:off x="6526671" y="3856697"/>
            <a:ext cx="197972" cy="208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b="1" dirty="0">
                <a:latin typeface="Brush Script MT" panose="03060802040406070304" pitchFamily="66" charset="0"/>
              </a:rPr>
              <a:t>6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556043" y="3312597"/>
            <a:ext cx="145709" cy="200930"/>
          </a:xfrm>
          <a:custGeom>
            <a:avLst/>
            <a:gdLst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18601 w 111605"/>
              <a:gd name="connsiteY6" fmla="*/ 197167 h 197167"/>
              <a:gd name="connsiteX7" fmla="*/ 0 w 111605"/>
              <a:gd name="connsiteY7" fmla="*/ 178566 h 197167"/>
              <a:gd name="connsiteX8" fmla="*/ 0 w 111605"/>
              <a:gd name="connsiteY8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2550 w 111605"/>
              <a:gd name="connsiteY6" fmla="*/ 19716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210937"/>
              <a:gd name="connsiteX1" fmla="*/ 18601 w 111605"/>
              <a:gd name="connsiteY1" fmla="*/ 0 h 210937"/>
              <a:gd name="connsiteX2" fmla="*/ 93004 w 111605"/>
              <a:gd name="connsiteY2" fmla="*/ 0 h 210937"/>
              <a:gd name="connsiteX3" fmla="*/ 111605 w 111605"/>
              <a:gd name="connsiteY3" fmla="*/ 18601 h 210937"/>
              <a:gd name="connsiteX4" fmla="*/ 111605 w 111605"/>
              <a:gd name="connsiteY4" fmla="*/ 178566 h 210937"/>
              <a:gd name="connsiteX5" fmla="*/ 93004 w 111605"/>
              <a:gd name="connsiteY5" fmla="*/ 197167 h 210937"/>
              <a:gd name="connsiteX6" fmla="*/ 53503 w 111605"/>
              <a:gd name="connsiteY6" fmla="*/ 79057 h 210937"/>
              <a:gd name="connsiteX7" fmla="*/ 18601 w 111605"/>
              <a:gd name="connsiteY7" fmla="*/ 197167 h 210937"/>
              <a:gd name="connsiteX8" fmla="*/ 0 w 111605"/>
              <a:gd name="connsiteY8" fmla="*/ 178566 h 210937"/>
              <a:gd name="connsiteX9" fmla="*/ 0 w 111605"/>
              <a:gd name="connsiteY9" fmla="*/ 18601 h 210937"/>
              <a:gd name="connsiteX0" fmla="*/ 0 w 114129"/>
              <a:gd name="connsiteY0" fmla="*/ 18601 h 210937"/>
              <a:gd name="connsiteX1" fmla="*/ 18601 w 114129"/>
              <a:gd name="connsiteY1" fmla="*/ 0 h 210937"/>
              <a:gd name="connsiteX2" fmla="*/ 93004 w 114129"/>
              <a:gd name="connsiteY2" fmla="*/ 0 h 210937"/>
              <a:gd name="connsiteX3" fmla="*/ 111605 w 114129"/>
              <a:gd name="connsiteY3" fmla="*/ 18601 h 210937"/>
              <a:gd name="connsiteX4" fmla="*/ 111605 w 114129"/>
              <a:gd name="connsiteY4" fmla="*/ 178566 h 210937"/>
              <a:gd name="connsiteX5" fmla="*/ 93004 w 114129"/>
              <a:gd name="connsiteY5" fmla="*/ 197167 h 210937"/>
              <a:gd name="connsiteX6" fmla="*/ 53503 w 114129"/>
              <a:gd name="connsiteY6" fmla="*/ 79057 h 210937"/>
              <a:gd name="connsiteX7" fmla="*/ 18601 w 114129"/>
              <a:gd name="connsiteY7" fmla="*/ 197167 h 210937"/>
              <a:gd name="connsiteX8" fmla="*/ 0 w 114129"/>
              <a:gd name="connsiteY8" fmla="*/ 178566 h 210937"/>
              <a:gd name="connsiteX9" fmla="*/ 0 w 114129"/>
              <a:gd name="connsiteY9" fmla="*/ 18601 h 210937"/>
              <a:gd name="connsiteX0" fmla="*/ 0 w 134465"/>
              <a:gd name="connsiteY0" fmla="*/ 18601 h 210937"/>
              <a:gd name="connsiteX1" fmla="*/ 18601 w 134465"/>
              <a:gd name="connsiteY1" fmla="*/ 0 h 210937"/>
              <a:gd name="connsiteX2" fmla="*/ 93004 w 134465"/>
              <a:gd name="connsiteY2" fmla="*/ 0 h 210937"/>
              <a:gd name="connsiteX3" fmla="*/ 111605 w 134465"/>
              <a:gd name="connsiteY3" fmla="*/ 18601 h 210937"/>
              <a:gd name="connsiteX4" fmla="*/ 134465 w 134465"/>
              <a:gd name="connsiteY4" fmla="*/ 181423 h 210937"/>
              <a:gd name="connsiteX5" fmla="*/ 93004 w 134465"/>
              <a:gd name="connsiteY5" fmla="*/ 197167 h 210937"/>
              <a:gd name="connsiteX6" fmla="*/ 53503 w 134465"/>
              <a:gd name="connsiteY6" fmla="*/ 79057 h 210937"/>
              <a:gd name="connsiteX7" fmla="*/ 18601 w 134465"/>
              <a:gd name="connsiteY7" fmla="*/ 197167 h 210937"/>
              <a:gd name="connsiteX8" fmla="*/ 0 w 134465"/>
              <a:gd name="connsiteY8" fmla="*/ 178566 h 210937"/>
              <a:gd name="connsiteX9" fmla="*/ 0 w 134465"/>
              <a:gd name="connsiteY9" fmla="*/ 18601 h 210937"/>
              <a:gd name="connsiteX0" fmla="*/ 0 w 134465"/>
              <a:gd name="connsiteY0" fmla="*/ 18601 h 201220"/>
              <a:gd name="connsiteX1" fmla="*/ 18601 w 134465"/>
              <a:gd name="connsiteY1" fmla="*/ 0 h 201220"/>
              <a:gd name="connsiteX2" fmla="*/ 93004 w 134465"/>
              <a:gd name="connsiteY2" fmla="*/ 0 h 201220"/>
              <a:gd name="connsiteX3" fmla="*/ 111605 w 134465"/>
              <a:gd name="connsiteY3" fmla="*/ 18601 h 201220"/>
              <a:gd name="connsiteX4" fmla="*/ 134465 w 134465"/>
              <a:gd name="connsiteY4" fmla="*/ 181423 h 201220"/>
              <a:gd name="connsiteX5" fmla="*/ 93004 w 134465"/>
              <a:gd name="connsiteY5" fmla="*/ 197167 h 201220"/>
              <a:gd name="connsiteX6" fmla="*/ 53503 w 134465"/>
              <a:gd name="connsiteY6" fmla="*/ 79057 h 201220"/>
              <a:gd name="connsiteX7" fmla="*/ 18601 w 134465"/>
              <a:gd name="connsiteY7" fmla="*/ 197167 h 201220"/>
              <a:gd name="connsiteX8" fmla="*/ 0 w 134465"/>
              <a:gd name="connsiteY8" fmla="*/ 178566 h 201220"/>
              <a:gd name="connsiteX9" fmla="*/ 0 w 134465"/>
              <a:gd name="connsiteY9" fmla="*/ 18601 h 201220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208789"/>
              <a:gd name="connsiteX1" fmla="*/ 18601 w 134465"/>
              <a:gd name="connsiteY1" fmla="*/ 0 h 208789"/>
              <a:gd name="connsiteX2" fmla="*/ 93004 w 134465"/>
              <a:gd name="connsiteY2" fmla="*/ 0 h 208789"/>
              <a:gd name="connsiteX3" fmla="*/ 111605 w 134465"/>
              <a:gd name="connsiteY3" fmla="*/ 18601 h 208789"/>
              <a:gd name="connsiteX4" fmla="*/ 134465 w 134465"/>
              <a:gd name="connsiteY4" fmla="*/ 181423 h 208789"/>
              <a:gd name="connsiteX5" fmla="*/ 53503 w 134465"/>
              <a:gd name="connsiteY5" fmla="*/ 79057 h 208789"/>
              <a:gd name="connsiteX6" fmla="*/ 18601 w 134465"/>
              <a:gd name="connsiteY6" fmla="*/ 197167 h 208789"/>
              <a:gd name="connsiteX7" fmla="*/ 0 w 134465"/>
              <a:gd name="connsiteY7" fmla="*/ 178566 h 208789"/>
              <a:gd name="connsiteX8" fmla="*/ 0 w 134465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18601 w 134767"/>
              <a:gd name="connsiteY6" fmla="*/ 197167 h 208789"/>
              <a:gd name="connsiteX7" fmla="*/ 0 w 134767"/>
              <a:gd name="connsiteY7" fmla="*/ 178566 h 208789"/>
              <a:gd name="connsiteX8" fmla="*/ 0 w 134767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0 w 134767"/>
              <a:gd name="connsiteY6" fmla="*/ 178566 h 208789"/>
              <a:gd name="connsiteX7" fmla="*/ 0 w 134767"/>
              <a:gd name="connsiteY7" fmla="*/ 18601 h 208789"/>
              <a:gd name="connsiteX0" fmla="*/ 0 w 134767"/>
              <a:gd name="connsiteY0" fmla="*/ 18601 h 223428"/>
              <a:gd name="connsiteX1" fmla="*/ 18601 w 134767"/>
              <a:gd name="connsiteY1" fmla="*/ 0 h 223428"/>
              <a:gd name="connsiteX2" fmla="*/ 93004 w 134767"/>
              <a:gd name="connsiteY2" fmla="*/ 0 h 223428"/>
              <a:gd name="connsiteX3" fmla="*/ 111605 w 134767"/>
              <a:gd name="connsiteY3" fmla="*/ 18601 h 223428"/>
              <a:gd name="connsiteX4" fmla="*/ 134465 w 134767"/>
              <a:gd name="connsiteY4" fmla="*/ 181423 h 223428"/>
              <a:gd name="connsiteX5" fmla="*/ 53503 w 134767"/>
              <a:gd name="connsiteY5" fmla="*/ 79057 h 223428"/>
              <a:gd name="connsiteX6" fmla="*/ 0 w 134767"/>
              <a:gd name="connsiteY6" fmla="*/ 178566 h 223428"/>
              <a:gd name="connsiteX7" fmla="*/ 0 w 134767"/>
              <a:gd name="connsiteY7" fmla="*/ 18601 h 223428"/>
              <a:gd name="connsiteX0" fmla="*/ 0 w 134767"/>
              <a:gd name="connsiteY0" fmla="*/ 18601 h 222934"/>
              <a:gd name="connsiteX1" fmla="*/ 18601 w 134767"/>
              <a:gd name="connsiteY1" fmla="*/ 0 h 222934"/>
              <a:gd name="connsiteX2" fmla="*/ 93004 w 134767"/>
              <a:gd name="connsiteY2" fmla="*/ 0 h 222934"/>
              <a:gd name="connsiteX3" fmla="*/ 111605 w 134767"/>
              <a:gd name="connsiteY3" fmla="*/ 18601 h 222934"/>
              <a:gd name="connsiteX4" fmla="*/ 134465 w 134767"/>
              <a:gd name="connsiteY4" fmla="*/ 181423 h 222934"/>
              <a:gd name="connsiteX5" fmla="*/ 73506 w 134767"/>
              <a:gd name="connsiteY5" fmla="*/ 75247 h 222934"/>
              <a:gd name="connsiteX6" fmla="*/ 0 w 134767"/>
              <a:gd name="connsiteY6" fmla="*/ 178566 h 222934"/>
              <a:gd name="connsiteX7" fmla="*/ 0 w 134767"/>
              <a:gd name="connsiteY7" fmla="*/ 18601 h 222934"/>
              <a:gd name="connsiteX0" fmla="*/ 0 w 134767"/>
              <a:gd name="connsiteY0" fmla="*/ 18601 h 242608"/>
              <a:gd name="connsiteX1" fmla="*/ 18601 w 134767"/>
              <a:gd name="connsiteY1" fmla="*/ 0 h 242608"/>
              <a:gd name="connsiteX2" fmla="*/ 93004 w 134767"/>
              <a:gd name="connsiteY2" fmla="*/ 0 h 242608"/>
              <a:gd name="connsiteX3" fmla="*/ 111605 w 134767"/>
              <a:gd name="connsiteY3" fmla="*/ 18601 h 242608"/>
              <a:gd name="connsiteX4" fmla="*/ 134465 w 134767"/>
              <a:gd name="connsiteY4" fmla="*/ 181423 h 242608"/>
              <a:gd name="connsiteX5" fmla="*/ 73506 w 134767"/>
              <a:gd name="connsiteY5" fmla="*/ 75247 h 242608"/>
              <a:gd name="connsiteX6" fmla="*/ 0 w 134767"/>
              <a:gd name="connsiteY6" fmla="*/ 178566 h 242608"/>
              <a:gd name="connsiteX7" fmla="*/ 0 w 134767"/>
              <a:gd name="connsiteY7" fmla="*/ 18601 h 242608"/>
              <a:gd name="connsiteX0" fmla="*/ 0 w 134767"/>
              <a:gd name="connsiteY0" fmla="*/ 18601 h 244982"/>
              <a:gd name="connsiteX1" fmla="*/ 18601 w 134767"/>
              <a:gd name="connsiteY1" fmla="*/ 0 h 244982"/>
              <a:gd name="connsiteX2" fmla="*/ 93004 w 134767"/>
              <a:gd name="connsiteY2" fmla="*/ 0 h 244982"/>
              <a:gd name="connsiteX3" fmla="*/ 111605 w 134767"/>
              <a:gd name="connsiteY3" fmla="*/ 18601 h 244982"/>
              <a:gd name="connsiteX4" fmla="*/ 134465 w 134767"/>
              <a:gd name="connsiteY4" fmla="*/ 181423 h 244982"/>
              <a:gd name="connsiteX5" fmla="*/ 67791 w 134767"/>
              <a:gd name="connsiteY5" fmla="*/ 84772 h 244982"/>
              <a:gd name="connsiteX6" fmla="*/ 0 w 134767"/>
              <a:gd name="connsiteY6" fmla="*/ 178566 h 244982"/>
              <a:gd name="connsiteX7" fmla="*/ 0 w 134767"/>
              <a:gd name="connsiteY7" fmla="*/ 18601 h 244982"/>
              <a:gd name="connsiteX0" fmla="*/ 0 w 134767"/>
              <a:gd name="connsiteY0" fmla="*/ 18601 h 246258"/>
              <a:gd name="connsiteX1" fmla="*/ 18601 w 134767"/>
              <a:gd name="connsiteY1" fmla="*/ 0 h 246258"/>
              <a:gd name="connsiteX2" fmla="*/ 93004 w 134767"/>
              <a:gd name="connsiteY2" fmla="*/ 0 h 246258"/>
              <a:gd name="connsiteX3" fmla="*/ 111605 w 134767"/>
              <a:gd name="connsiteY3" fmla="*/ 18601 h 246258"/>
              <a:gd name="connsiteX4" fmla="*/ 134465 w 134767"/>
              <a:gd name="connsiteY4" fmla="*/ 181423 h 246258"/>
              <a:gd name="connsiteX5" fmla="*/ 67791 w 134767"/>
              <a:gd name="connsiteY5" fmla="*/ 84772 h 246258"/>
              <a:gd name="connsiteX6" fmla="*/ 0 w 134767"/>
              <a:gd name="connsiteY6" fmla="*/ 178566 h 246258"/>
              <a:gd name="connsiteX7" fmla="*/ 0 w 134767"/>
              <a:gd name="connsiteY7" fmla="*/ 18601 h 246258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40529"/>
              <a:gd name="connsiteY0" fmla="*/ 18601 h 245830"/>
              <a:gd name="connsiteX1" fmla="*/ 18601 w 140529"/>
              <a:gd name="connsiteY1" fmla="*/ 0 h 245830"/>
              <a:gd name="connsiteX2" fmla="*/ 93004 w 140529"/>
              <a:gd name="connsiteY2" fmla="*/ 0 h 245830"/>
              <a:gd name="connsiteX3" fmla="*/ 111605 w 140529"/>
              <a:gd name="connsiteY3" fmla="*/ 18601 h 245830"/>
              <a:gd name="connsiteX4" fmla="*/ 134465 w 140529"/>
              <a:gd name="connsiteY4" fmla="*/ 164278 h 245830"/>
              <a:gd name="connsiteX5" fmla="*/ 67791 w 140529"/>
              <a:gd name="connsiteY5" fmla="*/ 84772 h 245830"/>
              <a:gd name="connsiteX6" fmla="*/ 0 w 140529"/>
              <a:gd name="connsiteY6" fmla="*/ 178566 h 245830"/>
              <a:gd name="connsiteX7" fmla="*/ 0 w 140529"/>
              <a:gd name="connsiteY7" fmla="*/ 18601 h 245830"/>
              <a:gd name="connsiteX0" fmla="*/ 0 w 135998"/>
              <a:gd name="connsiteY0" fmla="*/ 18601 h 245830"/>
              <a:gd name="connsiteX1" fmla="*/ 18601 w 135998"/>
              <a:gd name="connsiteY1" fmla="*/ 0 h 245830"/>
              <a:gd name="connsiteX2" fmla="*/ 93004 w 135998"/>
              <a:gd name="connsiteY2" fmla="*/ 0 h 245830"/>
              <a:gd name="connsiteX3" fmla="*/ 111605 w 135998"/>
              <a:gd name="connsiteY3" fmla="*/ 18601 h 245830"/>
              <a:gd name="connsiteX4" fmla="*/ 134465 w 135998"/>
              <a:gd name="connsiteY4" fmla="*/ 164278 h 245830"/>
              <a:gd name="connsiteX5" fmla="*/ 67791 w 135998"/>
              <a:gd name="connsiteY5" fmla="*/ 84772 h 245830"/>
              <a:gd name="connsiteX6" fmla="*/ 0 w 135998"/>
              <a:gd name="connsiteY6" fmla="*/ 178566 h 245830"/>
              <a:gd name="connsiteX7" fmla="*/ 0 w 135998"/>
              <a:gd name="connsiteY7" fmla="*/ 18601 h 245830"/>
              <a:gd name="connsiteX0" fmla="*/ 0 w 135998"/>
              <a:gd name="connsiteY0" fmla="*/ 18601 h 242343"/>
              <a:gd name="connsiteX1" fmla="*/ 18601 w 135998"/>
              <a:gd name="connsiteY1" fmla="*/ 0 h 242343"/>
              <a:gd name="connsiteX2" fmla="*/ 93004 w 135998"/>
              <a:gd name="connsiteY2" fmla="*/ 0 h 242343"/>
              <a:gd name="connsiteX3" fmla="*/ 111605 w 135998"/>
              <a:gd name="connsiteY3" fmla="*/ 18601 h 242343"/>
              <a:gd name="connsiteX4" fmla="*/ 134465 w 135998"/>
              <a:gd name="connsiteY4" fmla="*/ 164278 h 242343"/>
              <a:gd name="connsiteX5" fmla="*/ 67791 w 135998"/>
              <a:gd name="connsiteY5" fmla="*/ 84772 h 242343"/>
              <a:gd name="connsiteX6" fmla="*/ 1905 w 135998"/>
              <a:gd name="connsiteY6" fmla="*/ 157611 h 242343"/>
              <a:gd name="connsiteX7" fmla="*/ 0 w 135998"/>
              <a:gd name="connsiteY7" fmla="*/ 18601 h 242343"/>
              <a:gd name="connsiteX0" fmla="*/ 12709 w 148707"/>
              <a:gd name="connsiteY0" fmla="*/ 18601 h 242343"/>
              <a:gd name="connsiteX1" fmla="*/ 31310 w 148707"/>
              <a:gd name="connsiteY1" fmla="*/ 0 h 242343"/>
              <a:gd name="connsiteX2" fmla="*/ 105713 w 148707"/>
              <a:gd name="connsiteY2" fmla="*/ 0 h 242343"/>
              <a:gd name="connsiteX3" fmla="*/ 124314 w 148707"/>
              <a:gd name="connsiteY3" fmla="*/ 18601 h 242343"/>
              <a:gd name="connsiteX4" fmla="*/ 147174 w 148707"/>
              <a:gd name="connsiteY4" fmla="*/ 164278 h 242343"/>
              <a:gd name="connsiteX5" fmla="*/ 80500 w 148707"/>
              <a:gd name="connsiteY5" fmla="*/ 84772 h 242343"/>
              <a:gd name="connsiteX6" fmla="*/ 14614 w 148707"/>
              <a:gd name="connsiteY6" fmla="*/ 157611 h 242343"/>
              <a:gd name="connsiteX7" fmla="*/ 12709 w 148707"/>
              <a:gd name="connsiteY7" fmla="*/ 18601 h 242343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42168"/>
              <a:gd name="connsiteX1" fmla="*/ 31310 w 148707"/>
              <a:gd name="connsiteY1" fmla="*/ 0 h 242168"/>
              <a:gd name="connsiteX2" fmla="*/ 105713 w 148707"/>
              <a:gd name="connsiteY2" fmla="*/ 0 h 242168"/>
              <a:gd name="connsiteX3" fmla="*/ 124314 w 148707"/>
              <a:gd name="connsiteY3" fmla="*/ 18601 h 242168"/>
              <a:gd name="connsiteX4" fmla="*/ 147174 w 148707"/>
              <a:gd name="connsiteY4" fmla="*/ 164278 h 242168"/>
              <a:gd name="connsiteX5" fmla="*/ 83358 w 148707"/>
              <a:gd name="connsiteY5" fmla="*/ 139064 h 242168"/>
              <a:gd name="connsiteX6" fmla="*/ 14614 w 148707"/>
              <a:gd name="connsiteY6" fmla="*/ 157611 h 242168"/>
              <a:gd name="connsiteX7" fmla="*/ 12709 w 148707"/>
              <a:gd name="connsiteY7" fmla="*/ 18601 h 242168"/>
              <a:gd name="connsiteX0" fmla="*/ 12709 w 187818"/>
              <a:gd name="connsiteY0" fmla="*/ 18601 h 256843"/>
              <a:gd name="connsiteX1" fmla="*/ 31310 w 187818"/>
              <a:gd name="connsiteY1" fmla="*/ 0 h 256843"/>
              <a:gd name="connsiteX2" fmla="*/ 105713 w 187818"/>
              <a:gd name="connsiteY2" fmla="*/ 0 h 256843"/>
              <a:gd name="connsiteX3" fmla="*/ 124314 w 187818"/>
              <a:gd name="connsiteY3" fmla="*/ 18601 h 256843"/>
              <a:gd name="connsiteX4" fmla="*/ 187179 w 187818"/>
              <a:gd name="connsiteY4" fmla="*/ 185233 h 256843"/>
              <a:gd name="connsiteX5" fmla="*/ 83358 w 187818"/>
              <a:gd name="connsiteY5" fmla="*/ 139064 h 256843"/>
              <a:gd name="connsiteX6" fmla="*/ 14614 w 187818"/>
              <a:gd name="connsiteY6" fmla="*/ 157611 h 256843"/>
              <a:gd name="connsiteX7" fmla="*/ 12709 w 187818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6042"/>
              <a:gd name="connsiteY0" fmla="*/ 18601 h 246737"/>
              <a:gd name="connsiteX1" fmla="*/ 67647 w 226042"/>
              <a:gd name="connsiteY1" fmla="*/ 0 h 246737"/>
              <a:gd name="connsiteX2" fmla="*/ 142050 w 226042"/>
              <a:gd name="connsiteY2" fmla="*/ 0 h 246737"/>
              <a:gd name="connsiteX3" fmla="*/ 160651 w 226042"/>
              <a:gd name="connsiteY3" fmla="*/ 18601 h 246737"/>
              <a:gd name="connsiteX4" fmla="*/ 225421 w 226042"/>
              <a:gd name="connsiteY4" fmla="*/ 170946 h 246737"/>
              <a:gd name="connsiteX5" fmla="*/ 119695 w 226042"/>
              <a:gd name="connsiteY5" fmla="*/ 139064 h 246737"/>
              <a:gd name="connsiteX6" fmla="*/ 8089 w 226042"/>
              <a:gd name="connsiteY6" fmla="*/ 174756 h 246737"/>
              <a:gd name="connsiteX7" fmla="*/ 49046 w 226042"/>
              <a:gd name="connsiteY7" fmla="*/ 18601 h 246737"/>
              <a:gd name="connsiteX0" fmla="*/ 49046 w 226042"/>
              <a:gd name="connsiteY0" fmla="*/ 18601 h 211009"/>
              <a:gd name="connsiteX1" fmla="*/ 67647 w 226042"/>
              <a:gd name="connsiteY1" fmla="*/ 0 h 211009"/>
              <a:gd name="connsiteX2" fmla="*/ 142050 w 226042"/>
              <a:gd name="connsiteY2" fmla="*/ 0 h 211009"/>
              <a:gd name="connsiteX3" fmla="*/ 160651 w 226042"/>
              <a:gd name="connsiteY3" fmla="*/ 18601 h 211009"/>
              <a:gd name="connsiteX4" fmla="*/ 225421 w 226042"/>
              <a:gd name="connsiteY4" fmla="*/ 170946 h 211009"/>
              <a:gd name="connsiteX5" fmla="*/ 119695 w 226042"/>
              <a:gd name="connsiteY5" fmla="*/ 139064 h 211009"/>
              <a:gd name="connsiteX6" fmla="*/ 8089 w 226042"/>
              <a:gd name="connsiteY6" fmla="*/ 174756 h 211009"/>
              <a:gd name="connsiteX7" fmla="*/ 49046 w 226042"/>
              <a:gd name="connsiteY7" fmla="*/ 18601 h 211009"/>
              <a:gd name="connsiteX0" fmla="*/ 49046 w 226042"/>
              <a:gd name="connsiteY0" fmla="*/ 18601 h 201989"/>
              <a:gd name="connsiteX1" fmla="*/ 67647 w 226042"/>
              <a:gd name="connsiteY1" fmla="*/ 0 h 201989"/>
              <a:gd name="connsiteX2" fmla="*/ 142050 w 226042"/>
              <a:gd name="connsiteY2" fmla="*/ 0 h 201989"/>
              <a:gd name="connsiteX3" fmla="*/ 160651 w 226042"/>
              <a:gd name="connsiteY3" fmla="*/ 18601 h 201989"/>
              <a:gd name="connsiteX4" fmla="*/ 225421 w 226042"/>
              <a:gd name="connsiteY4" fmla="*/ 170946 h 201989"/>
              <a:gd name="connsiteX5" fmla="*/ 119695 w 226042"/>
              <a:gd name="connsiteY5" fmla="*/ 139064 h 201989"/>
              <a:gd name="connsiteX6" fmla="*/ 8089 w 226042"/>
              <a:gd name="connsiteY6" fmla="*/ 174756 h 201989"/>
              <a:gd name="connsiteX7" fmla="*/ 49046 w 226042"/>
              <a:gd name="connsiteY7" fmla="*/ 18601 h 20198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861"/>
              <a:gd name="connsiteX1" fmla="*/ 67647 w 226042"/>
              <a:gd name="connsiteY1" fmla="*/ 0 h 197861"/>
              <a:gd name="connsiteX2" fmla="*/ 142050 w 226042"/>
              <a:gd name="connsiteY2" fmla="*/ 0 h 197861"/>
              <a:gd name="connsiteX3" fmla="*/ 160651 w 226042"/>
              <a:gd name="connsiteY3" fmla="*/ 18601 h 197861"/>
              <a:gd name="connsiteX4" fmla="*/ 225421 w 226042"/>
              <a:gd name="connsiteY4" fmla="*/ 170946 h 197861"/>
              <a:gd name="connsiteX5" fmla="*/ 119695 w 226042"/>
              <a:gd name="connsiteY5" fmla="*/ 139064 h 197861"/>
              <a:gd name="connsiteX6" fmla="*/ 8089 w 226042"/>
              <a:gd name="connsiteY6" fmla="*/ 174756 h 197861"/>
              <a:gd name="connsiteX7" fmla="*/ 49046 w 226042"/>
              <a:gd name="connsiteY7" fmla="*/ 18601 h 197861"/>
              <a:gd name="connsiteX0" fmla="*/ 49046 w 226042"/>
              <a:gd name="connsiteY0" fmla="*/ 18601 h 190704"/>
              <a:gd name="connsiteX1" fmla="*/ 67647 w 226042"/>
              <a:gd name="connsiteY1" fmla="*/ 0 h 190704"/>
              <a:gd name="connsiteX2" fmla="*/ 142050 w 226042"/>
              <a:gd name="connsiteY2" fmla="*/ 0 h 190704"/>
              <a:gd name="connsiteX3" fmla="*/ 160651 w 226042"/>
              <a:gd name="connsiteY3" fmla="*/ 18601 h 190704"/>
              <a:gd name="connsiteX4" fmla="*/ 225421 w 226042"/>
              <a:gd name="connsiteY4" fmla="*/ 170946 h 190704"/>
              <a:gd name="connsiteX5" fmla="*/ 114933 w 226042"/>
              <a:gd name="connsiteY5" fmla="*/ 119061 h 190704"/>
              <a:gd name="connsiteX6" fmla="*/ 8089 w 226042"/>
              <a:gd name="connsiteY6" fmla="*/ 174756 h 190704"/>
              <a:gd name="connsiteX7" fmla="*/ 49046 w 226042"/>
              <a:gd name="connsiteY7" fmla="*/ 18601 h 190704"/>
              <a:gd name="connsiteX0" fmla="*/ 49046 w 226042"/>
              <a:gd name="connsiteY0" fmla="*/ 18601 h 200032"/>
              <a:gd name="connsiteX1" fmla="*/ 67647 w 226042"/>
              <a:gd name="connsiteY1" fmla="*/ 0 h 200032"/>
              <a:gd name="connsiteX2" fmla="*/ 142050 w 226042"/>
              <a:gd name="connsiteY2" fmla="*/ 0 h 200032"/>
              <a:gd name="connsiteX3" fmla="*/ 160651 w 226042"/>
              <a:gd name="connsiteY3" fmla="*/ 18601 h 200032"/>
              <a:gd name="connsiteX4" fmla="*/ 225421 w 226042"/>
              <a:gd name="connsiteY4" fmla="*/ 170946 h 200032"/>
              <a:gd name="connsiteX5" fmla="*/ 119831 w 226042"/>
              <a:gd name="connsiteY5" fmla="*/ 143981 h 200032"/>
              <a:gd name="connsiteX6" fmla="*/ 8089 w 226042"/>
              <a:gd name="connsiteY6" fmla="*/ 174756 h 200032"/>
              <a:gd name="connsiteX7" fmla="*/ 49046 w 226042"/>
              <a:gd name="connsiteY7" fmla="*/ 18601 h 200032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25077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19829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12029"/>
              <a:gd name="connsiteX1" fmla="*/ 67647 w 226042"/>
              <a:gd name="connsiteY1" fmla="*/ 0 h 212029"/>
              <a:gd name="connsiteX2" fmla="*/ 142050 w 226042"/>
              <a:gd name="connsiteY2" fmla="*/ 0 h 212029"/>
              <a:gd name="connsiteX3" fmla="*/ 160651 w 226042"/>
              <a:gd name="connsiteY3" fmla="*/ 18601 h 212029"/>
              <a:gd name="connsiteX4" fmla="*/ 225421 w 226042"/>
              <a:gd name="connsiteY4" fmla="*/ 170946 h 212029"/>
              <a:gd name="connsiteX5" fmla="*/ 119829 w 226042"/>
              <a:gd name="connsiteY5" fmla="*/ 166531 h 212029"/>
              <a:gd name="connsiteX6" fmla="*/ 8089 w 226042"/>
              <a:gd name="connsiteY6" fmla="*/ 174756 h 212029"/>
              <a:gd name="connsiteX7" fmla="*/ 49046 w 226042"/>
              <a:gd name="connsiteY7" fmla="*/ 18601 h 212029"/>
              <a:gd name="connsiteX0" fmla="*/ 49046 w 226042"/>
              <a:gd name="connsiteY0" fmla="*/ 18601 h 208032"/>
              <a:gd name="connsiteX1" fmla="*/ 67647 w 226042"/>
              <a:gd name="connsiteY1" fmla="*/ 0 h 208032"/>
              <a:gd name="connsiteX2" fmla="*/ 142050 w 226042"/>
              <a:gd name="connsiteY2" fmla="*/ 0 h 208032"/>
              <a:gd name="connsiteX3" fmla="*/ 160651 w 226042"/>
              <a:gd name="connsiteY3" fmla="*/ 18601 h 208032"/>
              <a:gd name="connsiteX4" fmla="*/ 225421 w 226042"/>
              <a:gd name="connsiteY4" fmla="*/ 170946 h 208032"/>
              <a:gd name="connsiteX5" fmla="*/ 119829 w 226042"/>
              <a:gd name="connsiteY5" fmla="*/ 166531 h 208032"/>
              <a:gd name="connsiteX6" fmla="*/ 8089 w 226042"/>
              <a:gd name="connsiteY6" fmla="*/ 174756 h 208032"/>
              <a:gd name="connsiteX7" fmla="*/ 49046 w 226042"/>
              <a:gd name="connsiteY7" fmla="*/ 18601 h 208032"/>
              <a:gd name="connsiteX0" fmla="*/ 49046 w 226042"/>
              <a:gd name="connsiteY0" fmla="*/ 18601 h 198079"/>
              <a:gd name="connsiteX1" fmla="*/ 67647 w 226042"/>
              <a:gd name="connsiteY1" fmla="*/ 0 h 198079"/>
              <a:gd name="connsiteX2" fmla="*/ 142050 w 226042"/>
              <a:gd name="connsiteY2" fmla="*/ 0 h 198079"/>
              <a:gd name="connsiteX3" fmla="*/ 160651 w 226042"/>
              <a:gd name="connsiteY3" fmla="*/ 18601 h 198079"/>
              <a:gd name="connsiteX4" fmla="*/ 225421 w 226042"/>
              <a:gd name="connsiteY4" fmla="*/ 170946 h 198079"/>
              <a:gd name="connsiteX5" fmla="*/ 119829 w 226042"/>
              <a:gd name="connsiteY5" fmla="*/ 166531 h 198079"/>
              <a:gd name="connsiteX6" fmla="*/ 8089 w 226042"/>
              <a:gd name="connsiteY6" fmla="*/ 174756 h 198079"/>
              <a:gd name="connsiteX7" fmla="*/ 49046 w 226042"/>
              <a:gd name="connsiteY7" fmla="*/ 18601 h 198079"/>
              <a:gd name="connsiteX0" fmla="*/ 49046 w 226042"/>
              <a:gd name="connsiteY0" fmla="*/ 18601 h 189846"/>
              <a:gd name="connsiteX1" fmla="*/ 67647 w 226042"/>
              <a:gd name="connsiteY1" fmla="*/ 0 h 189846"/>
              <a:gd name="connsiteX2" fmla="*/ 142050 w 226042"/>
              <a:gd name="connsiteY2" fmla="*/ 0 h 189846"/>
              <a:gd name="connsiteX3" fmla="*/ 160651 w 226042"/>
              <a:gd name="connsiteY3" fmla="*/ 18601 h 189846"/>
              <a:gd name="connsiteX4" fmla="*/ 225421 w 226042"/>
              <a:gd name="connsiteY4" fmla="*/ 170946 h 189846"/>
              <a:gd name="connsiteX5" fmla="*/ 112440 w 226042"/>
              <a:gd name="connsiteY5" fmla="*/ 145576 h 189846"/>
              <a:gd name="connsiteX6" fmla="*/ 8089 w 226042"/>
              <a:gd name="connsiteY6" fmla="*/ 174756 h 189846"/>
              <a:gd name="connsiteX7" fmla="*/ 49046 w 226042"/>
              <a:gd name="connsiteY7" fmla="*/ 18601 h 189846"/>
              <a:gd name="connsiteX0" fmla="*/ 49046 w 226042"/>
              <a:gd name="connsiteY0" fmla="*/ 18601 h 194233"/>
              <a:gd name="connsiteX1" fmla="*/ 67647 w 226042"/>
              <a:gd name="connsiteY1" fmla="*/ 0 h 194233"/>
              <a:gd name="connsiteX2" fmla="*/ 142050 w 226042"/>
              <a:gd name="connsiteY2" fmla="*/ 0 h 194233"/>
              <a:gd name="connsiteX3" fmla="*/ 160651 w 226042"/>
              <a:gd name="connsiteY3" fmla="*/ 18601 h 194233"/>
              <a:gd name="connsiteX4" fmla="*/ 225421 w 226042"/>
              <a:gd name="connsiteY4" fmla="*/ 170946 h 194233"/>
              <a:gd name="connsiteX5" fmla="*/ 112440 w 226042"/>
              <a:gd name="connsiteY5" fmla="*/ 157958 h 194233"/>
              <a:gd name="connsiteX6" fmla="*/ 8089 w 226042"/>
              <a:gd name="connsiteY6" fmla="*/ 174756 h 194233"/>
              <a:gd name="connsiteX7" fmla="*/ 49046 w 226042"/>
              <a:gd name="connsiteY7" fmla="*/ 18601 h 194233"/>
              <a:gd name="connsiteX0" fmla="*/ 49046 w 226042"/>
              <a:gd name="connsiteY0" fmla="*/ 18601 h 197461"/>
              <a:gd name="connsiteX1" fmla="*/ 67647 w 226042"/>
              <a:gd name="connsiteY1" fmla="*/ 0 h 197461"/>
              <a:gd name="connsiteX2" fmla="*/ 142050 w 226042"/>
              <a:gd name="connsiteY2" fmla="*/ 0 h 197461"/>
              <a:gd name="connsiteX3" fmla="*/ 160651 w 226042"/>
              <a:gd name="connsiteY3" fmla="*/ 18601 h 197461"/>
              <a:gd name="connsiteX4" fmla="*/ 225421 w 226042"/>
              <a:gd name="connsiteY4" fmla="*/ 170946 h 197461"/>
              <a:gd name="connsiteX5" fmla="*/ 112440 w 226042"/>
              <a:gd name="connsiteY5" fmla="*/ 157958 h 197461"/>
              <a:gd name="connsiteX6" fmla="*/ 8089 w 226042"/>
              <a:gd name="connsiteY6" fmla="*/ 174756 h 197461"/>
              <a:gd name="connsiteX7" fmla="*/ 49046 w 226042"/>
              <a:gd name="connsiteY7" fmla="*/ 18601 h 197461"/>
              <a:gd name="connsiteX0" fmla="*/ 49046 w 226042"/>
              <a:gd name="connsiteY0" fmla="*/ 18601 h 199629"/>
              <a:gd name="connsiteX1" fmla="*/ 67647 w 226042"/>
              <a:gd name="connsiteY1" fmla="*/ 0 h 199629"/>
              <a:gd name="connsiteX2" fmla="*/ 142050 w 226042"/>
              <a:gd name="connsiteY2" fmla="*/ 0 h 199629"/>
              <a:gd name="connsiteX3" fmla="*/ 160651 w 226042"/>
              <a:gd name="connsiteY3" fmla="*/ 18601 h 199629"/>
              <a:gd name="connsiteX4" fmla="*/ 225421 w 226042"/>
              <a:gd name="connsiteY4" fmla="*/ 170946 h 199629"/>
              <a:gd name="connsiteX5" fmla="*/ 112440 w 226042"/>
              <a:gd name="connsiteY5" fmla="*/ 157958 h 199629"/>
              <a:gd name="connsiteX6" fmla="*/ 8089 w 226042"/>
              <a:gd name="connsiteY6" fmla="*/ 174756 h 199629"/>
              <a:gd name="connsiteX7" fmla="*/ 49046 w 226042"/>
              <a:gd name="connsiteY7" fmla="*/ 18601 h 199629"/>
              <a:gd name="connsiteX0" fmla="*/ 49046 w 226042"/>
              <a:gd name="connsiteY0" fmla="*/ 18601 h 203835"/>
              <a:gd name="connsiteX1" fmla="*/ 67647 w 226042"/>
              <a:gd name="connsiteY1" fmla="*/ 0 h 203835"/>
              <a:gd name="connsiteX2" fmla="*/ 142050 w 226042"/>
              <a:gd name="connsiteY2" fmla="*/ 0 h 203835"/>
              <a:gd name="connsiteX3" fmla="*/ 160651 w 226042"/>
              <a:gd name="connsiteY3" fmla="*/ 18601 h 203835"/>
              <a:gd name="connsiteX4" fmla="*/ 225421 w 226042"/>
              <a:gd name="connsiteY4" fmla="*/ 170946 h 203835"/>
              <a:gd name="connsiteX5" fmla="*/ 112440 w 226042"/>
              <a:gd name="connsiteY5" fmla="*/ 157958 h 203835"/>
              <a:gd name="connsiteX6" fmla="*/ 8089 w 226042"/>
              <a:gd name="connsiteY6" fmla="*/ 174756 h 203835"/>
              <a:gd name="connsiteX7" fmla="*/ 49046 w 226042"/>
              <a:gd name="connsiteY7" fmla="*/ 18601 h 203835"/>
              <a:gd name="connsiteX0" fmla="*/ 49046 w 226042"/>
              <a:gd name="connsiteY0" fmla="*/ 18601 h 200930"/>
              <a:gd name="connsiteX1" fmla="*/ 67647 w 226042"/>
              <a:gd name="connsiteY1" fmla="*/ 0 h 200930"/>
              <a:gd name="connsiteX2" fmla="*/ 142050 w 226042"/>
              <a:gd name="connsiteY2" fmla="*/ 0 h 200930"/>
              <a:gd name="connsiteX3" fmla="*/ 160651 w 226042"/>
              <a:gd name="connsiteY3" fmla="*/ 18601 h 200930"/>
              <a:gd name="connsiteX4" fmla="*/ 225421 w 226042"/>
              <a:gd name="connsiteY4" fmla="*/ 170946 h 200930"/>
              <a:gd name="connsiteX5" fmla="*/ 112440 w 226042"/>
              <a:gd name="connsiteY5" fmla="*/ 157958 h 200930"/>
              <a:gd name="connsiteX6" fmla="*/ 8089 w 226042"/>
              <a:gd name="connsiteY6" fmla="*/ 174756 h 200930"/>
              <a:gd name="connsiteX7" fmla="*/ 49046 w 226042"/>
              <a:gd name="connsiteY7" fmla="*/ 18601 h 20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042" h="200930">
                <a:moveTo>
                  <a:pt x="49046" y="18601"/>
                </a:moveTo>
                <a:cubicBezTo>
                  <a:pt x="49046" y="8328"/>
                  <a:pt x="57374" y="0"/>
                  <a:pt x="67647" y="0"/>
                </a:cubicBezTo>
                <a:lnTo>
                  <a:pt x="142050" y="0"/>
                </a:lnTo>
                <a:cubicBezTo>
                  <a:pt x="152323" y="0"/>
                  <a:pt x="160651" y="8328"/>
                  <a:pt x="160651" y="18601"/>
                </a:cubicBezTo>
                <a:cubicBezTo>
                  <a:pt x="168271" y="72875"/>
                  <a:pt x="233041" y="24280"/>
                  <a:pt x="225421" y="170946"/>
                </a:cubicBezTo>
                <a:cubicBezTo>
                  <a:pt x="150014" y="206739"/>
                  <a:pt x="137835" y="219441"/>
                  <a:pt x="112440" y="157958"/>
                </a:cubicBezTo>
                <a:cubicBezTo>
                  <a:pt x="81615" y="222212"/>
                  <a:pt x="69394" y="199119"/>
                  <a:pt x="8089" y="174756"/>
                </a:cubicBezTo>
                <a:cubicBezTo>
                  <a:pt x="-23978" y="61744"/>
                  <a:pt x="49681" y="64938"/>
                  <a:pt x="49046" y="18601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38100" dir="4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9"/>
          <p:cNvSpPr/>
          <p:nvPr/>
        </p:nvSpPr>
        <p:spPr>
          <a:xfrm rot="92648">
            <a:off x="6516602" y="3279755"/>
            <a:ext cx="231924" cy="133755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50800" dir="16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2" name="Group 31"/>
          <p:cNvGrpSpPr/>
          <p:nvPr/>
        </p:nvGrpSpPr>
        <p:grpSpPr>
          <a:xfrm>
            <a:off x="6585789" y="3249735"/>
            <a:ext cx="83254" cy="56150"/>
            <a:chOff x="4355215" y="2125386"/>
            <a:chExt cx="92232" cy="88315"/>
          </a:xfrm>
        </p:grpSpPr>
        <p:sp>
          <p:nvSpPr>
            <p:cNvPr id="45" name="Oval 44"/>
            <p:cNvSpPr/>
            <p:nvPr/>
          </p:nvSpPr>
          <p:spPr>
            <a:xfrm rot="117027">
              <a:off x="4355215" y="2125386"/>
              <a:ext cx="92232" cy="883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 rot="636239">
              <a:off x="4374649" y="2142233"/>
              <a:ext cx="37592" cy="28069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9" name="Group 68"/>
          <p:cNvGrpSpPr/>
          <p:nvPr/>
        </p:nvGrpSpPr>
        <p:grpSpPr>
          <a:xfrm rot="14616885">
            <a:off x="7171131" y="3373854"/>
            <a:ext cx="156538" cy="306943"/>
            <a:chOff x="7027308" y="3650516"/>
            <a:chExt cx="156538" cy="306943"/>
          </a:xfrm>
        </p:grpSpPr>
        <p:sp>
          <p:nvSpPr>
            <p:cNvPr id="70" name="Freeform 69"/>
            <p:cNvSpPr/>
            <p:nvPr/>
          </p:nvSpPr>
          <p:spPr>
            <a:xfrm rot="4835063">
              <a:off x="7010723" y="3784336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Freeform 70"/>
            <p:cNvSpPr/>
            <p:nvPr/>
          </p:nvSpPr>
          <p:spPr>
            <a:xfrm rot="10189397">
              <a:off x="7027308" y="3650516"/>
              <a:ext cx="155527" cy="114796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12" y="3045894"/>
            <a:ext cx="192941" cy="19294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49" y="3041066"/>
            <a:ext cx="192941" cy="1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10300" y="1930536"/>
            <a:ext cx="3998037" cy="2588595"/>
            <a:chOff x="2200617" y="1522642"/>
            <a:chExt cx="3998037" cy="2588595"/>
          </a:xfrm>
        </p:grpSpPr>
        <p:sp>
          <p:nvSpPr>
            <p:cNvPr id="40" name="Freeform 39"/>
            <p:cNvSpPr/>
            <p:nvPr/>
          </p:nvSpPr>
          <p:spPr>
            <a:xfrm rot="1449229">
              <a:off x="4713445" y="2984182"/>
              <a:ext cx="251701" cy="126003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>
              <a:off x="2200617" y="287892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91"/>
            <p:cNvSpPr/>
            <p:nvPr/>
          </p:nvSpPr>
          <p:spPr>
            <a:xfrm rot="16200000">
              <a:off x="3911539" y="1542395"/>
              <a:ext cx="216220" cy="176713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15" name="Freeform 14"/>
            <p:cNvSpPr/>
            <p:nvPr/>
          </p:nvSpPr>
          <p:spPr>
            <a:xfrm rot="5400000">
              <a:off x="3851800" y="3285655"/>
              <a:ext cx="251701" cy="112024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>
              <a:off x="3653717" y="1770103"/>
              <a:ext cx="451264" cy="411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621325" y="1589506"/>
              <a:ext cx="1260514" cy="1787665"/>
            </a:xfrm>
            <a:custGeom>
              <a:avLst/>
              <a:gdLst>
                <a:gd name="connsiteX0" fmla="*/ 0 w 1394208"/>
                <a:gd name="connsiteY0" fmla="*/ 232373 h 2434213"/>
                <a:gd name="connsiteX1" fmla="*/ 232373 w 1394208"/>
                <a:gd name="connsiteY1" fmla="*/ 0 h 2434213"/>
                <a:gd name="connsiteX2" fmla="*/ 1161835 w 1394208"/>
                <a:gd name="connsiteY2" fmla="*/ 0 h 2434213"/>
                <a:gd name="connsiteX3" fmla="*/ 1394208 w 1394208"/>
                <a:gd name="connsiteY3" fmla="*/ 232373 h 2434213"/>
                <a:gd name="connsiteX4" fmla="*/ 1394208 w 1394208"/>
                <a:gd name="connsiteY4" fmla="*/ 2201840 h 2434213"/>
                <a:gd name="connsiteX5" fmla="*/ 1161835 w 1394208"/>
                <a:gd name="connsiteY5" fmla="*/ 2434213 h 2434213"/>
                <a:gd name="connsiteX6" fmla="*/ 232373 w 1394208"/>
                <a:gd name="connsiteY6" fmla="*/ 2434213 h 2434213"/>
                <a:gd name="connsiteX7" fmla="*/ 0 w 1394208"/>
                <a:gd name="connsiteY7" fmla="*/ 2201840 h 2434213"/>
                <a:gd name="connsiteX8" fmla="*/ 0 w 1394208"/>
                <a:gd name="connsiteY8" fmla="*/ 232373 h 2434213"/>
                <a:gd name="connsiteX0" fmla="*/ 0 w 1394208"/>
                <a:gd name="connsiteY0" fmla="*/ 232373 h 2434213"/>
                <a:gd name="connsiteX1" fmla="*/ 232373 w 1394208"/>
                <a:gd name="connsiteY1" fmla="*/ 0 h 2434213"/>
                <a:gd name="connsiteX2" fmla="*/ 1161835 w 1394208"/>
                <a:gd name="connsiteY2" fmla="*/ 0 h 2434213"/>
                <a:gd name="connsiteX3" fmla="*/ 1394208 w 1394208"/>
                <a:gd name="connsiteY3" fmla="*/ 232373 h 2434213"/>
                <a:gd name="connsiteX4" fmla="*/ 1394208 w 1394208"/>
                <a:gd name="connsiteY4" fmla="*/ 2201840 h 2434213"/>
                <a:gd name="connsiteX5" fmla="*/ 1161835 w 1394208"/>
                <a:gd name="connsiteY5" fmla="*/ 2434213 h 2434213"/>
                <a:gd name="connsiteX6" fmla="*/ 232373 w 1394208"/>
                <a:gd name="connsiteY6" fmla="*/ 2434213 h 2434213"/>
                <a:gd name="connsiteX7" fmla="*/ 0 w 1394208"/>
                <a:gd name="connsiteY7" fmla="*/ 2201840 h 2434213"/>
                <a:gd name="connsiteX8" fmla="*/ 0 w 1394208"/>
                <a:gd name="connsiteY8" fmla="*/ 1238460 h 2434213"/>
                <a:gd name="connsiteX9" fmla="*/ 0 w 1394208"/>
                <a:gd name="connsiteY9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0 w 1600199"/>
                <a:gd name="connsiteY8" fmla="*/ 1544935 h 2434213"/>
                <a:gd name="connsiteX9" fmla="*/ 205991 w 1600199"/>
                <a:gd name="connsiteY9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82899 w 1600199"/>
                <a:gd name="connsiteY8" fmla="*/ 1823776 h 2434213"/>
                <a:gd name="connsiteX9" fmla="*/ 0 w 1600199"/>
                <a:gd name="connsiteY9" fmla="*/ 1544935 h 2434213"/>
                <a:gd name="connsiteX10" fmla="*/ 205991 w 1600199"/>
                <a:gd name="connsiteY10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5024 w 1600199"/>
                <a:gd name="connsiteY8" fmla="*/ 1956917 h 2434213"/>
                <a:gd name="connsiteX9" fmla="*/ 0 w 1600199"/>
                <a:gd name="connsiteY9" fmla="*/ 1544935 h 2434213"/>
                <a:gd name="connsiteX10" fmla="*/ 205991 w 1600199"/>
                <a:gd name="connsiteY10" fmla="*/ 232373 h 2434213"/>
                <a:gd name="connsiteX0" fmla="*/ 213527 w 1607735"/>
                <a:gd name="connsiteY0" fmla="*/ 232373 h 2434213"/>
                <a:gd name="connsiteX1" fmla="*/ 445900 w 1607735"/>
                <a:gd name="connsiteY1" fmla="*/ 0 h 2434213"/>
                <a:gd name="connsiteX2" fmla="*/ 1375362 w 1607735"/>
                <a:gd name="connsiteY2" fmla="*/ 0 h 2434213"/>
                <a:gd name="connsiteX3" fmla="*/ 1607735 w 1607735"/>
                <a:gd name="connsiteY3" fmla="*/ 232373 h 2434213"/>
                <a:gd name="connsiteX4" fmla="*/ 1607735 w 1607735"/>
                <a:gd name="connsiteY4" fmla="*/ 2201840 h 2434213"/>
                <a:gd name="connsiteX5" fmla="*/ 1375362 w 1607735"/>
                <a:gd name="connsiteY5" fmla="*/ 2434213 h 2434213"/>
                <a:gd name="connsiteX6" fmla="*/ 445900 w 1607735"/>
                <a:gd name="connsiteY6" fmla="*/ 2434213 h 2434213"/>
                <a:gd name="connsiteX7" fmla="*/ 213527 w 1607735"/>
                <a:gd name="connsiteY7" fmla="*/ 2201840 h 2434213"/>
                <a:gd name="connsiteX8" fmla="*/ 12560 w 1607735"/>
                <a:gd name="connsiteY8" fmla="*/ 1956917 h 2434213"/>
                <a:gd name="connsiteX9" fmla="*/ 0 w 1607735"/>
                <a:gd name="connsiteY9" fmla="*/ 1549959 h 2434213"/>
                <a:gd name="connsiteX10" fmla="*/ 213527 w 1607735"/>
                <a:gd name="connsiteY10" fmla="*/ 232373 h 2434213"/>
                <a:gd name="connsiteX0" fmla="*/ 213527 w 1607735"/>
                <a:gd name="connsiteY0" fmla="*/ 232373 h 2434213"/>
                <a:gd name="connsiteX1" fmla="*/ 445900 w 1607735"/>
                <a:gd name="connsiteY1" fmla="*/ 0 h 2434213"/>
                <a:gd name="connsiteX2" fmla="*/ 1375362 w 1607735"/>
                <a:gd name="connsiteY2" fmla="*/ 0 h 2434213"/>
                <a:gd name="connsiteX3" fmla="*/ 1607735 w 1607735"/>
                <a:gd name="connsiteY3" fmla="*/ 232373 h 2434213"/>
                <a:gd name="connsiteX4" fmla="*/ 1607735 w 1607735"/>
                <a:gd name="connsiteY4" fmla="*/ 2201840 h 2434213"/>
                <a:gd name="connsiteX5" fmla="*/ 1325121 w 1607735"/>
                <a:gd name="connsiteY5" fmla="*/ 2406580 h 2434213"/>
                <a:gd name="connsiteX6" fmla="*/ 445900 w 1607735"/>
                <a:gd name="connsiteY6" fmla="*/ 2434213 h 2434213"/>
                <a:gd name="connsiteX7" fmla="*/ 213527 w 1607735"/>
                <a:gd name="connsiteY7" fmla="*/ 2201840 h 2434213"/>
                <a:gd name="connsiteX8" fmla="*/ 12560 w 1607735"/>
                <a:gd name="connsiteY8" fmla="*/ 1956917 h 2434213"/>
                <a:gd name="connsiteX9" fmla="*/ 0 w 1607735"/>
                <a:gd name="connsiteY9" fmla="*/ 1549959 h 2434213"/>
                <a:gd name="connsiteX10" fmla="*/ 213527 w 1607735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375362 w 1708218"/>
                <a:gd name="connsiteY2" fmla="*/ 0 h 2434213"/>
                <a:gd name="connsiteX3" fmla="*/ 1607735 w 1708218"/>
                <a:gd name="connsiteY3" fmla="*/ 232373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607735 w 1708218"/>
                <a:gd name="connsiteY3" fmla="*/ 232373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429377 w 1708218"/>
                <a:gd name="connsiteY3" fmla="*/ 679525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542420 w 1708218"/>
                <a:gd name="connsiteY3" fmla="*/ 589090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542420 w 1708218"/>
                <a:gd name="connsiteY3" fmla="*/ 589090 h 2434213"/>
                <a:gd name="connsiteX4" fmla="*/ 1625320 w 1708218"/>
                <a:gd name="connsiteY4" fmla="*/ 1278653 h 2434213"/>
                <a:gd name="connsiteX5" fmla="*/ 1708218 w 1708218"/>
                <a:gd name="connsiteY5" fmla="*/ 1933047 h 2434213"/>
                <a:gd name="connsiteX6" fmla="*/ 1325121 w 1708218"/>
                <a:gd name="connsiteY6" fmla="*/ 2406580 h 2434213"/>
                <a:gd name="connsiteX7" fmla="*/ 445900 w 1708218"/>
                <a:gd name="connsiteY7" fmla="*/ 2434213 h 2434213"/>
                <a:gd name="connsiteX8" fmla="*/ 213527 w 1708218"/>
                <a:gd name="connsiteY8" fmla="*/ 2201840 h 2434213"/>
                <a:gd name="connsiteX9" fmla="*/ 12560 w 1708218"/>
                <a:gd name="connsiteY9" fmla="*/ 1956917 h 2434213"/>
                <a:gd name="connsiteX10" fmla="*/ 0 w 1708218"/>
                <a:gd name="connsiteY10" fmla="*/ 1549959 h 2434213"/>
                <a:gd name="connsiteX11" fmla="*/ 213527 w 1708218"/>
                <a:gd name="connsiteY11" fmla="*/ 232373 h 2434213"/>
                <a:gd name="connsiteX0" fmla="*/ 213527 w 1708218"/>
                <a:gd name="connsiteY0" fmla="*/ 232373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213527 w 1708218"/>
                <a:gd name="connsiteY11" fmla="*/ 232373 h 2409093"/>
                <a:gd name="connsiteX0" fmla="*/ 484832 w 1708218"/>
                <a:gd name="connsiteY0" fmla="*/ 460973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484832 w 1708218"/>
                <a:gd name="connsiteY11" fmla="*/ 460973 h 2409093"/>
                <a:gd name="connsiteX0" fmla="*/ 298938 w 1708218"/>
                <a:gd name="connsiteY0" fmla="*/ 408219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298938 w 1708218"/>
                <a:gd name="connsiteY11" fmla="*/ 408219 h 2409093"/>
                <a:gd name="connsiteX0" fmla="*/ 298938 w 1708218"/>
                <a:gd name="connsiteY0" fmla="*/ 290151 h 2291025"/>
                <a:gd name="connsiteX1" fmla="*/ 762423 w 1708218"/>
                <a:gd name="connsiteY1" fmla="*/ 12560 h 2291025"/>
                <a:gd name="connsiteX2" fmla="*/ 1139226 w 1708218"/>
                <a:gd name="connsiteY2" fmla="*/ 0 h 2291025"/>
                <a:gd name="connsiteX3" fmla="*/ 1542420 w 1708218"/>
                <a:gd name="connsiteY3" fmla="*/ 471022 h 2291025"/>
                <a:gd name="connsiteX4" fmla="*/ 1625320 w 1708218"/>
                <a:gd name="connsiteY4" fmla="*/ 1160585 h 2291025"/>
                <a:gd name="connsiteX5" fmla="*/ 1708218 w 1708218"/>
                <a:gd name="connsiteY5" fmla="*/ 1814979 h 2291025"/>
                <a:gd name="connsiteX6" fmla="*/ 1325121 w 1708218"/>
                <a:gd name="connsiteY6" fmla="*/ 2288512 h 2291025"/>
                <a:gd name="connsiteX7" fmla="*/ 450925 w 1708218"/>
                <a:gd name="connsiteY7" fmla="*/ 2291025 h 2291025"/>
                <a:gd name="connsiteX8" fmla="*/ 213527 w 1708218"/>
                <a:gd name="connsiteY8" fmla="*/ 2083772 h 2291025"/>
                <a:gd name="connsiteX9" fmla="*/ 12560 w 1708218"/>
                <a:gd name="connsiteY9" fmla="*/ 1838849 h 2291025"/>
                <a:gd name="connsiteX10" fmla="*/ 0 w 1708218"/>
                <a:gd name="connsiteY10" fmla="*/ 1431891 h 2291025"/>
                <a:gd name="connsiteX11" fmla="*/ 298938 w 1708218"/>
                <a:gd name="connsiteY11" fmla="*/ 290151 h 2291025"/>
                <a:gd name="connsiteX0" fmla="*/ 298938 w 1708218"/>
                <a:gd name="connsiteY0" fmla="*/ 378074 h 2378948"/>
                <a:gd name="connsiteX1" fmla="*/ 709669 w 1708218"/>
                <a:gd name="connsiteY1" fmla="*/ 0 h 2378948"/>
                <a:gd name="connsiteX2" fmla="*/ 1139226 w 1708218"/>
                <a:gd name="connsiteY2" fmla="*/ 87923 h 2378948"/>
                <a:gd name="connsiteX3" fmla="*/ 1542420 w 1708218"/>
                <a:gd name="connsiteY3" fmla="*/ 558945 h 2378948"/>
                <a:gd name="connsiteX4" fmla="*/ 1625320 w 1708218"/>
                <a:gd name="connsiteY4" fmla="*/ 1248508 h 2378948"/>
                <a:gd name="connsiteX5" fmla="*/ 1708218 w 1708218"/>
                <a:gd name="connsiteY5" fmla="*/ 1902902 h 2378948"/>
                <a:gd name="connsiteX6" fmla="*/ 1325121 w 1708218"/>
                <a:gd name="connsiteY6" fmla="*/ 2376435 h 2378948"/>
                <a:gd name="connsiteX7" fmla="*/ 450925 w 1708218"/>
                <a:gd name="connsiteY7" fmla="*/ 2378948 h 2378948"/>
                <a:gd name="connsiteX8" fmla="*/ 213527 w 1708218"/>
                <a:gd name="connsiteY8" fmla="*/ 2171695 h 2378948"/>
                <a:gd name="connsiteX9" fmla="*/ 12560 w 1708218"/>
                <a:gd name="connsiteY9" fmla="*/ 1926772 h 2378948"/>
                <a:gd name="connsiteX10" fmla="*/ 0 w 1708218"/>
                <a:gd name="connsiteY10" fmla="*/ 1519814 h 2378948"/>
                <a:gd name="connsiteX11" fmla="*/ 298938 w 1708218"/>
                <a:gd name="connsiteY11" fmla="*/ 378074 h 2378948"/>
                <a:gd name="connsiteX0" fmla="*/ 298938 w 1708218"/>
                <a:gd name="connsiteY0" fmla="*/ 380586 h 2381460"/>
                <a:gd name="connsiteX1" fmla="*/ 709669 w 1708218"/>
                <a:gd name="connsiteY1" fmla="*/ 2512 h 2381460"/>
                <a:gd name="connsiteX2" fmla="*/ 1144251 w 1708218"/>
                <a:gd name="connsiteY2" fmla="*/ 0 h 2381460"/>
                <a:gd name="connsiteX3" fmla="*/ 1542420 w 1708218"/>
                <a:gd name="connsiteY3" fmla="*/ 561457 h 2381460"/>
                <a:gd name="connsiteX4" fmla="*/ 1625320 w 1708218"/>
                <a:gd name="connsiteY4" fmla="*/ 1251020 h 2381460"/>
                <a:gd name="connsiteX5" fmla="*/ 1708218 w 1708218"/>
                <a:gd name="connsiteY5" fmla="*/ 1905414 h 2381460"/>
                <a:gd name="connsiteX6" fmla="*/ 1325121 w 1708218"/>
                <a:gd name="connsiteY6" fmla="*/ 2378947 h 2381460"/>
                <a:gd name="connsiteX7" fmla="*/ 450925 w 1708218"/>
                <a:gd name="connsiteY7" fmla="*/ 2381460 h 2381460"/>
                <a:gd name="connsiteX8" fmla="*/ 213527 w 1708218"/>
                <a:gd name="connsiteY8" fmla="*/ 2174207 h 2381460"/>
                <a:gd name="connsiteX9" fmla="*/ 12560 w 1708218"/>
                <a:gd name="connsiteY9" fmla="*/ 1929284 h 2381460"/>
                <a:gd name="connsiteX10" fmla="*/ 0 w 1708218"/>
                <a:gd name="connsiteY10" fmla="*/ 1522326 h 2381460"/>
                <a:gd name="connsiteX11" fmla="*/ 298938 w 1708218"/>
                <a:gd name="connsiteY11" fmla="*/ 380586 h 2381460"/>
                <a:gd name="connsiteX0" fmla="*/ 298938 w 1708218"/>
                <a:gd name="connsiteY0" fmla="*/ 435577 h 2436451"/>
                <a:gd name="connsiteX1" fmla="*/ 709669 w 1708218"/>
                <a:gd name="connsiteY1" fmla="*/ 57503 h 2436451"/>
                <a:gd name="connsiteX2" fmla="*/ 1144251 w 1708218"/>
                <a:gd name="connsiteY2" fmla="*/ 54991 h 2436451"/>
                <a:gd name="connsiteX3" fmla="*/ 1542420 w 1708218"/>
                <a:gd name="connsiteY3" fmla="*/ 616448 h 2436451"/>
                <a:gd name="connsiteX4" fmla="*/ 1625320 w 1708218"/>
                <a:gd name="connsiteY4" fmla="*/ 1306011 h 2436451"/>
                <a:gd name="connsiteX5" fmla="*/ 1708218 w 1708218"/>
                <a:gd name="connsiteY5" fmla="*/ 1960405 h 2436451"/>
                <a:gd name="connsiteX6" fmla="*/ 1325121 w 1708218"/>
                <a:gd name="connsiteY6" fmla="*/ 2433938 h 2436451"/>
                <a:gd name="connsiteX7" fmla="*/ 450925 w 1708218"/>
                <a:gd name="connsiteY7" fmla="*/ 2436451 h 2436451"/>
                <a:gd name="connsiteX8" fmla="*/ 213527 w 1708218"/>
                <a:gd name="connsiteY8" fmla="*/ 2229198 h 2436451"/>
                <a:gd name="connsiteX9" fmla="*/ 12560 w 1708218"/>
                <a:gd name="connsiteY9" fmla="*/ 1984275 h 2436451"/>
                <a:gd name="connsiteX10" fmla="*/ 0 w 1708218"/>
                <a:gd name="connsiteY10" fmla="*/ 1577317 h 2436451"/>
                <a:gd name="connsiteX11" fmla="*/ 298938 w 1708218"/>
                <a:gd name="connsiteY11" fmla="*/ 435577 h 2436451"/>
                <a:gd name="connsiteX0" fmla="*/ 298938 w 1708218"/>
                <a:gd name="connsiteY0" fmla="*/ 493049 h 2493923"/>
                <a:gd name="connsiteX1" fmla="*/ 709669 w 1708218"/>
                <a:gd name="connsiteY1" fmla="*/ 114975 h 2493923"/>
                <a:gd name="connsiteX2" fmla="*/ 1144251 w 1708218"/>
                <a:gd name="connsiteY2" fmla="*/ 112463 h 2493923"/>
                <a:gd name="connsiteX3" fmla="*/ 1542420 w 1708218"/>
                <a:gd name="connsiteY3" fmla="*/ 673920 h 2493923"/>
                <a:gd name="connsiteX4" fmla="*/ 1625320 w 1708218"/>
                <a:gd name="connsiteY4" fmla="*/ 1363483 h 2493923"/>
                <a:gd name="connsiteX5" fmla="*/ 1708218 w 1708218"/>
                <a:gd name="connsiteY5" fmla="*/ 2017877 h 2493923"/>
                <a:gd name="connsiteX6" fmla="*/ 1325121 w 1708218"/>
                <a:gd name="connsiteY6" fmla="*/ 2491410 h 2493923"/>
                <a:gd name="connsiteX7" fmla="*/ 450925 w 1708218"/>
                <a:gd name="connsiteY7" fmla="*/ 2493923 h 2493923"/>
                <a:gd name="connsiteX8" fmla="*/ 213527 w 1708218"/>
                <a:gd name="connsiteY8" fmla="*/ 2286670 h 2493923"/>
                <a:gd name="connsiteX9" fmla="*/ 12560 w 1708218"/>
                <a:gd name="connsiteY9" fmla="*/ 2041747 h 2493923"/>
                <a:gd name="connsiteX10" fmla="*/ 0 w 1708218"/>
                <a:gd name="connsiteY10" fmla="*/ 1634789 h 2493923"/>
                <a:gd name="connsiteX11" fmla="*/ 298938 w 1708218"/>
                <a:gd name="connsiteY11" fmla="*/ 493049 h 2493923"/>
                <a:gd name="connsiteX0" fmla="*/ 298938 w 1708218"/>
                <a:gd name="connsiteY0" fmla="*/ 493049 h 2493923"/>
                <a:gd name="connsiteX1" fmla="*/ 709669 w 1708218"/>
                <a:gd name="connsiteY1" fmla="*/ 114975 h 2493923"/>
                <a:gd name="connsiteX2" fmla="*/ 1144251 w 1708218"/>
                <a:gd name="connsiteY2" fmla="*/ 112463 h 2493923"/>
                <a:gd name="connsiteX3" fmla="*/ 1542420 w 1708218"/>
                <a:gd name="connsiteY3" fmla="*/ 673920 h 2493923"/>
                <a:gd name="connsiteX4" fmla="*/ 1625320 w 1708218"/>
                <a:gd name="connsiteY4" fmla="*/ 1363483 h 2493923"/>
                <a:gd name="connsiteX5" fmla="*/ 1708218 w 1708218"/>
                <a:gd name="connsiteY5" fmla="*/ 2017877 h 2493923"/>
                <a:gd name="connsiteX6" fmla="*/ 1325121 w 1708218"/>
                <a:gd name="connsiteY6" fmla="*/ 2491410 h 2493923"/>
                <a:gd name="connsiteX7" fmla="*/ 450925 w 1708218"/>
                <a:gd name="connsiteY7" fmla="*/ 2493923 h 2493923"/>
                <a:gd name="connsiteX8" fmla="*/ 213527 w 1708218"/>
                <a:gd name="connsiteY8" fmla="*/ 2286670 h 2493923"/>
                <a:gd name="connsiteX9" fmla="*/ 12560 w 1708218"/>
                <a:gd name="connsiteY9" fmla="*/ 2041747 h 2493923"/>
                <a:gd name="connsiteX10" fmla="*/ 0 w 1708218"/>
                <a:gd name="connsiteY10" fmla="*/ 1634789 h 2493923"/>
                <a:gd name="connsiteX11" fmla="*/ 298938 w 1708218"/>
                <a:gd name="connsiteY11" fmla="*/ 493049 h 2493923"/>
                <a:gd name="connsiteX0" fmla="*/ 298938 w 1708218"/>
                <a:gd name="connsiteY0" fmla="*/ 384277 h 2385151"/>
                <a:gd name="connsiteX1" fmla="*/ 1144251 w 1708218"/>
                <a:gd name="connsiteY1" fmla="*/ 3691 h 2385151"/>
                <a:gd name="connsiteX2" fmla="*/ 1542420 w 1708218"/>
                <a:gd name="connsiteY2" fmla="*/ 565148 h 2385151"/>
                <a:gd name="connsiteX3" fmla="*/ 1625320 w 1708218"/>
                <a:gd name="connsiteY3" fmla="*/ 1254711 h 2385151"/>
                <a:gd name="connsiteX4" fmla="*/ 1708218 w 1708218"/>
                <a:gd name="connsiteY4" fmla="*/ 1909105 h 2385151"/>
                <a:gd name="connsiteX5" fmla="*/ 1325121 w 1708218"/>
                <a:gd name="connsiteY5" fmla="*/ 2382638 h 2385151"/>
                <a:gd name="connsiteX6" fmla="*/ 450925 w 1708218"/>
                <a:gd name="connsiteY6" fmla="*/ 2385151 h 2385151"/>
                <a:gd name="connsiteX7" fmla="*/ 213527 w 1708218"/>
                <a:gd name="connsiteY7" fmla="*/ 2177898 h 2385151"/>
                <a:gd name="connsiteX8" fmla="*/ 12560 w 1708218"/>
                <a:gd name="connsiteY8" fmla="*/ 1932975 h 2385151"/>
                <a:gd name="connsiteX9" fmla="*/ 0 w 1708218"/>
                <a:gd name="connsiteY9" fmla="*/ 1526017 h 2385151"/>
                <a:gd name="connsiteX10" fmla="*/ 298938 w 1708218"/>
                <a:gd name="connsiteY10" fmla="*/ 384277 h 2385151"/>
                <a:gd name="connsiteX0" fmla="*/ 298938 w 1708218"/>
                <a:gd name="connsiteY0" fmla="*/ 426134 h 2427008"/>
                <a:gd name="connsiteX1" fmla="*/ 1144251 w 1708218"/>
                <a:gd name="connsiteY1" fmla="*/ 45548 h 2427008"/>
                <a:gd name="connsiteX2" fmla="*/ 1542420 w 1708218"/>
                <a:gd name="connsiteY2" fmla="*/ 607005 h 2427008"/>
                <a:gd name="connsiteX3" fmla="*/ 1625320 w 1708218"/>
                <a:gd name="connsiteY3" fmla="*/ 1296568 h 2427008"/>
                <a:gd name="connsiteX4" fmla="*/ 1708218 w 1708218"/>
                <a:gd name="connsiteY4" fmla="*/ 1950962 h 2427008"/>
                <a:gd name="connsiteX5" fmla="*/ 1325121 w 1708218"/>
                <a:gd name="connsiteY5" fmla="*/ 2424495 h 2427008"/>
                <a:gd name="connsiteX6" fmla="*/ 450925 w 1708218"/>
                <a:gd name="connsiteY6" fmla="*/ 2427008 h 2427008"/>
                <a:gd name="connsiteX7" fmla="*/ 213527 w 1708218"/>
                <a:gd name="connsiteY7" fmla="*/ 2219755 h 2427008"/>
                <a:gd name="connsiteX8" fmla="*/ 12560 w 1708218"/>
                <a:gd name="connsiteY8" fmla="*/ 1974832 h 2427008"/>
                <a:gd name="connsiteX9" fmla="*/ 0 w 1708218"/>
                <a:gd name="connsiteY9" fmla="*/ 1567874 h 2427008"/>
                <a:gd name="connsiteX10" fmla="*/ 298938 w 1708218"/>
                <a:gd name="connsiteY10" fmla="*/ 426134 h 2427008"/>
                <a:gd name="connsiteX0" fmla="*/ 298938 w 1708218"/>
                <a:gd name="connsiteY0" fmla="*/ 422331 h 2423205"/>
                <a:gd name="connsiteX1" fmla="*/ 1144251 w 1708218"/>
                <a:gd name="connsiteY1" fmla="*/ 41745 h 2423205"/>
                <a:gd name="connsiteX2" fmla="*/ 1542420 w 1708218"/>
                <a:gd name="connsiteY2" fmla="*/ 603202 h 2423205"/>
                <a:gd name="connsiteX3" fmla="*/ 1625320 w 1708218"/>
                <a:gd name="connsiteY3" fmla="*/ 1292765 h 2423205"/>
                <a:gd name="connsiteX4" fmla="*/ 1708218 w 1708218"/>
                <a:gd name="connsiteY4" fmla="*/ 1947159 h 2423205"/>
                <a:gd name="connsiteX5" fmla="*/ 1325121 w 1708218"/>
                <a:gd name="connsiteY5" fmla="*/ 2420692 h 2423205"/>
                <a:gd name="connsiteX6" fmla="*/ 450925 w 1708218"/>
                <a:gd name="connsiteY6" fmla="*/ 2423205 h 2423205"/>
                <a:gd name="connsiteX7" fmla="*/ 213527 w 1708218"/>
                <a:gd name="connsiteY7" fmla="*/ 2215952 h 2423205"/>
                <a:gd name="connsiteX8" fmla="*/ 12560 w 1708218"/>
                <a:gd name="connsiteY8" fmla="*/ 1971029 h 2423205"/>
                <a:gd name="connsiteX9" fmla="*/ 0 w 1708218"/>
                <a:gd name="connsiteY9" fmla="*/ 1564071 h 2423205"/>
                <a:gd name="connsiteX10" fmla="*/ 298938 w 1708218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731674 w 1731674"/>
                <a:gd name="connsiteY4" fmla="*/ 1947159 h 2423205"/>
                <a:gd name="connsiteX5" fmla="*/ 1348577 w 1731674"/>
                <a:gd name="connsiteY5" fmla="*/ 2420692 h 2423205"/>
                <a:gd name="connsiteX6" fmla="*/ 474381 w 1731674"/>
                <a:gd name="connsiteY6" fmla="*/ 2423205 h 2423205"/>
                <a:gd name="connsiteX7" fmla="*/ 236983 w 1731674"/>
                <a:gd name="connsiteY7" fmla="*/ 2215952 h 2423205"/>
                <a:gd name="connsiteX8" fmla="*/ 36016 w 1731674"/>
                <a:gd name="connsiteY8" fmla="*/ 1971029 h 2423205"/>
                <a:gd name="connsiteX9" fmla="*/ 23456 w 1731674"/>
                <a:gd name="connsiteY9" fmla="*/ 1564071 h 2423205"/>
                <a:gd name="connsiteX10" fmla="*/ 322394 w 1731674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731674 w 1731674"/>
                <a:gd name="connsiteY4" fmla="*/ 1947159 h 2423205"/>
                <a:gd name="connsiteX5" fmla="*/ 1348577 w 1731674"/>
                <a:gd name="connsiteY5" fmla="*/ 2420692 h 2423205"/>
                <a:gd name="connsiteX6" fmla="*/ 474381 w 1731674"/>
                <a:gd name="connsiteY6" fmla="*/ 2423205 h 2423205"/>
                <a:gd name="connsiteX7" fmla="*/ 236983 w 1731674"/>
                <a:gd name="connsiteY7" fmla="*/ 2215952 h 2423205"/>
                <a:gd name="connsiteX8" fmla="*/ 36016 w 1731674"/>
                <a:gd name="connsiteY8" fmla="*/ 1971029 h 2423205"/>
                <a:gd name="connsiteX9" fmla="*/ 23456 w 1731674"/>
                <a:gd name="connsiteY9" fmla="*/ 1564071 h 2423205"/>
                <a:gd name="connsiteX10" fmla="*/ 322394 w 1731674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663848 w 1731674"/>
                <a:gd name="connsiteY4" fmla="*/ 1430931 h 2423205"/>
                <a:gd name="connsiteX5" fmla="*/ 1731674 w 1731674"/>
                <a:gd name="connsiteY5" fmla="*/ 1947159 h 2423205"/>
                <a:gd name="connsiteX6" fmla="*/ 1348577 w 1731674"/>
                <a:gd name="connsiteY6" fmla="*/ 2420692 h 2423205"/>
                <a:gd name="connsiteX7" fmla="*/ 474381 w 1731674"/>
                <a:gd name="connsiteY7" fmla="*/ 2423205 h 2423205"/>
                <a:gd name="connsiteX8" fmla="*/ 236983 w 1731674"/>
                <a:gd name="connsiteY8" fmla="*/ 2215952 h 2423205"/>
                <a:gd name="connsiteX9" fmla="*/ 36016 w 1731674"/>
                <a:gd name="connsiteY9" fmla="*/ 1971029 h 2423205"/>
                <a:gd name="connsiteX10" fmla="*/ 23456 w 1731674"/>
                <a:gd name="connsiteY10" fmla="*/ 1564071 h 2423205"/>
                <a:gd name="connsiteX11" fmla="*/ 322394 w 1731674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48776 w 1771868"/>
                <a:gd name="connsiteY3" fmla="*/ 1292765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48776 w 1771868"/>
                <a:gd name="connsiteY3" fmla="*/ 1292765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2744"/>
                <a:gd name="connsiteY0" fmla="*/ 422331 h 2423205"/>
                <a:gd name="connsiteX1" fmla="*/ 1167707 w 1772744"/>
                <a:gd name="connsiteY1" fmla="*/ 41745 h 2423205"/>
                <a:gd name="connsiteX2" fmla="*/ 1565876 w 1772744"/>
                <a:gd name="connsiteY2" fmla="*/ 603202 h 2423205"/>
                <a:gd name="connsiteX3" fmla="*/ 1638728 w 1772744"/>
                <a:gd name="connsiteY3" fmla="*/ 1187258 h 2423205"/>
                <a:gd name="connsiteX4" fmla="*/ 1771868 w 1772744"/>
                <a:gd name="connsiteY4" fmla="*/ 1498758 h 2423205"/>
                <a:gd name="connsiteX5" fmla="*/ 1731674 w 1772744"/>
                <a:gd name="connsiteY5" fmla="*/ 1947159 h 2423205"/>
                <a:gd name="connsiteX6" fmla="*/ 1348577 w 1772744"/>
                <a:gd name="connsiteY6" fmla="*/ 2420692 h 2423205"/>
                <a:gd name="connsiteX7" fmla="*/ 474381 w 1772744"/>
                <a:gd name="connsiteY7" fmla="*/ 2423205 h 2423205"/>
                <a:gd name="connsiteX8" fmla="*/ 236983 w 1772744"/>
                <a:gd name="connsiteY8" fmla="*/ 2215952 h 2423205"/>
                <a:gd name="connsiteX9" fmla="*/ 36016 w 1772744"/>
                <a:gd name="connsiteY9" fmla="*/ 1971029 h 2423205"/>
                <a:gd name="connsiteX10" fmla="*/ 23456 w 1772744"/>
                <a:gd name="connsiteY10" fmla="*/ 1564071 h 2423205"/>
                <a:gd name="connsiteX11" fmla="*/ 322394 w 1772744"/>
                <a:gd name="connsiteY11" fmla="*/ 422331 h 2423205"/>
                <a:gd name="connsiteX0" fmla="*/ 322394 w 1772744"/>
                <a:gd name="connsiteY0" fmla="*/ 422331 h 2423205"/>
                <a:gd name="connsiteX1" fmla="*/ 1167707 w 1772744"/>
                <a:gd name="connsiteY1" fmla="*/ 41745 h 2423205"/>
                <a:gd name="connsiteX2" fmla="*/ 1565876 w 1772744"/>
                <a:gd name="connsiteY2" fmla="*/ 603202 h 2423205"/>
                <a:gd name="connsiteX3" fmla="*/ 1638728 w 1772744"/>
                <a:gd name="connsiteY3" fmla="*/ 1187258 h 2423205"/>
                <a:gd name="connsiteX4" fmla="*/ 1771868 w 1772744"/>
                <a:gd name="connsiteY4" fmla="*/ 1498758 h 2423205"/>
                <a:gd name="connsiteX5" fmla="*/ 1731674 w 1772744"/>
                <a:gd name="connsiteY5" fmla="*/ 1947159 h 2423205"/>
                <a:gd name="connsiteX6" fmla="*/ 1348577 w 1772744"/>
                <a:gd name="connsiteY6" fmla="*/ 2420692 h 2423205"/>
                <a:gd name="connsiteX7" fmla="*/ 474381 w 1772744"/>
                <a:gd name="connsiteY7" fmla="*/ 2423205 h 2423205"/>
                <a:gd name="connsiteX8" fmla="*/ 236983 w 1772744"/>
                <a:gd name="connsiteY8" fmla="*/ 2215952 h 2423205"/>
                <a:gd name="connsiteX9" fmla="*/ 36016 w 1772744"/>
                <a:gd name="connsiteY9" fmla="*/ 1971029 h 2423205"/>
                <a:gd name="connsiteX10" fmla="*/ 23456 w 1772744"/>
                <a:gd name="connsiteY10" fmla="*/ 1564071 h 2423205"/>
                <a:gd name="connsiteX11" fmla="*/ 322394 w 1772744"/>
                <a:gd name="connsiteY11" fmla="*/ 422331 h 2423205"/>
                <a:gd name="connsiteX0" fmla="*/ 322394 w 1782135"/>
                <a:gd name="connsiteY0" fmla="*/ 422331 h 2423205"/>
                <a:gd name="connsiteX1" fmla="*/ 1167707 w 1782135"/>
                <a:gd name="connsiteY1" fmla="*/ 41745 h 2423205"/>
                <a:gd name="connsiteX2" fmla="*/ 1565876 w 1782135"/>
                <a:gd name="connsiteY2" fmla="*/ 603202 h 2423205"/>
                <a:gd name="connsiteX3" fmla="*/ 1638728 w 1782135"/>
                <a:gd name="connsiteY3" fmla="*/ 1187258 h 2423205"/>
                <a:gd name="connsiteX4" fmla="*/ 1771868 w 1782135"/>
                <a:gd name="connsiteY4" fmla="*/ 1498758 h 2423205"/>
                <a:gd name="connsiteX5" fmla="*/ 1731674 w 1782135"/>
                <a:gd name="connsiteY5" fmla="*/ 1947159 h 2423205"/>
                <a:gd name="connsiteX6" fmla="*/ 1348577 w 1782135"/>
                <a:gd name="connsiteY6" fmla="*/ 2420692 h 2423205"/>
                <a:gd name="connsiteX7" fmla="*/ 474381 w 1782135"/>
                <a:gd name="connsiteY7" fmla="*/ 2423205 h 2423205"/>
                <a:gd name="connsiteX8" fmla="*/ 236983 w 1782135"/>
                <a:gd name="connsiteY8" fmla="*/ 2215952 h 2423205"/>
                <a:gd name="connsiteX9" fmla="*/ 36016 w 1782135"/>
                <a:gd name="connsiteY9" fmla="*/ 1971029 h 2423205"/>
                <a:gd name="connsiteX10" fmla="*/ 23456 w 1782135"/>
                <a:gd name="connsiteY10" fmla="*/ 1564071 h 2423205"/>
                <a:gd name="connsiteX11" fmla="*/ 322394 w 1782135"/>
                <a:gd name="connsiteY11" fmla="*/ 422331 h 2423205"/>
                <a:gd name="connsiteX0" fmla="*/ 322394 w 1782135"/>
                <a:gd name="connsiteY0" fmla="*/ 422331 h 2423205"/>
                <a:gd name="connsiteX1" fmla="*/ 1167707 w 1782135"/>
                <a:gd name="connsiteY1" fmla="*/ 41745 h 2423205"/>
                <a:gd name="connsiteX2" fmla="*/ 1565876 w 1782135"/>
                <a:gd name="connsiteY2" fmla="*/ 603202 h 2423205"/>
                <a:gd name="connsiteX3" fmla="*/ 1638728 w 1782135"/>
                <a:gd name="connsiteY3" fmla="*/ 1187258 h 2423205"/>
                <a:gd name="connsiteX4" fmla="*/ 1771868 w 1782135"/>
                <a:gd name="connsiteY4" fmla="*/ 1498758 h 2423205"/>
                <a:gd name="connsiteX5" fmla="*/ 1731674 w 1782135"/>
                <a:gd name="connsiteY5" fmla="*/ 1947159 h 2423205"/>
                <a:gd name="connsiteX6" fmla="*/ 1348577 w 1782135"/>
                <a:gd name="connsiteY6" fmla="*/ 2420692 h 2423205"/>
                <a:gd name="connsiteX7" fmla="*/ 474381 w 1782135"/>
                <a:gd name="connsiteY7" fmla="*/ 2423205 h 2423205"/>
                <a:gd name="connsiteX8" fmla="*/ 236983 w 1782135"/>
                <a:gd name="connsiteY8" fmla="*/ 2215952 h 2423205"/>
                <a:gd name="connsiteX9" fmla="*/ 36016 w 1782135"/>
                <a:gd name="connsiteY9" fmla="*/ 1971029 h 2423205"/>
                <a:gd name="connsiteX10" fmla="*/ 23456 w 1782135"/>
                <a:gd name="connsiteY10" fmla="*/ 1564071 h 2423205"/>
                <a:gd name="connsiteX11" fmla="*/ 322394 w 1782135"/>
                <a:gd name="connsiteY11" fmla="*/ 422331 h 2423205"/>
                <a:gd name="connsiteX0" fmla="*/ 324904 w 1784645"/>
                <a:gd name="connsiteY0" fmla="*/ 422331 h 2423205"/>
                <a:gd name="connsiteX1" fmla="*/ 1170217 w 1784645"/>
                <a:gd name="connsiteY1" fmla="*/ 41745 h 2423205"/>
                <a:gd name="connsiteX2" fmla="*/ 1568386 w 1784645"/>
                <a:gd name="connsiteY2" fmla="*/ 603202 h 2423205"/>
                <a:gd name="connsiteX3" fmla="*/ 1641238 w 1784645"/>
                <a:gd name="connsiteY3" fmla="*/ 1187258 h 2423205"/>
                <a:gd name="connsiteX4" fmla="*/ 1774378 w 1784645"/>
                <a:gd name="connsiteY4" fmla="*/ 1498758 h 2423205"/>
                <a:gd name="connsiteX5" fmla="*/ 1734184 w 1784645"/>
                <a:gd name="connsiteY5" fmla="*/ 1947159 h 2423205"/>
                <a:gd name="connsiteX6" fmla="*/ 1351087 w 1784645"/>
                <a:gd name="connsiteY6" fmla="*/ 2420692 h 2423205"/>
                <a:gd name="connsiteX7" fmla="*/ 476891 w 1784645"/>
                <a:gd name="connsiteY7" fmla="*/ 2423205 h 2423205"/>
                <a:gd name="connsiteX8" fmla="*/ 239493 w 1784645"/>
                <a:gd name="connsiteY8" fmla="*/ 2215952 h 2423205"/>
                <a:gd name="connsiteX9" fmla="*/ 38526 w 1784645"/>
                <a:gd name="connsiteY9" fmla="*/ 1971029 h 2423205"/>
                <a:gd name="connsiteX10" fmla="*/ 25966 w 1784645"/>
                <a:gd name="connsiteY10" fmla="*/ 1564071 h 2423205"/>
                <a:gd name="connsiteX11" fmla="*/ 324904 w 1784645"/>
                <a:gd name="connsiteY11" fmla="*/ 422331 h 2423205"/>
                <a:gd name="connsiteX0" fmla="*/ 286378 w 1746119"/>
                <a:gd name="connsiteY0" fmla="*/ 422331 h 2423205"/>
                <a:gd name="connsiteX1" fmla="*/ 1131691 w 1746119"/>
                <a:gd name="connsiteY1" fmla="*/ 41745 h 2423205"/>
                <a:gd name="connsiteX2" fmla="*/ 1529860 w 1746119"/>
                <a:gd name="connsiteY2" fmla="*/ 603202 h 2423205"/>
                <a:gd name="connsiteX3" fmla="*/ 1602712 w 1746119"/>
                <a:gd name="connsiteY3" fmla="*/ 1187258 h 2423205"/>
                <a:gd name="connsiteX4" fmla="*/ 1735852 w 1746119"/>
                <a:gd name="connsiteY4" fmla="*/ 1498758 h 2423205"/>
                <a:gd name="connsiteX5" fmla="*/ 1695658 w 1746119"/>
                <a:gd name="connsiteY5" fmla="*/ 1947159 h 2423205"/>
                <a:gd name="connsiteX6" fmla="*/ 1312561 w 1746119"/>
                <a:gd name="connsiteY6" fmla="*/ 2420692 h 2423205"/>
                <a:gd name="connsiteX7" fmla="*/ 438365 w 1746119"/>
                <a:gd name="connsiteY7" fmla="*/ 2423205 h 2423205"/>
                <a:gd name="connsiteX8" fmla="*/ 200967 w 1746119"/>
                <a:gd name="connsiteY8" fmla="*/ 2215952 h 2423205"/>
                <a:gd name="connsiteX9" fmla="*/ 0 w 1746119"/>
                <a:gd name="connsiteY9" fmla="*/ 1971029 h 2423205"/>
                <a:gd name="connsiteX10" fmla="*/ 286378 w 1746119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210363 w 1755515"/>
                <a:gd name="connsiteY8" fmla="*/ 2215952 h 2423205"/>
                <a:gd name="connsiteX9" fmla="*/ 9396 w 1755515"/>
                <a:gd name="connsiteY9" fmla="*/ 1971029 h 2423205"/>
                <a:gd name="connsiteX10" fmla="*/ 295774 w 1755515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210363 w 1755515"/>
                <a:gd name="connsiteY8" fmla="*/ 2215952 h 2423205"/>
                <a:gd name="connsiteX9" fmla="*/ 9396 w 1755515"/>
                <a:gd name="connsiteY9" fmla="*/ 1971029 h 2423205"/>
                <a:gd name="connsiteX10" fmla="*/ 295774 w 1755515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309151 w 1768892"/>
                <a:gd name="connsiteY0" fmla="*/ 422331 h 2423205"/>
                <a:gd name="connsiteX1" fmla="*/ 1154464 w 1768892"/>
                <a:gd name="connsiteY1" fmla="*/ 41745 h 2423205"/>
                <a:gd name="connsiteX2" fmla="*/ 1552633 w 1768892"/>
                <a:gd name="connsiteY2" fmla="*/ 603202 h 2423205"/>
                <a:gd name="connsiteX3" fmla="*/ 1625485 w 1768892"/>
                <a:gd name="connsiteY3" fmla="*/ 1187258 h 2423205"/>
                <a:gd name="connsiteX4" fmla="*/ 1758625 w 1768892"/>
                <a:gd name="connsiteY4" fmla="*/ 1498758 h 2423205"/>
                <a:gd name="connsiteX5" fmla="*/ 1718431 w 1768892"/>
                <a:gd name="connsiteY5" fmla="*/ 1947159 h 2423205"/>
                <a:gd name="connsiteX6" fmla="*/ 1335334 w 1768892"/>
                <a:gd name="connsiteY6" fmla="*/ 2420692 h 2423205"/>
                <a:gd name="connsiteX7" fmla="*/ 461138 w 1768892"/>
                <a:gd name="connsiteY7" fmla="*/ 2423205 h 2423205"/>
                <a:gd name="connsiteX8" fmla="*/ 22773 w 1768892"/>
                <a:gd name="connsiteY8" fmla="*/ 1971029 h 2423205"/>
                <a:gd name="connsiteX9" fmla="*/ 309151 w 1768892"/>
                <a:gd name="connsiteY9" fmla="*/ 422331 h 2423205"/>
                <a:gd name="connsiteX0" fmla="*/ 309151 w 1768892"/>
                <a:gd name="connsiteY0" fmla="*/ 422331 h 2460612"/>
                <a:gd name="connsiteX1" fmla="*/ 1154464 w 1768892"/>
                <a:gd name="connsiteY1" fmla="*/ 41745 h 2460612"/>
                <a:gd name="connsiteX2" fmla="*/ 1552633 w 1768892"/>
                <a:gd name="connsiteY2" fmla="*/ 603202 h 2460612"/>
                <a:gd name="connsiteX3" fmla="*/ 1625485 w 1768892"/>
                <a:gd name="connsiteY3" fmla="*/ 1187258 h 2460612"/>
                <a:gd name="connsiteX4" fmla="*/ 1758625 w 1768892"/>
                <a:gd name="connsiteY4" fmla="*/ 1498758 h 2460612"/>
                <a:gd name="connsiteX5" fmla="*/ 1718431 w 1768892"/>
                <a:gd name="connsiteY5" fmla="*/ 1947159 h 2460612"/>
                <a:gd name="connsiteX6" fmla="*/ 1335334 w 1768892"/>
                <a:gd name="connsiteY6" fmla="*/ 2420692 h 2460612"/>
                <a:gd name="connsiteX7" fmla="*/ 461138 w 1768892"/>
                <a:gd name="connsiteY7" fmla="*/ 2423205 h 2460612"/>
                <a:gd name="connsiteX8" fmla="*/ 22773 w 1768892"/>
                <a:gd name="connsiteY8" fmla="*/ 1971029 h 2460612"/>
                <a:gd name="connsiteX9" fmla="*/ 309151 w 1768892"/>
                <a:gd name="connsiteY9" fmla="*/ 422331 h 2460612"/>
                <a:gd name="connsiteX0" fmla="*/ 309151 w 1768892"/>
                <a:gd name="connsiteY0" fmla="*/ 422331 h 2460612"/>
                <a:gd name="connsiteX1" fmla="*/ 1154464 w 1768892"/>
                <a:gd name="connsiteY1" fmla="*/ 41745 h 2460612"/>
                <a:gd name="connsiteX2" fmla="*/ 1552633 w 1768892"/>
                <a:gd name="connsiteY2" fmla="*/ 603202 h 2460612"/>
                <a:gd name="connsiteX3" fmla="*/ 1625485 w 1768892"/>
                <a:gd name="connsiteY3" fmla="*/ 1187258 h 2460612"/>
                <a:gd name="connsiteX4" fmla="*/ 1758625 w 1768892"/>
                <a:gd name="connsiteY4" fmla="*/ 1498758 h 2460612"/>
                <a:gd name="connsiteX5" fmla="*/ 1718431 w 1768892"/>
                <a:gd name="connsiteY5" fmla="*/ 1947159 h 2460612"/>
                <a:gd name="connsiteX6" fmla="*/ 1335334 w 1768892"/>
                <a:gd name="connsiteY6" fmla="*/ 2420692 h 2460612"/>
                <a:gd name="connsiteX7" fmla="*/ 461138 w 1768892"/>
                <a:gd name="connsiteY7" fmla="*/ 2423205 h 2460612"/>
                <a:gd name="connsiteX8" fmla="*/ 22773 w 1768892"/>
                <a:gd name="connsiteY8" fmla="*/ 1971029 h 2460612"/>
                <a:gd name="connsiteX9" fmla="*/ 309151 w 1768892"/>
                <a:gd name="connsiteY9" fmla="*/ 422331 h 2460612"/>
                <a:gd name="connsiteX0" fmla="*/ 309151 w 1768892"/>
                <a:gd name="connsiteY0" fmla="*/ 422331 h 2488850"/>
                <a:gd name="connsiteX1" fmla="*/ 1154464 w 1768892"/>
                <a:gd name="connsiteY1" fmla="*/ 41745 h 2488850"/>
                <a:gd name="connsiteX2" fmla="*/ 1552633 w 1768892"/>
                <a:gd name="connsiteY2" fmla="*/ 603202 h 2488850"/>
                <a:gd name="connsiteX3" fmla="*/ 1625485 w 1768892"/>
                <a:gd name="connsiteY3" fmla="*/ 1187258 h 2488850"/>
                <a:gd name="connsiteX4" fmla="*/ 1758625 w 1768892"/>
                <a:gd name="connsiteY4" fmla="*/ 1498758 h 2488850"/>
                <a:gd name="connsiteX5" fmla="*/ 1718431 w 1768892"/>
                <a:gd name="connsiteY5" fmla="*/ 1947159 h 2488850"/>
                <a:gd name="connsiteX6" fmla="*/ 1335334 w 1768892"/>
                <a:gd name="connsiteY6" fmla="*/ 2420692 h 2488850"/>
                <a:gd name="connsiteX7" fmla="*/ 461138 w 1768892"/>
                <a:gd name="connsiteY7" fmla="*/ 2423205 h 2488850"/>
                <a:gd name="connsiteX8" fmla="*/ 22773 w 1768892"/>
                <a:gd name="connsiteY8" fmla="*/ 1971029 h 2488850"/>
                <a:gd name="connsiteX9" fmla="*/ 309151 w 1768892"/>
                <a:gd name="connsiteY9" fmla="*/ 422331 h 2488850"/>
                <a:gd name="connsiteX0" fmla="*/ 309151 w 1758625"/>
                <a:gd name="connsiteY0" fmla="*/ 422331 h 2488850"/>
                <a:gd name="connsiteX1" fmla="*/ 1154464 w 1758625"/>
                <a:gd name="connsiteY1" fmla="*/ 41745 h 2488850"/>
                <a:gd name="connsiteX2" fmla="*/ 1552633 w 1758625"/>
                <a:gd name="connsiteY2" fmla="*/ 603202 h 2488850"/>
                <a:gd name="connsiteX3" fmla="*/ 1625485 w 1758625"/>
                <a:gd name="connsiteY3" fmla="*/ 1187258 h 2488850"/>
                <a:gd name="connsiteX4" fmla="*/ 1758625 w 1758625"/>
                <a:gd name="connsiteY4" fmla="*/ 1498758 h 2488850"/>
                <a:gd name="connsiteX5" fmla="*/ 1335334 w 1758625"/>
                <a:gd name="connsiteY5" fmla="*/ 2420692 h 2488850"/>
                <a:gd name="connsiteX6" fmla="*/ 461138 w 1758625"/>
                <a:gd name="connsiteY6" fmla="*/ 2423205 h 2488850"/>
                <a:gd name="connsiteX7" fmla="*/ 22773 w 1758625"/>
                <a:gd name="connsiteY7" fmla="*/ 1971029 h 2488850"/>
                <a:gd name="connsiteX8" fmla="*/ 309151 w 1758625"/>
                <a:gd name="connsiteY8" fmla="*/ 422331 h 2488850"/>
                <a:gd name="connsiteX0" fmla="*/ 309151 w 1767502"/>
                <a:gd name="connsiteY0" fmla="*/ 422331 h 2488850"/>
                <a:gd name="connsiteX1" fmla="*/ 1154464 w 1767502"/>
                <a:gd name="connsiteY1" fmla="*/ 41745 h 2488850"/>
                <a:gd name="connsiteX2" fmla="*/ 1552633 w 1767502"/>
                <a:gd name="connsiteY2" fmla="*/ 603202 h 2488850"/>
                <a:gd name="connsiteX3" fmla="*/ 1625485 w 1767502"/>
                <a:gd name="connsiteY3" fmla="*/ 1187258 h 2488850"/>
                <a:gd name="connsiteX4" fmla="*/ 1758625 w 1767502"/>
                <a:gd name="connsiteY4" fmla="*/ 1498758 h 2488850"/>
                <a:gd name="connsiteX5" fmla="*/ 1335334 w 1767502"/>
                <a:gd name="connsiteY5" fmla="*/ 2420692 h 2488850"/>
                <a:gd name="connsiteX6" fmla="*/ 461138 w 1767502"/>
                <a:gd name="connsiteY6" fmla="*/ 2423205 h 2488850"/>
                <a:gd name="connsiteX7" fmla="*/ 22773 w 1767502"/>
                <a:gd name="connsiteY7" fmla="*/ 1971029 h 2488850"/>
                <a:gd name="connsiteX8" fmla="*/ 309151 w 1767502"/>
                <a:gd name="connsiteY8" fmla="*/ 422331 h 2488850"/>
                <a:gd name="connsiteX0" fmla="*/ 309151 w 1805755"/>
                <a:gd name="connsiteY0" fmla="*/ 422331 h 2488850"/>
                <a:gd name="connsiteX1" fmla="*/ 1154464 w 1805755"/>
                <a:gd name="connsiteY1" fmla="*/ 41745 h 2488850"/>
                <a:gd name="connsiteX2" fmla="*/ 1552633 w 1805755"/>
                <a:gd name="connsiteY2" fmla="*/ 603202 h 2488850"/>
                <a:gd name="connsiteX3" fmla="*/ 1625485 w 1805755"/>
                <a:gd name="connsiteY3" fmla="*/ 1187258 h 2488850"/>
                <a:gd name="connsiteX4" fmla="*/ 1758625 w 1805755"/>
                <a:gd name="connsiteY4" fmla="*/ 1498758 h 2488850"/>
                <a:gd name="connsiteX5" fmla="*/ 1335334 w 1805755"/>
                <a:gd name="connsiteY5" fmla="*/ 2420692 h 2488850"/>
                <a:gd name="connsiteX6" fmla="*/ 461138 w 1805755"/>
                <a:gd name="connsiteY6" fmla="*/ 2423205 h 2488850"/>
                <a:gd name="connsiteX7" fmla="*/ 22773 w 1805755"/>
                <a:gd name="connsiteY7" fmla="*/ 1971029 h 2488850"/>
                <a:gd name="connsiteX8" fmla="*/ 309151 w 1805755"/>
                <a:gd name="connsiteY8" fmla="*/ 422331 h 2488850"/>
                <a:gd name="connsiteX0" fmla="*/ 302254 w 1806394"/>
                <a:gd name="connsiteY0" fmla="*/ 415474 h 2489529"/>
                <a:gd name="connsiteX1" fmla="*/ 1155103 w 1806394"/>
                <a:gd name="connsiteY1" fmla="*/ 42424 h 2489529"/>
                <a:gd name="connsiteX2" fmla="*/ 1553272 w 1806394"/>
                <a:gd name="connsiteY2" fmla="*/ 603881 h 2489529"/>
                <a:gd name="connsiteX3" fmla="*/ 1626124 w 1806394"/>
                <a:gd name="connsiteY3" fmla="*/ 1187937 h 2489529"/>
                <a:gd name="connsiteX4" fmla="*/ 1759264 w 1806394"/>
                <a:gd name="connsiteY4" fmla="*/ 1499437 h 2489529"/>
                <a:gd name="connsiteX5" fmla="*/ 1335973 w 1806394"/>
                <a:gd name="connsiteY5" fmla="*/ 2421371 h 2489529"/>
                <a:gd name="connsiteX6" fmla="*/ 461777 w 1806394"/>
                <a:gd name="connsiteY6" fmla="*/ 2423884 h 2489529"/>
                <a:gd name="connsiteX7" fmla="*/ 23412 w 1806394"/>
                <a:gd name="connsiteY7" fmla="*/ 1971708 h 2489529"/>
                <a:gd name="connsiteX8" fmla="*/ 302254 w 1806394"/>
                <a:gd name="connsiteY8" fmla="*/ 415474 h 2489529"/>
                <a:gd name="connsiteX0" fmla="*/ 302254 w 1806394"/>
                <a:gd name="connsiteY0" fmla="*/ 426350 h 2500405"/>
                <a:gd name="connsiteX1" fmla="*/ 1155103 w 1806394"/>
                <a:gd name="connsiteY1" fmla="*/ 53300 h 2500405"/>
                <a:gd name="connsiteX2" fmla="*/ 1553272 w 1806394"/>
                <a:gd name="connsiteY2" fmla="*/ 614757 h 2500405"/>
                <a:gd name="connsiteX3" fmla="*/ 1626124 w 1806394"/>
                <a:gd name="connsiteY3" fmla="*/ 1198813 h 2500405"/>
                <a:gd name="connsiteX4" fmla="*/ 1759264 w 1806394"/>
                <a:gd name="connsiteY4" fmla="*/ 1510313 h 2500405"/>
                <a:gd name="connsiteX5" fmla="*/ 1335973 w 1806394"/>
                <a:gd name="connsiteY5" fmla="*/ 2432247 h 2500405"/>
                <a:gd name="connsiteX6" fmla="*/ 461777 w 1806394"/>
                <a:gd name="connsiteY6" fmla="*/ 2434760 h 2500405"/>
                <a:gd name="connsiteX7" fmla="*/ 23412 w 1806394"/>
                <a:gd name="connsiteY7" fmla="*/ 1982584 h 2500405"/>
                <a:gd name="connsiteX8" fmla="*/ 302254 w 1806394"/>
                <a:gd name="connsiteY8" fmla="*/ 426350 h 2500405"/>
                <a:gd name="connsiteX0" fmla="*/ 301658 w 1805798"/>
                <a:gd name="connsiteY0" fmla="*/ 426350 h 2500405"/>
                <a:gd name="connsiteX1" fmla="*/ 1154507 w 1805798"/>
                <a:gd name="connsiteY1" fmla="*/ 53300 h 2500405"/>
                <a:gd name="connsiteX2" fmla="*/ 1552676 w 1805798"/>
                <a:gd name="connsiteY2" fmla="*/ 614757 h 2500405"/>
                <a:gd name="connsiteX3" fmla="*/ 1625528 w 1805798"/>
                <a:gd name="connsiteY3" fmla="*/ 1198813 h 2500405"/>
                <a:gd name="connsiteX4" fmla="*/ 1758668 w 1805798"/>
                <a:gd name="connsiteY4" fmla="*/ 1510313 h 2500405"/>
                <a:gd name="connsiteX5" fmla="*/ 1335377 w 1805798"/>
                <a:gd name="connsiteY5" fmla="*/ 2432247 h 2500405"/>
                <a:gd name="connsiteX6" fmla="*/ 461181 w 1805798"/>
                <a:gd name="connsiteY6" fmla="*/ 2434760 h 2500405"/>
                <a:gd name="connsiteX7" fmla="*/ 22816 w 1805798"/>
                <a:gd name="connsiteY7" fmla="*/ 1982584 h 2500405"/>
                <a:gd name="connsiteX8" fmla="*/ 301658 w 1805798"/>
                <a:gd name="connsiteY8" fmla="*/ 426350 h 2500405"/>
                <a:gd name="connsiteX0" fmla="*/ 240521 w 1744661"/>
                <a:gd name="connsiteY0" fmla="*/ 426350 h 2500405"/>
                <a:gd name="connsiteX1" fmla="*/ 1093370 w 1744661"/>
                <a:gd name="connsiteY1" fmla="*/ 53300 h 2500405"/>
                <a:gd name="connsiteX2" fmla="*/ 1491539 w 1744661"/>
                <a:gd name="connsiteY2" fmla="*/ 614757 h 2500405"/>
                <a:gd name="connsiteX3" fmla="*/ 1564391 w 1744661"/>
                <a:gd name="connsiteY3" fmla="*/ 1198813 h 2500405"/>
                <a:gd name="connsiteX4" fmla="*/ 1697531 w 1744661"/>
                <a:gd name="connsiteY4" fmla="*/ 1510313 h 2500405"/>
                <a:gd name="connsiteX5" fmla="*/ 1274240 w 1744661"/>
                <a:gd name="connsiteY5" fmla="*/ 2432247 h 2500405"/>
                <a:gd name="connsiteX6" fmla="*/ 400044 w 1744661"/>
                <a:gd name="connsiteY6" fmla="*/ 2434760 h 2500405"/>
                <a:gd name="connsiteX7" fmla="*/ 30185 w 1744661"/>
                <a:gd name="connsiteY7" fmla="*/ 2006412 h 2500405"/>
                <a:gd name="connsiteX8" fmla="*/ 240521 w 1744661"/>
                <a:gd name="connsiteY8" fmla="*/ 426350 h 2500405"/>
                <a:gd name="connsiteX0" fmla="*/ 256037 w 1760177"/>
                <a:gd name="connsiteY0" fmla="*/ 426350 h 2500405"/>
                <a:gd name="connsiteX1" fmla="*/ 1108886 w 1760177"/>
                <a:gd name="connsiteY1" fmla="*/ 53300 h 2500405"/>
                <a:gd name="connsiteX2" fmla="*/ 1507055 w 1760177"/>
                <a:gd name="connsiteY2" fmla="*/ 614757 h 2500405"/>
                <a:gd name="connsiteX3" fmla="*/ 1579907 w 1760177"/>
                <a:gd name="connsiteY3" fmla="*/ 1198813 h 2500405"/>
                <a:gd name="connsiteX4" fmla="*/ 1713047 w 1760177"/>
                <a:gd name="connsiteY4" fmla="*/ 1510313 h 2500405"/>
                <a:gd name="connsiteX5" fmla="*/ 1289756 w 1760177"/>
                <a:gd name="connsiteY5" fmla="*/ 2432247 h 2500405"/>
                <a:gd name="connsiteX6" fmla="*/ 415560 w 1760177"/>
                <a:gd name="connsiteY6" fmla="*/ 2434760 h 2500405"/>
                <a:gd name="connsiteX7" fmla="*/ 45701 w 1760177"/>
                <a:gd name="connsiteY7" fmla="*/ 2006412 h 2500405"/>
                <a:gd name="connsiteX8" fmla="*/ 256037 w 1760177"/>
                <a:gd name="connsiteY8" fmla="*/ 426350 h 2500405"/>
                <a:gd name="connsiteX0" fmla="*/ 256037 w 1760177"/>
                <a:gd name="connsiteY0" fmla="*/ 426350 h 2500405"/>
                <a:gd name="connsiteX1" fmla="*/ 1108886 w 1760177"/>
                <a:gd name="connsiteY1" fmla="*/ 53300 h 2500405"/>
                <a:gd name="connsiteX2" fmla="*/ 1507055 w 1760177"/>
                <a:gd name="connsiteY2" fmla="*/ 614757 h 2500405"/>
                <a:gd name="connsiteX3" fmla="*/ 1579907 w 1760177"/>
                <a:gd name="connsiteY3" fmla="*/ 1198813 h 2500405"/>
                <a:gd name="connsiteX4" fmla="*/ 1713047 w 1760177"/>
                <a:gd name="connsiteY4" fmla="*/ 1510313 h 2500405"/>
                <a:gd name="connsiteX5" fmla="*/ 1289756 w 1760177"/>
                <a:gd name="connsiteY5" fmla="*/ 2432247 h 2500405"/>
                <a:gd name="connsiteX6" fmla="*/ 415560 w 1760177"/>
                <a:gd name="connsiteY6" fmla="*/ 2434760 h 2500405"/>
                <a:gd name="connsiteX7" fmla="*/ 45701 w 1760177"/>
                <a:gd name="connsiteY7" fmla="*/ 2006412 h 2500405"/>
                <a:gd name="connsiteX8" fmla="*/ 256037 w 1760177"/>
                <a:gd name="connsiteY8" fmla="*/ 426350 h 2500405"/>
                <a:gd name="connsiteX0" fmla="*/ 256037 w 1760177"/>
                <a:gd name="connsiteY0" fmla="*/ 426000 h 2500055"/>
                <a:gd name="connsiteX1" fmla="*/ 1108886 w 1760177"/>
                <a:gd name="connsiteY1" fmla="*/ 52950 h 2500055"/>
                <a:gd name="connsiteX2" fmla="*/ 1507055 w 1760177"/>
                <a:gd name="connsiteY2" fmla="*/ 614407 h 2500055"/>
                <a:gd name="connsiteX3" fmla="*/ 1579907 w 1760177"/>
                <a:gd name="connsiteY3" fmla="*/ 1198463 h 2500055"/>
                <a:gd name="connsiteX4" fmla="*/ 1713047 w 1760177"/>
                <a:gd name="connsiteY4" fmla="*/ 1509963 h 2500055"/>
                <a:gd name="connsiteX5" fmla="*/ 1289756 w 1760177"/>
                <a:gd name="connsiteY5" fmla="*/ 2431897 h 2500055"/>
                <a:gd name="connsiteX6" fmla="*/ 415560 w 1760177"/>
                <a:gd name="connsiteY6" fmla="*/ 2434410 h 2500055"/>
                <a:gd name="connsiteX7" fmla="*/ 45701 w 1760177"/>
                <a:gd name="connsiteY7" fmla="*/ 2006062 h 2500055"/>
                <a:gd name="connsiteX8" fmla="*/ 256037 w 1760177"/>
                <a:gd name="connsiteY8" fmla="*/ 426000 h 2500055"/>
                <a:gd name="connsiteX0" fmla="*/ 256037 w 1760177"/>
                <a:gd name="connsiteY0" fmla="*/ 420724 h 2494779"/>
                <a:gd name="connsiteX1" fmla="*/ 1108886 w 1760177"/>
                <a:gd name="connsiteY1" fmla="*/ 47674 h 2494779"/>
                <a:gd name="connsiteX2" fmla="*/ 1507055 w 1760177"/>
                <a:gd name="connsiteY2" fmla="*/ 609131 h 2494779"/>
                <a:gd name="connsiteX3" fmla="*/ 1579907 w 1760177"/>
                <a:gd name="connsiteY3" fmla="*/ 1193187 h 2494779"/>
                <a:gd name="connsiteX4" fmla="*/ 1713047 w 1760177"/>
                <a:gd name="connsiteY4" fmla="*/ 1504687 h 2494779"/>
                <a:gd name="connsiteX5" fmla="*/ 1289756 w 1760177"/>
                <a:gd name="connsiteY5" fmla="*/ 2426621 h 2494779"/>
                <a:gd name="connsiteX6" fmla="*/ 415560 w 1760177"/>
                <a:gd name="connsiteY6" fmla="*/ 2429134 h 2494779"/>
                <a:gd name="connsiteX7" fmla="*/ 45701 w 1760177"/>
                <a:gd name="connsiteY7" fmla="*/ 2000786 h 2494779"/>
                <a:gd name="connsiteX8" fmla="*/ 256037 w 1760177"/>
                <a:gd name="connsiteY8" fmla="*/ 420724 h 2494779"/>
                <a:gd name="connsiteX0" fmla="*/ 216119 w 1777859"/>
                <a:gd name="connsiteY0" fmla="*/ 495635 h 2486890"/>
                <a:gd name="connsiteX1" fmla="*/ 1126568 w 1777859"/>
                <a:gd name="connsiteY1" fmla="*/ 39785 h 2486890"/>
                <a:gd name="connsiteX2" fmla="*/ 1524737 w 1777859"/>
                <a:gd name="connsiteY2" fmla="*/ 601242 h 2486890"/>
                <a:gd name="connsiteX3" fmla="*/ 1597589 w 1777859"/>
                <a:gd name="connsiteY3" fmla="*/ 1185298 h 2486890"/>
                <a:gd name="connsiteX4" fmla="*/ 1730729 w 1777859"/>
                <a:gd name="connsiteY4" fmla="*/ 1496798 h 2486890"/>
                <a:gd name="connsiteX5" fmla="*/ 1307438 w 1777859"/>
                <a:gd name="connsiteY5" fmla="*/ 2418732 h 2486890"/>
                <a:gd name="connsiteX6" fmla="*/ 433242 w 1777859"/>
                <a:gd name="connsiteY6" fmla="*/ 2421245 h 2486890"/>
                <a:gd name="connsiteX7" fmla="*/ 63383 w 1777859"/>
                <a:gd name="connsiteY7" fmla="*/ 1992897 h 2486890"/>
                <a:gd name="connsiteX8" fmla="*/ 216119 w 1777859"/>
                <a:gd name="connsiteY8" fmla="*/ 495635 h 2486890"/>
                <a:gd name="connsiteX0" fmla="*/ 216119 w 1777859"/>
                <a:gd name="connsiteY0" fmla="*/ 495635 h 2486890"/>
                <a:gd name="connsiteX1" fmla="*/ 1126568 w 1777859"/>
                <a:gd name="connsiteY1" fmla="*/ 39785 h 2486890"/>
                <a:gd name="connsiteX2" fmla="*/ 1524737 w 1777859"/>
                <a:gd name="connsiteY2" fmla="*/ 601242 h 2486890"/>
                <a:gd name="connsiteX3" fmla="*/ 1597589 w 1777859"/>
                <a:gd name="connsiteY3" fmla="*/ 1185298 h 2486890"/>
                <a:gd name="connsiteX4" fmla="*/ 1730729 w 1777859"/>
                <a:gd name="connsiteY4" fmla="*/ 1496798 h 2486890"/>
                <a:gd name="connsiteX5" fmla="*/ 1307438 w 1777859"/>
                <a:gd name="connsiteY5" fmla="*/ 2418732 h 2486890"/>
                <a:gd name="connsiteX6" fmla="*/ 433242 w 1777859"/>
                <a:gd name="connsiteY6" fmla="*/ 2421245 h 2486890"/>
                <a:gd name="connsiteX7" fmla="*/ 63383 w 1777859"/>
                <a:gd name="connsiteY7" fmla="*/ 1992897 h 2486890"/>
                <a:gd name="connsiteX8" fmla="*/ 216119 w 1777859"/>
                <a:gd name="connsiteY8" fmla="*/ 495635 h 2486890"/>
                <a:gd name="connsiteX0" fmla="*/ 216119 w 1777859"/>
                <a:gd name="connsiteY0" fmla="*/ 499166 h 2490421"/>
                <a:gd name="connsiteX1" fmla="*/ 1126568 w 1777859"/>
                <a:gd name="connsiteY1" fmla="*/ 43316 h 2490421"/>
                <a:gd name="connsiteX2" fmla="*/ 1524737 w 1777859"/>
                <a:gd name="connsiteY2" fmla="*/ 604773 h 2490421"/>
                <a:gd name="connsiteX3" fmla="*/ 1597589 w 1777859"/>
                <a:gd name="connsiteY3" fmla="*/ 1188829 h 2490421"/>
                <a:gd name="connsiteX4" fmla="*/ 1730729 w 1777859"/>
                <a:gd name="connsiteY4" fmla="*/ 1500329 h 2490421"/>
                <a:gd name="connsiteX5" fmla="*/ 1307438 w 1777859"/>
                <a:gd name="connsiteY5" fmla="*/ 2422263 h 2490421"/>
                <a:gd name="connsiteX6" fmla="*/ 433242 w 1777859"/>
                <a:gd name="connsiteY6" fmla="*/ 2424776 h 2490421"/>
                <a:gd name="connsiteX7" fmla="*/ 63383 w 1777859"/>
                <a:gd name="connsiteY7" fmla="*/ 1996428 h 2490421"/>
                <a:gd name="connsiteX8" fmla="*/ 216119 w 1777859"/>
                <a:gd name="connsiteY8" fmla="*/ 499166 h 2490421"/>
                <a:gd name="connsiteX0" fmla="*/ 197159 w 1790685"/>
                <a:gd name="connsiteY0" fmla="*/ 509997 h 2489332"/>
                <a:gd name="connsiteX1" fmla="*/ 1139394 w 1790685"/>
                <a:gd name="connsiteY1" fmla="*/ 42227 h 2489332"/>
                <a:gd name="connsiteX2" fmla="*/ 1537563 w 1790685"/>
                <a:gd name="connsiteY2" fmla="*/ 603684 h 2489332"/>
                <a:gd name="connsiteX3" fmla="*/ 1610415 w 1790685"/>
                <a:gd name="connsiteY3" fmla="*/ 1187740 h 2489332"/>
                <a:gd name="connsiteX4" fmla="*/ 1743555 w 1790685"/>
                <a:gd name="connsiteY4" fmla="*/ 1499240 h 2489332"/>
                <a:gd name="connsiteX5" fmla="*/ 1320264 w 1790685"/>
                <a:gd name="connsiteY5" fmla="*/ 2421174 h 2489332"/>
                <a:gd name="connsiteX6" fmla="*/ 446068 w 1790685"/>
                <a:gd name="connsiteY6" fmla="*/ 2423687 h 2489332"/>
                <a:gd name="connsiteX7" fmla="*/ 76209 w 1790685"/>
                <a:gd name="connsiteY7" fmla="*/ 1995339 h 2489332"/>
                <a:gd name="connsiteX8" fmla="*/ 197159 w 1790685"/>
                <a:gd name="connsiteY8" fmla="*/ 509997 h 2489332"/>
                <a:gd name="connsiteX0" fmla="*/ 197159 w 1790685"/>
                <a:gd name="connsiteY0" fmla="*/ 506906 h 2486241"/>
                <a:gd name="connsiteX1" fmla="*/ 1139394 w 1790685"/>
                <a:gd name="connsiteY1" fmla="*/ 39136 h 2486241"/>
                <a:gd name="connsiteX2" fmla="*/ 1537563 w 1790685"/>
                <a:gd name="connsiteY2" fmla="*/ 600593 h 2486241"/>
                <a:gd name="connsiteX3" fmla="*/ 1610415 w 1790685"/>
                <a:gd name="connsiteY3" fmla="*/ 1184649 h 2486241"/>
                <a:gd name="connsiteX4" fmla="*/ 1743555 w 1790685"/>
                <a:gd name="connsiteY4" fmla="*/ 1496149 h 2486241"/>
                <a:gd name="connsiteX5" fmla="*/ 1320264 w 1790685"/>
                <a:gd name="connsiteY5" fmla="*/ 2418083 h 2486241"/>
                <a:gd name="connsiteX6" fmla="*/ 446068 w 1790685"/>
                <a:gd name="connsiteY6" fmla="*/ 2420596 h 2486241"/>
                <a:gd name="connsiteX7" fmla="*/ 76209 w 1790685"/>
                <a:gd name="connsiteY7" fmla="*/ 1992248 h 2486241"/>
                <a:gd name="connsiteX8" fmla="*/ 197159 w 1790685"/>
                <a:gd name="connsiteY8" fmla="*/ 506906 h 2486241"/>
                <a:gd name="connsiteX0" fmla="*/ 197159 w 1790685"/>
                <a:gd name="connsiteY0" fmla="*/ 519336 h 2498671"/>
                <a:gd name="connsiteX1" fmla="*/ 1139394 w 1790685"/>
                <a:gd name="connsiteY1" fmla="*/ 51566 h 2498671"/>
                <a:gd name="connsiteX2" fmla="*/ 1537563 w 1790685"/>
                <a:gd name="connsiteY2" fmla="*/ 613023 h 2498671"/>
                <a:gd name="connsiteX3" fmla="*/ 1610415 w 1790685"/>
                <a:gd name="connsiteY3" fmla="*/ 1197079 h 2498671"/>
                <a:gd name="connsiteX4" fmla="*/ 1743555 w 1790685"/>
                <a:gd name="connsiteY4" fmla="*/ 1508579 h 2498671"/>
                <a:gd name="connsiteX5" fmla="*/ 1320264 w 1790685"/>
                <a:gd name="connsiteY5" fmla="*/ 2430513 h 2498671"/>
                <a:gd name="connsiteX6" fmla="*/ 446068 w 1790685"/>
                <a:gd name="connsiteY6" fmla="*/ 2433026 h 2498671"/>
                <a:gd name="connsiteX7" fmla="*/ 76209 w 1790685"/>
                <a:gd name="connsiteY7" fmla="*/ 2004678 h 2498671"/>
                <a:gd name="connsiteX8" fmla="*/ 197159 w 1790685"/>
                <a:gd name="connsiteY8" fmla="*/ 519336 h 2498671"/>
                <a:gd name="connsiteX0" fmla="*/ 197159 w 1790685"/>
                <a:gd name="connsiteY0" fmla="*/ 512058 h 2491393"/>
                <a:gd name="connsiteX1" fmla="*/ 1139394 w 1790685"/>
                <a:gd name="connsiteY1" fmla="*/ 44288 h 2491393"/>
                <a:gd name="connsiteX2" fmla="*/ 1537563 w 1790685"/>
                <a:gd name="connsiteY2" fmla="*/ 605745 h 2491393"/>
                <a:gd name="connsiteX3" fmla="*/ 1610415 w 1790685"/>
                <a:gd name="connsiteY3" fmla="*/ 1189801 h 2491393"/>
                <a:gd name="connsiteX4" fmla="*/ 1743555 w 1790685"/>
                <a:gd name="connsiteY4" fmla="*/ 1501301 h 2491393"/>
                <a:gd name="connsiteX5" fmla="*/ 1320264 w 1790685"/>
                <a:gd name="connsiteY5" fmla="*/ 2423235 h 2491393"/>
                <a:gd name="connsiteX6" fmla="*/ 446068 w 1790685"/>
                <a:gd name="connsiteY6" fmla="*/ 2425748 h 2491393"/>
                <a:gd name="connsiteX7" fmla="*/ 76209 w 1790685"/>
                <a:gd name="connsiteY7" fmla="*/ 1997400 h 2491393"/>
                <a:gd name="connsiteX8" fmla="*/ 197159 w 1790685"/>
                <a:gd name="connsiteY8" fmla="*/ 512058 h 2491393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37563 w 1790685"/>
                <a:gd name="connsiteY2" fmla="*/ 605389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89216 w 1790685"/>
                <a:gd name="connsiteY2" fmla="*/ 585524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77296 w 1790685"/>
                <a:gd name="connsiteY2" fmla="*/ 474271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12116 w 1790685"/>
                <a:gd name="connsiteY2" fmla="*/ 463826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71310 w 1790685"/>
                <a:gd name="connsiteY2" fmla="*/ 526501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46935 w 1790685"/>
                <a:gd name="connsiteY2" fmla="*/ 505610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62622 h 2541957"/>
                <a:gd name="connsiteX1" fmla="*/ 1198588 w 1790685"/>
                <a:gd name="connsiteY1" fmla="*/ 39140 h 2541957"/>
                <a:gd name="connsiteX2" fmla="*/ 1646935 w 1790685"/>
                <a:gd name="connsiteY2" fmla="*/ 556530 h 2541957"/>
                <a:gd name="connsiteX3" fmla="*/ 1610415 w 1790685"/>
                <a:gd name="connsiteY3" fmla="*/ 1240365 h 2541957"/>
                <a:gd name="connsiteX4" fmla="*/ 1743555 w 1790685"/>
                <a:gd name="connsiteY4" fmla="*/ 1551865 h 2541957"/>
                <a:gd name="connsiteX5" fmla="*/ 1320264 w 1790685"/>
                <a:gd name="connsiteY5" fmla="*/ 2473799 h 2541957"/>
                <a:gd name="connsiteX6" fmla="*/ 446068 w 1790685"/>
                <a:gd name="connsiteY6" fmla="*/ 2476312 h 2541957"/>
                <a:gd name="connsiteX7" fmla="*/ 76209 w 1790685"/>
                <a:gd name="connsiteY7" fmla="*/ 2047964 h 2541957"/>
                <a:gd name="connsiteX8" fmla="*/ 197159 w 1790685"/>
                <a:gd name="connsiteY8" fmla="*/ 562622 h 2541957"/>
                <a:gd name="connsiteX0" fmla="*/ 197159 w 1790685"/>
                <a:gd name="connsiteY0" fmla="*/ 552999 h 2532334"/>
                <a:gd name="connsiteX1" fmla="*/ 1149840 w 1790685"/>
                <a:gd name="connsiteY1" fmla="*/ 39962 h 2532334"/>
                <a:gd name="connsiteX2" fmla="*/ 1646935 w 1790685"/>
                <a:gd name="connsiteY2" fmla="*/ 546907 h 2532334"/>
                <a:gd name="connsiteX3" fmla="*/ 1610415 w 1790685"/>
                <a:gd name="connsiteY3" fmla="*/ 1230742 h 2532334"/>
                <a:gd name="connsiteX4" fmla="*/ 1743555 w 1790685"/>
                <a:gd name="connsiteY4" fmla="*/ 1542242 h 2532334"/>
                <a:gd name="connsiteX5" fmla="*/ 1320264 w 1790685"/>
                <a:gd name="connsiteY5" fmla="*/ 2464176 h 2532334"/>
                <a:gd name="connsiteX6" fmla="*/ 446068 w 1790685"/>
                <a:gd name="connsiteY6" fmla="*/ 2466689 h 2532334"/>
                <a:gd name="connsiteX7" fmla="*/ 76209 w 1790685"/>
                <a:gd name="connsiteY7" fmla="*/ 2038341 h 2532334"/>
                <a:gd name="connsiteX8" fmla="*/ 197159 w 1790685"/>
                <a:gd name="connsiteY8" fmla="*/ 552999 h 2532334"/>
                <a:gd name="connsiteX0" fmla="*/ 197159 w 1661714"/>
                <a:gd name="connsiteY0" fmla="*/ 552999 h 2532334"/>
                <a:gd name="connsiteX1" fmla="*/ 1149840 w 1661714"/>
                <a:gd name="connsiteY1" fmla="*/ 39962 h 2532334"/>
                <a:gd name="connsiteX2" fmla="*/ 1646935 w 1661714"/>
                <a:gd name="connsiteY2" fmla="*/ 546907 h 2532334"/>
                <a:gd name="connsiteX3" fmla="*/ 1610415 w 1661714"/>
                <a:gd name="connsiteY3" fmla="*/ 1230742 h 2532334"/>
                <a:gd name="connsiteX4" fmla="*/ 1320264 w 1661714"/>
                <a:gd name="connsiteY4" fmla="*/ 2464176 h 2532334"/>
                <a:gd name="connsiteX5" fmla="*/ 446068 w 1661714"/>
                <a:gd name="connsiteY5" fmla="*/ 2466689 h 2532334"/>
                <a:gd name="connsiteX6" fmla="*/ 76209 w 1661714"/>
                <a:gd name="connsiteY6" fmla="*/ 2038341 h 2532334"/>
                <a:gd name="connsiteX7" fmla="*/ 197159 w 1661714"/>
                <a:gd name="connsiteY7" fmla="*/ 552999 h 2532334"/>
                <a:gd name="connsiteX0" fmla="*/ 197159 w 1778610"/>
                <a:gd name="connsiteY0" fmla="*/ 552999 h 2532334"/>
                <a:gd name="connsiteX1" fmla="*/ 1149840 w 1778610"/>
                <a:gd name="connsiteY1" fmla="*/ 39962 h 2532334"/>
                <a:gd name="connsiteX2" fmla="*/ 1646935 w 1778610"/>
                <a:gd name="connsiteY2" fmla="*/ 546907 h 2532334"/>
                <a:gd name="connsiteX3" fmla="*/ 1610415 w 1778610"/>
                <a:gd name="connsiteY3" fmla="*/ 1230742 h 2532334"/>
                <a:gd name="connsiteX4" fmla="*/ 1320264 w 1778610"/>
                <a:gd name="connsiteY4" fmla="*/ 2464176 h 2532334"/>
                <a:gd name="connsiteX5" fmla="*/ 446068 w 1778610"/>
                <a:gd name="connsiteY5" fmla="*/ 2466689 h 2532334"/>
                <a:gd name="connsiteX6" fmla="*/ 76209 w 1778610"/>
                <a:gd name="connsiteY6" fmla="*/ 2038341 h 2532334"/>
                <a:gd name="connsiteX7" fmla="*/ 197159 w 1778610"/>
                <a:gd name="connsiteY7" fmla="*/ 552999 h 2532334"/>
                <a:gd name="connsiteX0" fmla="*/ 197159 w 1789246"/>
                <a:gd name="connsiteY0" fmla="*/ 552999 h 2532334"/>
                <a:gd name="connsiteX1" fmla="*/ 1149840 w 1789246"/>
                <a:gd name="connsiteY1" fmla="*/ 39962 h 2532334"/>
                <a:gd name="connsiteX2" fmla="*/ 1646935 w 1789246"/>
                <a:gd name="connsiteY2" fmla="*/ 546907 h 2532334"/>
                <a:gd name="connsiteX3" fmla="*/ 1610415 w 1789246"/>
                <a:gd name="connsiteY3" fmla="*/ 1230742 h 2532334"/>
                <a:gd name="connsiteX4" fmla="*/ 1320264 w 1789246"/>
                <a:gd name="connsiteY4" fmla="*/ 2464176 h 2532334"/>
                <a:gd name="connsiteX5" fmla="*/ 446068 w 1789246"/>
                <a:gd name="connsiteY5" fmla="*/ 2466689 h 2532334"/>
                <a:gd name="connsiteX6" fmla="*/ 76209 w 1789246"/>
                <a:gd name="connsiteY6" fmla="*/ 2038341 h 2532334"/>
                <a:gd name="connsiteX7" fmla="*/ 197159 w 1789246"/>
                <a:gd name="connsiteY7" fmla="*/ 552999 h 2532334"/>
                <a:gd name="connsiteX0" fmla="*/ 197159 w 1743136"/>
                <a:gd name="connsiteY0" fmla="*/ 552999 h 2532334"/>
                <a:gd name="connsiteX1" fmla="*/ 1149840 w 1743136"/>
                <a:gd name="connsiteY1" fmla="*/ 39962 h 2532334"/>
                <a:gd name="connsiteX2" fmla="*/ 1646935 w 1743136"/>
                <a:gd name="connsiteY2" fmla="*/ 546907 h 2532334"/>
                <a:gd name="connsiteX3" fmla="*/ 1610415 w 1743136"/>
                <a:gd name="connsiteY3" fmla="*/ 1230742 h 2532334"/>
                <a:gd name="connsiteX4" fmla="*/ 1320264 w 1743136"/>
                <a:gd name="connsiteY4" fmla="*/ 2464176 h 2532334"/>
                <a:gd name="connsiteX5" fmla="*/ 446068 w 1743136"/>
                <a:gd name="connsiteY5" fmla="*/ 2466689 h 2532334"/>
                <a:gd name="connsiteX6" fmla="*/ 76209 w 1743136"/>
                <a:gd name="connsiteY6" fmla="*/ 2038341 h 2532334"/>
                <a:gd name="connsiteX7" fmla="*/ 197159 w 1743136"/>
                <a:gd name="connsiteY7" fmla="*/ 552999 h 2532334"/>
                <a:gd name="connsiteX0" fmla="*/ 197159 w 1785595"/>
                <a:gd name="connsiteY0" fmla="*/ 552999 h 2532334"/>
                <a:gd name="connsiteX1" fmla="*/ 1149840 w 1785595"/>
                <a:gd name="connsiteY1" fmla="*/ 39962 h 2532334"/>
                <a:gd name="connsiteX2" fmla="*/ 1646935 w 1785595"/>
                <a:gd name="connsiteY2" fmla="*/ 546907 h 2532334"/>
                <a:gd name="connsiteX3" fmla="*/ 1610415 w 1785595"/>
                <a:gd name="connsiteY3" fmla="*/ 1230742 h 2532334"/>
                <a:gd name="connsiteX4" fmla="*/ 1320264 w 1785595"/>
                <a:gd name="connsiteY4" fmla="*/ 2464176 h 2532334"/>
                <a:gd name="connsiteX5" fmla="*/ 446068 w 1785595"/>
                <a:gd name="connsiteY5" fmla="*/ 2466689 h 2532334"/>
                <a:gd name="connsiteX6" fmla="*/ 76209 w 1785595"/>
                <a:gd name="connsiteY6" fmla="*/ 2038341 h 2532334"/>
                <a:gd name="connsiteX7" fmla="*/ 197159 w 1785595"/>
                <a:gd name="connsiteY7" fmla="*/ 552999 h 253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5595" h="2532334">
                  <a:moveTo>
                    <a:pt x="197159" y="552999"/>
                  </a:moveTo>
                  <a:cubicBezTo>
                    <a:pt x="186432" y="222560"/>
                    <a:pt x="595925" y="-118299"/>
                    <a:pt x="1149840" y="39962"/>
                  </a:cubicBezTo>
                  <a:cubicBezTo>
                    <a:pt x="1459046" y="213297"/>
                    <a:pt x="1581621" y="313064"/>
                    <a:pt x="1646935" y="546907"/>
                  </a:cubicBezTo>
                  <a:cubicBezTo>
                    <a:pt x="1701364" y="729031"/>
                    <a:pt x="1586131" y="1036057"/>
                    <a:pt x="1610415" y="1230742"/>
                  </a:cubicBezTo>
                  <a:cubicBezTo>
                    <a:pt x="2040326" y="2109371"/>
                    <a:pt x="1575213" y="2379966"/>
                    <a:pt x="1320264" y="2464176"/>
                  </a:cubicBezTo>
                  <a:cubicBezTo>
                    <a:pt x="1089156" y="2552937"/>
                    <a:pt x="747515" y="2556286"/>
                    <a:pt x="446068" y="2466689"/>
                  </a:cubicBezTo>
                  <a:cubicBezTo>
                    <a:pt x="176908" y="2265745"/>
                    <a:pt x="212751" y="2310417"/>
                    <a:pt x="76209" y="2038341"/>
                  </a:cubicBezTo>
                  <a:cubicBezTo>
                    <a:pt x="-12551" y="1731868"/>
                    <a:pt x="-76253" y="1669880"/>
                    <a:pt x="197159" y="552999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241300" dir="258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7"/>
            <p:cNvSpPr/>
            <p:nvPr/>
          </p:nvSpPr>
          <p:spPr>
            <a:xfrm>
              <a:off x="3934737" y="1787340"/>
              <a:ext cx="465764" cy="4244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36920" y="1868583"/>
              <a:ext cx="90206" cy="87162"/>
              <a:chOff x="5185896" y="3179661"/>
              <a:chExt cx="117851" cy="107408"/>
            </a:xfrm>
          </p:grpSpPr>
          <p:sp>
            <p:nvSpPr>
              <p:cNvPr id="10" name="Oval 9"/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Oval 10"/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0853" y="1915993"/>
              <a:ext cx="115047" cy="104853"/>
              <a:chOff x="5185896" y="3179661"/>
              <a:chExt cx="117851" cy="107408"/>
            </a:xfrm>
          </p:grpSpPr>
          <p:sp>
            <p:nvSpPr>
              <p:cNvPr id="13" name="Oval 12"/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" name="Freeform 15"/>
            <p:cNvSpPr/>
            <p:nvPr/>
          </p:nvSpPr>
          <p:spPr>
            <a:xfrm rot="5400000">
              <a:off x="4296222" y="3329537"/>
              <a:ext cx="251701" cy="126003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Freeform 16"/>
            <p:cNvSpPr/>
            <p:nvPr/>
          </p:nvSpPr>
          <p:spPr>
            <a:xfrm rot="4835063">
              <a:off x="4339852" y="2515453"/>
              <a:ext cx="295183" cy="125919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91"/>
            <p:cNvSpPr/>
            <p:nvPr/>
          </p:nvSpPr>
          <p:spPr>
            <a:xfrm rot="17773501">
              <a:off x="4340607" y="1540210"/>
              <a:ext cx="216220" cy="197606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3" name="Oval 22"/>
            <p:cNvSpPr/>
            <p:nvPr/>
          </p:nvSpPr>
          <p:spPr>
            <a:xfrm rot="1379173">
              <a:off x="4303137" y="1680108"/>
              <a:ext cx="177674" cy="971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grpSp>
          <p:nvGrpSpPr>
            <p:cNvPr id="22" name="Group 21"/>
            <p:cNvGrpSpPr/>
            <p:nvPr/>
          </p:nvGrpSpPr>
          <p:grpSpPr>
            <a:xfrm rot="406833">
              <a:off x="4371259" y="1590402"/>
              <a:ext cx="114766" cy="179531"/>
              <a:chOff x="5671683" y="2665312"/>
              <a:chExt cx="162573" cy="178916"/>
            </a:xfrm>
          </p:grpSpPr>
          <p:sp>
            <p:nvSpPr>
              <p:cNvPr id="20" name="Arc 19"/>
              <p:cNvSpPr/>
              <p:nvPr/>
            </p:nvSpPr>
            <p:spPr>
              <a:xfrm rot="1128580">
                <a:off x="5671683" y="2665312"/>
                <a:ext cx="82971" cy="155286"/>
              </a:xfrm>
              <a:prstGeom prst="arc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Arc 20"/>
              <p:cNvSpPr/>
              <p:nvPr/>
            </p:nvSpPr>
            <p:spPr>
              <a:xfrm rot="1128580" flipH="1">
                <a:off x="5751285" y="2688942"/>
                <a:ext cx="82971" cy="155286"/>
              </a:xfrm>
              <a:prstGeom prst="arc">
                <a:avLst>
                  <a:gd name="adj1" fmla="val 16200000"/>
                  <a:gd name="adj2" fmla="val 20911871"/>
                </a:avLst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3" name="Oval 99"/>
            <p:cNvSpPr/>
            <p:nvPr/>
          </p:nvSpPr>
          <p:spPr>
            <a:xfrm>
              <a:off x="3641783" y="2381801"/>
              <a:ext cx="341341" cy="702591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94BEE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" name="TextBox 1"/>
            <p:cNvSpPr txBox="1"/>
            <p:nvPr/>
          </p:nvSpPr>
          <p:spPr>
            <a:xfrm rot="20772238">
              <a:off x="3615662" y="2653431"/>
              <a:ext cx="2407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50" b="1" dirty="0">
                  <a:latin typeface="Brush Script MT" panose="03060802040406070304" pitchFamily="66" charset="0"/>
                </a:rPr>
                <a:t>6</a:t>
              </a:r>
            </a:p>
          </p:txBody>
        </p:sp>
        <p:sp>
          <p:nvSpPr>
            <p:cNvPr id="36" name="Freeform 35"/>
            <p:cNvSpPr/>
            <p:nvPr/>
          </p:nvSpPr>
          <p:spPr>
            <a:xfrm rot="10189397">
              <a:off x="4369916" y="2397412"/>
              <a:ext cx="189151" cy="139614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Freeform 36"/>
            <p:cNvSpPr/>
            <p:nvPr/>
          </p:nvSpPr>
          <p:spPr>
            <a:xfrm rot="10800000">
              <a:off x="4312308" y="3195490"/>
              <a:ext cx="202899" cy="112612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Rounded Rectangle 25"/>
            <p:cNvSpPr/>
            <p:nvPr/>
          </p:nvSpPr>
          <p:spPr>
            <a:xfrm>
              <a:off x="3696495" y="2096098"/>
              <a:ext cx="129422" cy="209091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200347"/>
                <a:gd name="connsiteX1" fmla="*/ 67647 w 226042"/>
                <a:gd name="connsiteY1" fmla="*/ 0 h 200347"/>
                <a:gd name="connsiteX2" fmla="*/ 142050 w 226042"/>
                <a:gd name="connsiteY2" fmla="*/ 0 h 200347"/>
                <a:gd name="connsiteX3" fmla="*/ 160651 w 226042"/>
                <a:gd name="connsiteY3" fmla="*/ 18601 h 200347"/>
                <a:gd name="connsiteX4" fmla="*/ 225421 w 226042"/>
                <a:gd name="connsiteY4" fmla="*/ 170946 h 200347"/>
                <a:gd name="connsiteX5" fmla="*/ 94136 w 226042"/>
                <a:gd name="connsiteY5" fmla="*/ 156778 h 200347"/>
                <a:gd name="connsiteX6" fmla="*/ 8089 w 226042"/>
                <a:gd name="connsiteY6" fmla="*/ 174756 h 200347"/>
                <a:gd name="connsiteX7" fmla="*/ 49046 w 226042"/>
                <a:gd name="connsiteY7" fmla="*/ 18601 h 200347"/>
                <a:gd name="connsiteX0" fmla="*/ 49046 w 200776"/>
                <a:gd name="connsiteY0" fmla="*/ 18601 h 209091"/>
                <a:gd name="connsiteX1" fmla="*/ 67647 w 200776"/>
                <a:gd name="connsiteY1" fmla="*/ 0 h 209091"/>
                <a:gd name="connsiteX2" fmla="*/ 142050 w 200776"/>
                <a:gd name="connsiteY2" fmla="*/ 0 h 209091"/>
                <a:gd name="connsiteX3" fmla="*/ 160651 w 200776"/>
                <a:gd name="connsiteY3" fmla="*/ 18601 h 209091"/>
                <a:gd name="connsiteX4" fmla="*/ 199797 w 200776"/>
                <a:gd name="connsiteY4" fmla="*/ 186285 h 209091"/>
                <a:gd name="connsiteX5" fmla="*/ 94136 w 200776"/>
                <a:gd name="connsiteY5" fmla="*/ 156778 h 209091"/>
                <a:gd name="connsiteX6" fmla="*/ 8089 w 200776"/>
                <a:gd name="connsiteY6" fmla="*/ 174756 h 209091"/>
                <a:gd name="connsiteX7" fmla="*/ 49046 w 200776"/>
                <a:gd name="connsiteY7" fmla="*/ 18601 h 20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776" h="209091">
                  <a:moveTo>
                    <a:pt x="49046" y="18601"/>
                  </a:moveTo>
                  <a:cubicBezTo>
                    <a:pt x="49046" y="8328"/>
                    <a:pt x="57374" y="0"/>
                    <a:pt x="67647" y="0"/>
                  </a:cubicBezTo>
                  <a:lnTo>
                    <a:pt x="142050" y="0"/>
                  </a:lnTo>
                  <a:cubicBezTo>
                    <a:pt x="152323" y="0"/>
                    <a:pt x="160651" y="8328"/>
                    <a:pt x="160651" y="18601"/>
                  </a:cubicBezTo>
                  <a:cubicBezTo>
                    <a:pt x="168271" y="72875"/>
                    <a:pt x="207417" y="39619"/>
                    <a:pt x="199797" y="186285"/>
                  </a:cubicBezTo>
                  <a:cubicBezTo>
                    <a:pt x="124390" y="222078"/>
                    <a:pt x="119531" y="218261"/>
                    <a:pt x="94136" y="156778"/>
                  </a:cubicBezTo>
                  <a:cubicBezTo>
                    <a:pt x="63311" y="221032"/>
                    <a:pt x="69394" y="199119"/>
                    <a:pt x="8089" y="174756"/>
                  </a:cubicBezTo>
                  <a:cubicBezTo>
                    <a:pt x="-23978" y="61744"/>
                    <a:pt x="49681" y="64938"/>
                    <a:pt x="49046" y="1860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9"/>
            <p:cNvSpPr/>
            <p:nvPr/>
          </p:nvSpPr>
          <p:spPr>
            <a:xfrm rot="557714">
              <a:off x="3671539" y="2050896"/>
              <a:ext cx="233532" cy="128016"/>
            </a:xfrm>
            <a:custGeom>
              <a:avLst/>
              <a:gdLst>
                <a:gd name="connsiteX0" fmla="*/ 0 w 349435"/>
                <a:gd name="connsiteY0" fmla="*/ 134080 h 268160"/>
                <a:gd name="connsiteX1" fmla="*/ 174718 w 349435"/>
                <a:gd name="connsiteY1" fmla="*/ 0 h 268160"/>
                <a:gd name="connsiteX2" fmla="*/ 349436 w 349435"/>
                <a:gd name="connsiteY2" fmla="*/ 134080 h 268160"/>
                <a:gd name="connsiteX3" fmla="*/ 174718 w 349435"/>
                <a:gd name="connsiteY3" fmla="*/ 268160 h 268160"/>
                <a:gd name="connsiteX4" fmla="*/ 0 w 349435"/>
                <a:gd name="connsiteY4" fmla="*/ 134080 h 268160"/>
                <a:gd name="connsiteX0" fmla="*/ 5141 w 354577"/>
                <a:gd name="connsiteY0" fmla="*/ 136350 h 272700"/>
                <a:gd name="connsiteX1" fmla="*/ 179859 w 354577"/>
                <a:gd name="connsiteY1" fmla="*/ 2270 h 272700"/>
                <a:gd name="connsiteX2" fmla="*/ 354577 w 354577"/>
                <a:gd name="connsiteY2" fmla="*/ 136350 h 272700"/>
                <a:gd name="connsiteX3" fmla="*/ 179859 w 354577"/>
                <a:gd name="connsiteY3" fmla="*/ 270430 h 272700"/>
                <a:gd name="connsiteX4" fmla="*/ 5141 w 354577"/>
                <a:gd name="connsiteY4" fmla="*/ 136350 h 272700"/>
                <a:gd name="connsiteX0" fmla="*/ 4294 w 353730"/>
                <a:gd name="connsiteY0" fmla="*/ 136631 h 273262"/>
                <a:gd name="connsiteX1" fmla="*/ 179012 w 353730"/>
                <a:gd name="connsiteY1" fmla="*/ 2551 h 273262"/>
                <a:gd name="connsiteX2" fmla="*/ 353730 w 353730"/>
                <a:gd name="connsiteY2" fmla="*/ 136631 h 273262"/>
                <a:gd name="connsiteX3" fmla="*/ 179012 w 353730"/>
                <a:gd name="connsiteY3" fmla="*/ 270711 h 273262"/>
                <a:gd name="connsiteX4" fmla="*/ 4294 w 353730"/>
                <a:gd name="connsiteY4" fmla="*/ 136631 h 273262"/>
                <a:gd name="connsiteX0" fmla="*/ 4294 w 362757"/>
                <a:gd name="connsiteY0" fmla="*/ 136631 h 273262"/>
                <a:gd name="connsiteX1" fmla="*/ 179012 w 362757"/>
                <a:gd name="connsiteY1" fmla="*/ 2551 h 273262"/>
                <a:gd name="connsiteX2" fmla="*/ 353730 w 362757"/>
                <a:gd name="connsiteY2" fmla="*/ 136631 h 273262"/>
                <a:gd name="connsiteX3" fmla="*/ 179012 w 362757"/>
                <a:gd name="connsiteY3" fmla="*/ 270711 h 273262"/>
                <a:gd name="connsiteX4" fmla="*/ 4294 w 362757"/>
                <a:gd name="connsiteY4" fmla="*/ 136631 h 273262"/>
                <a:gd name="connsiteX0" fmla="*/ 4294 w 362757"/>
                <a:gd name="connsiteY0" fmla="*/ 136631 h 273262"/>
                <a:gd name="connsiteX1" fmla="*/ 179012 w 362757"/>
                <a:gd name="connsiteY1" fmla="*/ 2551 h 273262"/>
                <a:gd name="connsiteX2" fmla="*/ 353730 w 362757"/>
                <a:gd name="connsiteY2" fmla="*/ 136631 h 273262"/>
                <a:gd name="connsiteX3" fmla="*/ 179012 w 362757"/>
                <a:gd name="connsiteY3" fmla="*/ 270711 h 273262"/>
                <a:gd name="connsiteX4" fmla="*/ 4294 w 362757"/>
                <a:gd name="connsiteY4" fmla="*/ 136631 h 273262"/>
                <a:gd name="connsiteX0" fmla="*/ 6031 w 364494"/>
                <a:gd name="connsiteY0" fmla="*/ 135553 h 269633"/>
                <a:gd name="connsiteX1" fmla="*/ 180749 w 364494"/>
                <a:gd name="connsiteY1" fmla="*/ 1473 h 269633"/>
                <a:gd name="connsiteX2" fmla="*/ 355467 w 364494"/>
                <a:gd name="connsiteY2" fmla="*/ 135553 h 269633"/>
                <a:gd name="connsiteX3" fmla="*/ 180749 w 364494"/>
                <a:gd name="connsiteY3" fmla="*/ 269633 h 269633"/>
                <a:gd name="connsiteX4" fmla="*/ 6031 w 364494"/>
                <a:gd name="connsiteY4" fmla="*/ 135553 h 269633"/>
                <a:gd name="connsiteX0" fmla="*/ 6459 w 364922"/>
                <a:gd name="connsiteY0" fmla="*/ 154211 h 308422"/>
                <a:gd name="connsiteX1" fmla="*/ 181177 w 364922"/>
                <a:gd name="connsiteY1" fmla="*/ 20131 h 308422"/>
                <a:gd name="connsiteX2" fmla="*/ 355895 w 364922"/>
                <a:gd name="connsiteY2" fmla="*/ 154211 h 308422"/>
                <a:gd name="connsiteX3" fmla="*/ 181177 w 364922"/>
                <a:gd name="connsiteY3" fmla="*/ 288291 h 308422"/>
                <a:gd name="connsiteX4" fmla="*/ 6459 w 364922"/>
                <a:gd name="connsiteY4" fmla="*/ 154211 h 308422"/>
                <a:gd name="connsiteX0" fmla="*/ 21455 w 379918"/>
                <a:gd name="connsiteY0" fmla="*/ 135553 h 269969"/>
                <a:gd name="connsiteX1" fmla="*/ 196173 w 379918"/>
                <a:gd name="connsiteY1" fmla="*/ 1473 h 269969"/>
                <a:gd name="connsiteX2" fmla="*/ 370891 w 379918"/>
                <a:gd name="connsiteY2" fmla="*/ 135553 h 269969"/>
                <a:gd name="connsiteX3" fmla="*/ 196173 w 379918"/>
                <a:gd name="connsiteY3" fmla="*/ 269633 h 269969"/>
                <a:gd name="connsiteX4" fmla="*/ 21455 w 379918"/>
                <a:gd name="connsiteY4" fmla="*/ 135553 h 269969"/>
                <a:gd name="connsiteX0" fmla="*/ 1025 w 359488"/>
                <a:gd name="connsiteY0" fmla="*/ 135553 h 270505"/>
                <a:gd name="connsiteX1" fmla="*/ 175743 w 359488"/>
                <a:gd name="connsiteY1" fmla="*/ 1473 h 270505"/>
                <a:gd name="connsiteX2" fmla="*/ 350461 w 359488"/>
                <a:gd name="connsiteY2" fmla="*/ 135553 h 270505"/>
                <a:gd name="connsiteX3" fmla="*/ 175743 w 359488"/>
                <a:gd name="connsiteY3" fmla="*/ 269633 h 270505"/>
                <a:gd name="connsiteX4" fmla="*/ 1025 w 359488"/>
                <a:gd name="connsiteY4" fmla="*/ 135553 h 270505"/>
                <a:gd name="connsiteX0" fmla="*/ 1994 w 360457"/>
                <a:gd name="connsiteY0" fmla="*/ 135553 h 269633"/>
                <a:gd name="connsiteX1" fmla="*/ 176712 w 360457"/>
                <a:gd name="connsiteY1" fmla="*/ 1473 h 269633"/>
                <a:gd name="connsiteX2" fmla="*/ 351430 w 360457"/>
                <a:gd name="connsiteY2" fmla="*/ 135553 h 269633"/>
                <a:gd name="connsiteX3" fmla="*/ 176712 w 360457"/>
                <a:gd name="connsiteY3" fmla="*/ 269633 h 269633"/>
                <a:gd name="connsiteX4" fmla="*/ 1994 w 360457"/>
                <a:gd name="connsiteY4" fmla="*/ 135553 h 269633"/>
                <a:gd name="connsiteX0" fmla="*/ 1036 w 359499"/>
                <a:gd name="connsiteY0" fmla="*/ 135553 h 269633"/>
                <a:gd name="connsiteX1" fmla="*/ 175754 w 359499"/>
                <a:gd name="connsiteY1" fmla="*/ 1473 h 269633"/>
                <a:gd name="connsiteX2" fmla="*/ 350472 w 359499"/>
                <a:gd name="connsiteY2" fmla="*/ 135553 h 269633"/>
                <a:gd name="connsiteX3" fmla="*/ 175754 w 359499"/>
                <a:gd name="connsiteY3" fmla="*/ 269633 h 269633"/>
                <a:gd name="connsiteX4" fmla="*/ 1036 w 359499"/>
                <a:gd name="connsiteY4" fmla="*/ 135553 h 269633"/>
                <a:gd name="connsiteX0" fmla="*/ 1764 w 360227"/>
                <a:gd name="connsiteY0" fmla="*/ 135553 h 269633"/>
                <a:gd name="connsiteX1" fmla="*/ 176482 w 360227"/>
                <a:gd name="connsiteY1" fmla="*/ 1473 h 269633"/>
                <a:gd name="connsiteX2" fmla="*/ 351200 w 360227"/>
                <a:gd name="connsiteY2" fmla="*/ 135553 h 269633"/>
                <a:gd name="connsiteX3" fmla="*/ 176482 w 360227"/>
                <a:gd name="connsiteY3" fmla="*/ 269633 h 269633"/>
                <a:gd name="connsiteX4" fmla="*/ 1764 w 360227"/>
                <a:gd name="connsiteY4" fmla="*/ 135553 h 26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27" h="269633">
                  <a:moveTo>
                    <a:pt x="1764" y="135553"/>
                  </a:moveTo>
                  <a:cubicBezTo>
                    <a:pt x="17657" y="9348"/>
                    <a:pt x="79988" y="1473"/>
                    <a:pt x="176482" y="1473"/>
                  </a:cubicBezTo>
                  <a:cubicBezTo>
                    <a:pt x="272976" y="1473"/>
                    <a:pt x="264482" y="-23853"/>
                    <a:pt x="351200" y="135553"/>
                  </a:cubicBezTo>
                  <a:cubicBezTo>
                    <a:pt x="394526" y="263772"/>
                    <a:pt x="272976" y="269633"/>
                    <a:pt x="176482" y="269633"/>
                  </a:cubicBezTo>
                  <a:cubicBezTo>
                    <a:pt x="79988" y="269633"/>
                    <a:pt x="-14129" y="261758"/>
                    <a:pt x="1764" y="13555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5" name="Group 24"/>
            <p:cNvGrpSpPr/>
            <p:nvPr/>
          </p:nvGrpSpPr>
          <p:grpSpPr>
            <a:xfrm rot="927184">
              <a:off x="3733055" y="2024275"/>
              <a:ext cx="79620" cy="54924"/>
              <a:chOff x="5185896" y="3179661"/>
              <a:chExt cx="117851" cy="107408"/>
            </a:xfrm>
          </p:grpSpPr>
          <p:sp>
            <p:nvSpPr>
              <p:cNvPr id="26" name="Oval 25"/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Oval 26"/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600965" y="1990054"/>
            <a:ext cx="3998037" cy="2519812"/>
            <a:chOff x="3800780" y="3016355"/>
            <a:chExt cx="3998037" cy="2519812"/>
          </a:xfrm>
        </p:grpSpPr>
        <p:sp>
          <p:nvSpPr>
            <p:cNvPr id="34" name="Oval 33"/>
            <p:cNvSpPr/>
            <p:nvPr/>
          </p:nvSpPr>
          <p:spPr>
            <a:xfrm>
              <a:off x="3800780" y="430385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rot="636239">
              <a:off x="5249112" y="3311007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250315" y="338482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Oval 41"/>
            <p:cNvSpPr/>
            <p:nvPr/>
          </p:nvSpPr>
          <p:spPr>
            <a:xfrm rot="636239">
              <a:off x="5265255" y="340173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Oval 23"/>
            <p:cNvSpPr/>
            <p:nvPr/>
          </p:nvSpPr>
          <p:spPr>
            <a:xfrm>
              <a:off x="5588204" y="435038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Freeform 43"/>
            <p:cNvSpPr/>
            <p:nvPr/>
          </p:nvSpPr>
          <p:spPr>
            <a:xfrm rot="8743542">
              <a:off x="5115216" y="40444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 rot="2904965">
              <a:off x="5452033" y="3079669"/>
              <a:ext cx="293137" cy="166509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23"/>
            <p:cNvSpPr/>
            <p:nvPr/>
          </p:nvSpPr>
          <p:spPr>
            <a:xfrm>
              <a:off x="5785072" y="4419929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ounded Rectangle 8"/>
            <p:cNvSpPr/>
            <p:nvPr/>
          </p:nvSpPr>
          <p:spPr>
            <a:xfrm rot="72546">
              <a:off x="5216169" y="3146084"/>
              <a:ext cx="1286103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359"/>
                <a:gd name="connsiteY0" fmla="*/ 1754223 h 6079787"/>
                <a:gd name="connsiteX1" fmla="*/ 1930741 w 4329359"/>
                <a:gd name="connsiteY1" fmla="*/ 0 h 6079787"/>
                <a:gd name="connsiteX2" fmla="*/ 2400256 w 4329359"/>
                <a:gd name="connsiteY2" fmla="*/ 7940 h 6079787"/>
                <a:gd name="connsiteX3" fmla="*/ 4074605 w 4329359"/>
                <a:gd name="connsiteY3" fmla="*/ 1637928 h 6079787"/>
                <a:gd name="connsiteX4" fmla="*/ 3859426 w 4329359"/>
                <a:gd name="connsiteY4" fmla="*/ 2992870 h 6079787"/>
                <a:gd name="connsiteX5" fmla="*/ 4329086 w 4329359"/>
                <a:gd name="connsiteY5" fmla="*/ 4613832 h 6079787"/>
                <a:gd name="connsiteX6" fmla="*/ 2352270 w 4329359"/>
                <a:gd name="connsiteY6" fmla="*/ 6079787 h 6079787"/>
                <a:gd name="connsiteX7" fmla="*/ 1930741 w 4329359"/>
                <a:gd name="connsiteY7" fmla="*/ 6079787 h 6079787"/>
                <a:gd name="connsiteX8" fmla="*/ 0 w 4329359"/>
                <a:gd name="connsiteY8" fmla="*/ 4320169 h 6079787"/>
                <a:gd name="connsiteX9" fmla="*/ 302206 w 4329359"/>
                <a:gd name="connsiteY9" fmla="*/ 2801675 h 6079787"/>
                <a:gd name="connsiteX10" fmla="*/ 176518 w 4329359"/>
                <a:gd name="connsiteY10" fmla="*/ 1754223 h 6079787"/>
                <a:gd name="connsiteX0" fmla="*/ 176518 w 4291506"/>
                <a:gd name="connsiteY0" fmla="*/ 1754223 h 6079787"/>
                <a:gd name="connsiteX1" fmla="*/ 1930741 w 4291506"/>
                <a:gd name="connsiteY1" fmla="*/ 0 h 6079787"/>
                <a:gd name="connsiteX2" fmla="*/ 2400256 w 4291506"/>
                <a:gd name="connsiteY2" fmla="*/ 7940 h 6079787"/>
                <a:gd name="connsiteX3" fmla="*/ 4074605 w 4291506"/>
                <a:gd name="connsiteY3" fmla="*/ 1637928 h 6079787"/>
                <a:gd name="connsiteX4" fmla="*/ 3859426 w 4291506"/>
                <a:gd name="connsiteY4" fmla="*/ 2992870 h 6079787"/>
                <a:gd name="connsiteX5" fmla="*/ 4291211 w 4291506"/>
                <a:gd name="connsiteY5" fmla="*/ 4484034 h 6079787"/>
                <a:gd name="connsiteX6" fmla="*/ 2352270 w 4291506"/>
                <a:gd name="connsiteY6" fmla="*/ 6079787 h 6079787"/>
                <a:gd name="connsiteX7" fmla="*/ 1930741 w 4291506"/>
                <a:gd name="connsiteY7" fmla="*/ 6079787 h 6079787"/>
                <a:gd name="connsiteX8" fmla="*/ 0 w 4291506"/>
                <a:gd name="connsiteY8" fmla="*/ 4320169 h 6079787"/>
                <a:gd name="connsiteX9" fmla="*/ 302206 w 4291506"/>
                <a:gd name="connsiteY9" fmla="*/ 2801675 h 6079787"/>
                <a:gd name="connsiteX10" fmla="*/ 176518 w 4291506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1506" h="6079787">
                  <a:moveTo>
                    <a:pt x="176518" y="1754223"/>
                  </a:moveTo>
                  <a:cubicBezTo>
                    <a:pt x="176518" y="785392"/>
                    <a:pt x="961910" y="0"/>
                    <a:pt x="1930741" y="0"/>
                  </a:cubicBezTo>
                  <a:lnTo>
                    <a:pt x="2400256" y="7940"/>
                  </a:lnTo>
                  <a:cubicBezTo>
                    <a:pt x="3329026" y="142507"/>
                    <a:pt x="4074605" y="669097"/>
                    <a:pt x="4074605" y="1637928"/>
                  </a:cubicBezTo>
                  <a:cubicBezTo>
                    <a:pt x="4050490" y="2204176"/>
                    <a:pt x="3893878" y="2588714"/>
                    <a:pt x="3859426" y="2992870"/>
                  </a:cubicBezTo>
                  <a:cubicBezTo>
                    <a:pt x="3808982" y="3784210"/>
                    <a:pt x="4305310" y="3965344"/>
                    <a:pt x="4291211" y="4484034"/>
                  </a:cubicBezTo>
                  <a:cubicBezTo>
                    <a:pt x="4291211" y="5452865"/>
                    <a:pt x="3321101" y="6079787"/>
                    <a:pt x="2352270" y="6079787"/>
                  </a:cubicBezTo>
                  <a:lnTo>
                    <a:pt x="1930741" y="6079787"/>
                  </a:lnTo>
                  <a:cubicBezTo>
                    <a:pt x="961910" y="6079787"/>
                    <a:pt x="0" y="5289000"/>
                    <a:pt x="0" y="4320169"/>
                  </a:cubicBezTo>
                  <a:cubicBezTo>
                    <a:pt x="35114" y="3619499"/>
                    <a:pt x="201471" y="3307840"/>
                    <a:pt x="302206" y="2801675"/>
                  </a:cubicBezTo>
                  <a:cubicBezTo>
                    <a:pt x="288182" y="2382215"/>
                    <a:pt x="190542" y="2173683"/>
                    <a:pt x="176518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 rot="636239">
              <a:off x="5381962" y="33316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334459" y="3295748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Rounded Rectangle 49"/>
            <p:cNvSpPr/>
            <p:nvPr/>
          </p:nvSpPr>
          <p:spPr>
            <a:xfrm rot="1721412">
              <a:off x="5231886" y="3719403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 rot="155068">
              <a:off x="5291057" y="373679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9"/>
            <p:cNvSpPr/>
            <p:nvPr/>
          </p:nvSpPr>
          <p:spPr>
            <a:xfrm rot="92648">
              <a:off x="5203813" y="3628368"/>
              <a:ext cx="244713" cy="166339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 rot="636239">
              <a:off x="5336330" y="3397234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636239">
              <a:off x="5345082" y="3411278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117027">
              <a:off x="5123146" y="358221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55"/>
            <p:cNvSpPr/>
            <p:nvPr/>
          </p:nvSpPr>
          <p:spPr>
            <a:xfrm rot="636239">
              <a:off x="5146764" y="360230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20"/>
            <p:cNvSpPr/>
            <p:nvPr/>
          </p:nvSpPr>
          <p:spPr>
            <a:xfrm rot="21329767">
              <a:off x="5228375" y="3992771"/>
              <a:ext cx="264769" cy="69979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 w 783421"/>
                <a:gd name="connsiteY0" fmla="*/ 425424 h 774740"/>
                <a:gd name="connsiteX1" fmla="*/ 421294 w 783421"/>
                <a:gd name="connsiteY1" fmla="*/ 18 h 774740"/>
                <a:gd name="connsiteX2" fmla="*/ 783421 w 783421"/>
                <a:gd name="connsiteY2" fmla="*/ 411680 h 774740"/>
                <a:gd name="connsiteX3" fmla="*/ 417464 w 783421"/>
                <a:gd name="connsiteY3" fmla="*/ 774724 h 774740"/>
                <a:gd name="connsiteX4" fmla="*/ 1 w 783421"/>
                <a:gd name="connsiteY4" fmla="*/ 425424 h 7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421" h="774740">
                  <a:moveTo>
                    <a:pt x="1" y="425424"/>
                  </a:moveTo>
                  <a:cubicBezTo>
                    <a:pt x="639" y="296306"/>
                    <a:pt x="290724" y="2309"/>
                    <a:pt x="421294" y="18"/>
                  </a:cubicBezTo>
                  <a:cubicBezTo>
                    <a:pt x="551864" y="-2273"/>
                    <a:pt x="783421" y="211176"/>
                    <a:pt x="783421" y="411680"/>
                  </a:cubicBezTo>
                  <a:cubicBezTo>
                    <a:pt x="783421" y="612184"/>
                    <a:pt x="548034" y="772433"/>
                    <a:pt x="417464" y="774724"/>
                  </a:cubicBezTo>
                  <a:cubicBezTo>
                    <a:pt x="286894" y="777015"/>
                    <a:pt x="-637" y="554542"/>
                    <a:pt x="1" y="425424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Freeform 57"/>
            <p:cNvSpPr/>
            <p:nvPr/>
          </p:nvSpPr>
          <p:spPr>
            <a:xfrm rot="6831815">
              <a:off x="5601067" y="414814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191"/>
            <p:cNvSpPr/>
            <p:nvPr/>
          </p:nvSpPr>
          <p:spPr>
            <a:xfrm rot="19315235">
              <a:off x="5731786" y="3038344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192"/>
            <p:cNvSpPr/>
            <p:nvPr/>
          </p:nvSpPr>
          <p:spPr>
            <a:xfrm rot="13761527">
              <a:off x="5809203" y="3084199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 rot="1744470">
              <a:off x="5682909" y="3195946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Arc 61"/>
            <p:cNvSpPr/>
            <p:nvPr/>
          </p:nvSpPr>
          <p:spPr>
            <a:xfrm rot="2104390">
              <a:off x="5820483" y="3115228"/>
              <a:ext cx="48533" cy="141381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Arc 62"/>
            <p:cNvSpPr/>
            <p:nvPr/>
          </p:nvSpPr>
          <p:spPr>
            <a:xfrm rot="2104390" flipH="1">
              <a:off x="5861928" y="3140659"/>
              <a:ext cx="48533" cy="141381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2339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64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5509882" y="3443265"/>
            <a:ext cx="285933" cy="267616"/>
            <a:chOff x="5509882" y="3443265"/>
            <a:chExt cx="285933" cy="267616"/>
          </a:xfrm>
        </p:grpSpPr>
        <p:sp>
          <p:nvSpPr>
            <p:cNvPr id="16" name="Rounded Rectangle 15"/>
            <p:cNvSpPr/>
            <p:nvPr/>
          </p:nvSpPr>
          <p:spPr>
            <a:xfrm rot="21322659">
              <a:off x="5572326" y="3553742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ounded Rectangle 16"/>
            <p:cNvSpPr/>
            <p:nvPr/>
          </p:nvSpPr>
          <p:spPr>
            <a:xfrm rot="21322659">
              <a:off x="5659008" y="3553202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9"/>
            <p:cNvSpPr/>
            <p:nvPr/>
          </p:nvSpPr>
          <p:spPr>
            <a:xfrm rot="92648">
              <a:off x="5509882" y="3514778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117027">
              <a:off x="5569419" y="3443265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 rot="636239">
              <a:off x="5593037" y="3463352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49909" y="2741512"/>
            <a:ext cx="3998037" cy="2187235"/>
            <a:chOff x="4149909" y="2741512"/>
            <a:chExt cx="3998037" cy="2187235"/>
          </a:xfrm>
        </p:grpSpPr>
        <p:sp>
          <p:nvSpPr>
            <p:cNvPr id="80" name="Oval 79"/>
            <p:cNvSpPr/>
            <p:nvPr/>
          </p:nvSpPr>
          <p:spPr>
            <a:xfrm>
              <a:off x="4149909" y="369643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59"/>
            <p:cNvSpPr/>
            <p:nvPr/>
          </p:nvSpPr>
          <p:spPr>
            <a:xfrm rot="2608658">
              <a:off x="6558798" y="350615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58"/>
            <p:cNvSpPr/>
            <p:nvPr/>
          </p:nvSpPr>
          <p:spPr>
            <a:xfrm rot="8743542">
              <a:off x="5306084" y="357845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ounded Rectangle 8"/>
            <p:cNvSpPr/>
            <p:nvPr/>
          </p:nvSpPr>
          <p:spPr>
            <a:xfrm rot="21449245">
              <a:off x="5410393" y="2801575"/>
              <a:ext cx="1440999" cy="162333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22"/>
            <p:cNvSpPr/>
            <p:nvPr/>
          </p:nvSpPr>
          <p:spPr>
            <a:xfrm rot="18900000">
              <a:off x="6398316" y="4017803"/>
              <a:ext cx="276877" cy="29620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5733137" y="3559424"/>
              <a:ext cx="775375" cy="46306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6058483" y="375631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Arc 57"/>
            <p:cNvSpPr/>
            <p:nvPr/>
          </p:nvSpPr>
          <p:spPr>
            <a:xfrm>
              <a:off x="5625304" y="3657031"/>
              <a:ext cx="912909" cy="27232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22"/>
            <p:cNvSpPr/>
            <p:nvPr/>
          </p:nvSpPr>
          <p:spPr>
            <a:xfrm rot="772141">
              <a:off x="5588910" y="4040739"/>
              <a:ext cx="285231" cy="30514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6346692" y="2744960"/>
              <a:ext cx="306289" cy="250324"/>
              <a:chOff x="9813956" y="2128163"/>
              <a:chExt cx="410597" cy="251109"/>
            </a:xfrm>
          </p:grpSpPr>
          <p:sp>
            <p:nvSpPr>
              <p:cNvPr id="6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5" name="Oval 64"/>
            <p:cNvSpPr/>
            <p:nvPr/>
          </p:nvSpPr>
          <p:spPr>
            <a:xfrm rot="1744470">
              <a:off x="6297815" y="2902562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rot="636239">
              <a:off x="6160566" y="3027950"/>
              <a:ext cx="389766" cy="35522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116839" y="2956638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" name="Oval 37"/>
            <p:cNvSpPr/>
            <p:nvPr/>
          </p:nvSpPr>
          <p:spPr>
            <a:xfrm rot="636239">
              <a:off x="6207053" y="3121602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rot="636239">
              <a:off x="6215805" y="313564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74" name="Group 73"/>
            <p:cNvGrpSpPr/>
            <p:nvPr/>
          </p:nvGrpSpPr>
          <p:grpSpPr>
            <a:xfrm rot="10800000" flipH="1">
              <a:off x="5602268" y="2741512"/>
              <a:ext cx="306289" cy="250324"/>
              <a:chOff x="9813956" y="2128163"/>
              <a:chExt cx="410597" cy="251109"/>
            </a:xfrm>
          </p:grpSpPr>
          <p:sp>
            <p:nvSpPr>
              <p:cNvPr id="7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Oval 74"/>
            <p:cNvSpPr/>
            <p:nvPr/>
          </p:nvSpPr>
          <p:spPr>
            <a:xfrm rot="19855530" flipH="1">
              <a:off x="5666295" y="2899114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700658" y="3018384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682020" y="2960068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 rot="636239">
              <a:off x="5837471" y="312857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 rot="636239">
              <a:off x="5852411" y="3145490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ounded Rectangle 49"/>
            <p:cNvSpPr/>
            <p:nvPr/>
          </p:nvSpPr>
          <p:spPr>
            <a:xfrm rot="21001861">
              <a:off x="6018032" y="3345570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 rot="155068">
              <a:off x="6104714" y="334503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9"/>
            <p:cNvSpPr/>
            <p:nvPr/>
          </p:nvSpPr>
          <p:spPr>
            <a:xfrm rot="92648">
              <a:off x="5935801" y="3292859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117027">
              <a:off x="6006244" y="3211284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636239">
              <a:off x="6029862" y="3231371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Arc 108"/>
            <p:cNvSpPr/>
            <p:nvPr/>
          </p:nvSpPr>
          <p:spPr>
            <a:xfrm rot="2652171">
              <a:off x="6407271" y="2795983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Arc 109"/>
            <p:cNvSpPr/>
            <p:nvPr/>
          </p:nvSpPr>
          <p:spPr>
            <a:xfrm rot="2652171" flipH="1">
              <a:off x="6469049" y="2851465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Arc 111"/>
            <p:cNvSpPr/>
            <p:nvPr/>
          </p:nvSpPr>
          <p:spPr>
            <a:xfrm rot="19560010">
              <a:off x="5696299" y="28482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Arc 112"/>
            <p:cNvSpPr/>
            <p:nvPr/>
          </p:nvSpPr>
          <p:spPr>
            <a:xfrm rot="19560010" flipH="1">
              <a:off x="5763241" y="279911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3</Words>
  <Application>Microsoft Macintosh PowerPoint</Application>
  <PresentationFormat>Bredbild</PresentationFormat>
  <Paragraphs>3</Paragraphs>
  <Slides>22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7" baseType="lpstr">
      <vt:lpstr>Brush Script MT</vt:lpstr>
      <vt:lpstr>Arial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303</cp:revision>
  <dcterms:created xsi:type="dcterms:W3CDTF">2017-01-28T13:46:46Z</dcterms:created>
  <dcterms:modified xsi:type="dcterms:W3CDTF">2020-08-06T15:10:28Z</dcterms:modified>
</cp:coreProperties>
</file>