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64" r:id="rId13"/>
    <p:sldId id="272" r:id="rId14"/>
    <p:sldId id="273" r:id="rId15"/>
    <p:sldId id="274" r:id="rId16"/>
    <p:sldId id="275" r:id="rId17"/>
    <p:sldId id="271" r:id="rId1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,Enrique,ES-Esplugues Llobregat" userId="35667188-f0c2-4508-b337-ddabafd4291e" providerId="ADAL" clId="{5C2FB16B-9BBA-C54F-BE5E-675A547D761A}"/>
    <pc:docChg chg="custSel modSld">
      <pc:chgData name="Mora,Enrique,ES-Esplugues Llobregat" userId="35667188-f0c2-4508-b337-ddabafd4291e" providerId="ADAL" clId="{5C2FB16B-9BBA-C54F-BE5E-675A547D761A}" dt="2025-04-27T17:29:43.995" v="99" actId="20577"/>
      <pc:docMkLst>
        <pc:docMk/>
      </pc:docMkLst>
      <pc:sldChg chg="modSp mod">
        <pc:chgData name="Mora,Enrique,ES-Esplugues Llobregat" userId="35667188-f0c2-4508-b337-ddabafd4291e" providerId="ADAL" clId="{5C2FB16B-9BBA-C54F-BE5E-675A547D761A}" dt="2025-04-27T17:29:43.995" v="99" actId="20577"/>
        <pc:sldMkLst>
          <pc:docMk/>
          <pc:sldMk cId="2119784215" sldId="256"/>
        </pc:sldMkLst>
        <pc:spChg chg="mod">
          <ac:chgData name="Mora,Enrique,ES-Esplugues Llobregat" userId="35667188-f0c2-4508-b337-ddabafd4291e" providerId="ADAL" clId="{5C2FB16B-9BBA-C54F-BE5E-675A547D761A}" dt="2025-04-27T17:29:22.975" v="33" actId="20577"/>
          <ac:spMkLst>
            <pc:docMk/>
            <pc:sldMk cId="2119784215" sldId="256"/>
            <ac:spMk id="2" creationId="{03EAE8B5-5359-0E7F-5D26-9375E89462B8}"/>
          </ac:spMkLst>
        </pc:spChg>
        <pc:spChg chg="mod">
          <ac:chgData name="Mora,Enrique,ES-Esplugues Llobregat" userId="35667188-f0c2-4508-b337-ddabafd4291e" providerId="ADAL" clId="{5C2FB16B-9BBA-C54F-BE5E-675A547D761A}" dt="2025-04-27T17:29:43.995" v="99" actId="20577"/>
          <ac:spMkLst>
            <pc:docMk/>
            <pc:sldMk cId="2119784215" sldId="256"/>
            <ac:spMk id="3" creationId="{0C91647B-0945-2C7B-0C75-C68FEEE88384}"/>
          </ac:spMkLst>
        </pc:spChg>
      </pc:sldChg>
    </pc:docChg>
  </pc:docChgLst>
  <pc:docChgLst>
    <pc:chgData name="Mora,Enrique,ES-Esplugues Llobregat" userId="35667188-f0c2-4508-b337-ddabafd4291e" providerId="ADAL" clId="{3911429A-0956-C44A-9CB5-3B783943BD97}"/>
    <pc:docChg chg="custSel addSld delSld modSld">
      <pc:chgData name="Mora,Enrique,ES-Esplugues Llobregat" userId="35667188-f0c2-4508-b337-ddabafd4291e" providerId="ADAL" clId="{3911429A-0956-C44A-9CB5-3B783943BD97}" dt="2025-03-18T07:48:11.957" v="841" actId="2696"/>
      <pc:docMkLst>
        <pc:docMk/>
      </pc:docMkLst>
      <pc:sldChg chg="addSp delSp modSp add mod">
        <pc:chgData name="Mora,Enrique,ES-Esplugues Llobregat" userId="35667188-f0c2-4508-b337-ddabafd4291e" providerId="ADAL" clId="{3911429A-0956-C44A-9CB5-3B783943BD97}" dt="2025-03-16T09:02:04.603" v="118" actId="14100"/>
        <pc:sldMkLst>
          <pc:docMk/>
          <pc:sldMk cId="2615816558" sldId="258"/>
        </pc:sldMkLst>
        <pc:spChg chg="mod">
          <ac:chgData name="Mora,Enrique,ES-Esplugues Llobregat" userId="35667188-f0c2-4508-b337-ddabafd4291e" providerId="ADAL" clId="{3911429A-0956-C44A-9CB5-3B783943BD97}" dt="2025-03-16T09:00:12.703" v="65" actId="20577"/>
          <ac:spMkLst>
            <pc:docMk/>
            <pc:sldMk cId="2615816558" sldId="258"/>
            <ac:spMk id="4" creationId="{96B32962-D601-F9E1-4841-3F612E8AC2D8}"/>
          </ac:spMkLst>
        </pc:spChg>
        <pc:spChg chg="mod">
          <ac:chgData name="Mora,Enrique,ES-Esplugues Llobregat" userId="35667188-f0c2-4508-b337-ddabafd4291e" providerId="ADAL" clId="{3911429A-0956-C44A-9CB5-3B783943BD97}" dt="2025-03-16T09:00:16.100" v="67" actId="20577"/>
          <ac:spMkLst>
            <pc:docMk/>
            <pc:sldMk cId="2615816558" sldId="258"/>
            <ac:spMk id="5" creationId="{4A787ED6-DAB0-C714-DFA2-52713B226E7D}"/>
          </ac:spMkLst>
        </pc:spChg>
        <pc:spChg chg="mod">
          <ac:chgData name="Mora,Enrique,ES-Esplugues Llobregat" userId="35667188-f0c2-4508-b337-ddabafd4291e" providerId="ADAL" clId="{3911429A-0956-C44A-9CB5-3B783943BD97}" dt="2025-03-16T09:01:33.809" v="97" actId="20577"/>
          <ac:spMkLst>
            <pc:docMk/>
            <pc:sldMk cId="2615816558" sldId="258"/>
            <ac:spMk id="6" creationId="{3505F92E-1014-9B92-BF52-8932A32EE93B}"/>
          </ac:spMkLst>
        </pc:spChg>
        <pc:spChg chg="mod">
          <ac:chgData name="Mora,Enrique,ES-Esplugues Llobregat" userId="35667188-f0c2-4508-b337-ddabafd4291e" providerId="ADAL" clId="{3911429A-0956-C44A-9CB5-3B783943BD97}" dt="2025-03-16T08:58:38.140" v="31" actId="14100"/>
          <ac:spMkLst>
            <pc:docMk/>
            <pc:sldMk cId="2615816558" sldId="258"/>
            <ac:spMk id="8" creationId="{FF8C343C-1F62-0C62-70A7-4CC248D84701}"/>
          </ac:spMkLst>
        </pc:spChg>
        <pc:spChg chg="mod">
          <ac:chgData name="Mora,Enrique,ES-Esplugues Llobregat" userId="35667188-f0c2-4508-b337-ddabafd4291e" providerId="ADAL" clId="{3911429A-0956-C44A-9CB5-3B783943BD97}" dt="2025-03-16T09:02:04.603" v="118" actId="14100"/>
          <ac:spMkLst>
            <pc:docMk/>
            <pc:sldMk cId="2615816558" sldId="258"/>
            <ac:spMk id="14" creationId="{B730CD02-8134-F74C-56D8-050BC14B0715}"/>
          </ac:spMkLst>
        </pc:spChg>
        <pc:spChg chg="add mod">
          <ac:chgData name="Mora,Enrique,ES-Esplugues Llobregat" userId="35667188-f0c2-4508-b337-ddabafd4291e" providerId="ADAL" clId="{3911429A-0956-C44A-9CB5-3B783943BD97}" dt="2025-03-16T08:58:57.356" v="38" actId="20577"/>
          <ac:spMkLst>
            <pc:docMk/>
            <pc:sldMk cId="2615816558" sldId="258"/>
            <ac:spMk id="20" creationId="{5562FB12-E8E5-4B5B-16C8-6A7E12EA2677}"/>
          </ac:spMkLst>
        </pc:spChg>
        <pc:spChg chg="add mod">
          <ac:chgData name="Mora,Enrique,ES-Esplugues Llobregat" userId="35667188-f0c2-4508-b337-ddabafd4291e" providerId="ADAL" clId="{3911429A-0956-C44A-9CB5-3B783943BD97}" dt="2025-03-16T09:01:28.775" v="93" actId="20577"/>
          <ac:spMkLst>
            <pc:docMk/>
            <pc:sldMk cId="2615816558" sldId="258"/>
            <ac:spMk id="25" creationId="{0955D474-F58B-6EFB-F54A-B73540586DE9}"/>
          </ac:spMkLst>
        </pc:spChg>
        <pc:spChg chg="add mod">
          <ac:chgData name="Mora,Enrique,ES-Esplugues Llobregat" userId="35667188-f0c2-4508-b337-ddabafd4291e" providerId="ADAL" clId="{3911429A-0956-C44A-9CB5-3B783943BD97}" dt="2025-03-16T09:01:50.248" v="114" actId="20577"/>
          <ac:spMkLst>
            <pc:docMk/>
            <pc:sldMk cId="2615816558" sldId="258"/>
            <ac:spMk id="26" creationId="{8D98AD08-4ED4-3252-E8B4-3C9BF37AA6F0}"/>
          </ac:spMkLst>
        </pc:sp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1" creationId="{83344948-5F1B-3889-ED4F-C2721CBF0F4A}"/>
          </ac:cxnSpMkLst>
        </pc:cxn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3" creationId="{0AFD6968-E17D-DA72-778E-F5EA57FCAD58}"/>
          </ac:cxnSpMkLst>
        </pc:cxnChg>
        <pc:cxnChg chg="add">
          <ac:chgData name="Mora,Enrique,ES-Esplugues Llobregat" userId="35667188-f0c2-4508-b337-ddabafd4291e" providerId="ADAL" clId="{3911429A-0956-C44A-9CB5-3B783943BD97}" dt="2025-03-16T08:59:07.656" v="39" actId="11529"/>
          <ac:cxnSpMkLst>
            <pc:docMk/>
            <pc:sldMk cId="2615816558" sldId="258"/>
            <ac:cxnSpMk id="22" creationId="{A58E640E-A7FC-C8F3-13A6-41B8F27B390E}"/>
          </ac:cxnSpMkLst>
        </pc:cxnChg>
        <pc:cxnChg chg="add">
          <ac:chgData name="Mora,Enrique,ES-Esplugues Llobregat" userId="35667188-f0c2-4508-b337-ddabafd4291e" providerId="ADAL" clId="{3911429A-0956-C44A-9CB5-3B783943BD97}" dt="2025-03-16T08:59:28.273" v="40" actId="11529"/>
          <ac:cxnSpMkLst>
            <pc:docMk/>
            <pc:sldMk cId="2615816558" sldId="258"/>
            <ac:cxnSpMk id="24" creationId="{87A39196-8A1D-8EB1-7017-12A846A74EBD}"/>
          </ac:cxnSpMkLst>
        </pc:cxnChg>
      </pc:sldChg>
      <pc:sldChg chg="addSp delSp modSp add mod">
        <pc:chgData name="Mora,Enrique,ES-Esplugues Llobregat" userId="35667188-f0c2-4508-b337-ddabafd4291e" providerId="ADAL" clId="{3911429A-0956-C44A-9CB5-3B783943BD97}" dt="2025-03-16T09:25:22.580" v="305" actId="20577"/>
        <pc:sldMkLst>
          <pc:docMk/>
          <pc:sldMk cId="4053113417" sldId="259"/>
        </pc:sldMkLst>
        <pc:spChg chg="mod">
          <ac:chgData name="Mora,Enrique,ES-Esplugues Llobregat" userId="35667188-f0c2-4508-b337-ddabafd4291e" providerId="ADAL" clId="{3911429A-0956-C44A-9CB5-3B783943BD97}" dt="2025-03-16T09:06:45.465" v="130" actId="20577"/>
          <ac:spMkLst>
            <pc:docMk/>
            <pc:sldMk cId="4053113417" sldId="259"/>
            <ac:spMk id="4" creationId="{C5B2BE40-3099-3BE6-C3A5-D0005E7618A7}"/>
          </ac:spMkLst>
        </pc:spChg>
        <pc:spChg chg="mod">
          <ac:chgData name="Mora,Enrique,ES-Esplugues Llobregat" userId="35667188-f0c2-4508-b337-ddabafd4291e" providerId="ADAL" clId="{3911429A-0956-C44A-9CB5-3B783943BD97}" dt="2025-03-16T09:06:48.554" v="134" actId="20577"/>
          <ac:spMkLst>
            <pc:docMk/>
            <pc:sldMk cId="4053113417" sldId="259"/>
            <ac:spMk id="5" creationId="{F8D13554-1BA9-FE1D-90DC-371ABA3D3433}"/>
          </ac:spMkLst>
        </pc:spChg>
        <pc:spChg chg="mod">
          <ac:chgData name="Mora,Enrique,ES-Esplugues Llobregat" userId="35667188-f0c2-4508-b337-ddabafd4291e" providerId="ADAL" clId="{3911429A-0956-C44A-9CB5-3B783943BD97}" dt="2025-03-16T09:06:56.273" v="135" actId="1076"/>
          <ac:spMkLst>
            <pc:docMk/>
            <pc:sldMk cId="4053113417" sldId="259"/>
            <ac:spMk id="8" creationId="{27535EC0-AED2-2C4A-F539-BCF99F1DE7A8}"/>
          </ac:spMkLst>
        </pc:spChg>
        <pc:spChg chg="add mod">
          <ac:chgData name="Mora,Enrique,ES-Esplugues Llobregat" userId="35667188-f0c2-4508-b337-ddabafd4291e" providerId="ADAL" clId="{3911429A-0956-C44A-9CB5-3B783943BD97}" dt="2025-03-16T09:25:22.580" v="305" actId="20577"/>
          <ac:spMkLst>
            <pc:docMk/>
            <pc:sldMk cId="4053113417" sldId="259"/>
            <ac:spMk id="18" creationId="{68BFBCFE-B4E9-288F-C461-7E1249965B38}"/>
          </ac:spMkLst>
        </pc:spChg>
        <pc:spChg chg="add mod">
          <ac:chgData name="Mora,Enrique,ES-Esplugues Llobregat" userId="35667188-f0c2-4508-b337-ddabafd4291e" providerId="ADAL" clId="{3911429A-0956-C44A-9CB5-3B783943BD97}" dt="2025-03-16T09:12:58.932" v="276" actId="1076"/>
          <ac:spMkLst>
            <pc:docMk/>
            <pc:sldMk cId="4053113417" sldId="259"/>
            <ac:spMk id="19" creationId="{C2EC3F0A-6EBF-39A8-4DC5-0A32B32B6F2C}"/>
          </ac:spMkLst>
        </pc:spChg>
        <pc:spChg chg="add mod">
          <ac:chgData name="Mora,Enrique,ES-Esplugues Llobregat" userId="35667188-f0c2-4508-b337-ddabafd4291e" providerId="ADAL" clId="{3911429A-0956-C44A-9CB5-3B783943BD97}" dt="2025-03-16T09:24:26.347" v="294" actId="1076"/>
          <ac:spMkLst>
            <pc:docMk/>
            <pc:sldMk cId="4053113417" sldId="259"/>
            <ac:spMk id="21" creationId="{BF6D2F0A-5815-04A2-2CDE-18177875C71D}"/>
          </ac:spMkLst>
        </pc:sp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1" creationId="{E8373145-C46B-C24C-29A3-F8933306D106}"/>
          </ac:cxnSpMkLst>
        </pc:cxn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3" creationId="{6CBDD078-7E12-56AF-F747-0A78A55C7193}"/>
          </ac:cxnSpMkLst>
        </pc:cxnChg>
        <pc:cxnChg chg="mod">
          <ac:chgData name="Mora,Enrique,ES-Esplugues Llobregat" userId="35667188-f0c2-4508-b337-ddabafd4291e" providerId="ADAL" clId="{3911429A-0956-C44A-9CB5-3B783943BD97}" dt="2025-03-16T09:06:41.999" v="123" actId="1076"/>
          <ac:cxnSpMkLst>
            <pc:docMk/>
            <pc:sldMk cId="4053113417" sldId="259"/>
            <ac:cxnSpMk id="22" creationId="{BAD5EC00-7509-A98F-A35F-1B327F5C98C9}"/>
          </ac:cxnSpMkLst>
        </pc:cxnChg>
        <pc:cxnChg chg="mod">
          <ac:chgData name="Mora,Enrique,ES-Esplugues Llobregat" userId="35667188-f0c2-4508-b337-ddabafd4291e" providerId="ADAL" clId="{3911429A-0956-C44A-9CB5-3B783943BD97}" dt="2025-03-16T09:06:39.775" v="122" actId="1076"/>
          <ac:cxnSpMkLst>
            <pc:docMk/>
            <pc:sldMk cId="4053113417" sldId="259"/>
            <ac:cxnSpMk id="24" creationId="{49D4AB9B-A892-7F12-2823-516E81D1477D}"/>
          </ac:cxnSpMkLst>
        </pc:cxnChg>
      </pc:sldChg>
      <pc:sldChg chg="addSp delSp modSp new mod">
        <pc:chgData name="Mora,Enrique,ES-Esplugues Llobregat" userId="35667188-f0c2-4508-b337-ddabafd4291e" providerId="ADAL" clId="{3911429A-0956-C44A-9CB5-3B783943BD97}" dt="2025-03-16T18:27:39.317" v="337" actId="1076"/>
        <pc:sldMkLst>
          <pc:docMk/>
          <pc:sldMk cId="3915158186" sldId="260"/>
        </pc:sldMkLst>
        <pc:spChg chg="mod">
          <ac:chgData name="Mora,Enrique,ES-Esplugues Llobregat" userId="35667188-f0c2-4508-b337-ddabafd4291e" providerId="ADAL" clId="{3911429A-0956-C44A-9CB5-3B783943BD97}" dt="2025-03-16T18:25:01.567" v="324" actId="20577"/>
          <ac:spMkLst>
            <pc:docMk/>
            <pc:sldMk cId="3915158186" sldId="260"/>
            <ac:spMk id="2" creationId="{08C9EB58-6985-A810-0A78-DCAEC1050F69}"/>
          </ac:spMkLst>
        </pc:spChg>
        <pc:picChg chg="add mod">
          <ac:chgData name="Mora,Enrique,ES-Esplugues Llobregat" userId="35667188-f0c2-4508-b337-ddabafd4291e" providerId="ADAL" clId="{3911429A-0956-C44A-9CB5-3B783943BD97}" dt="2025-03-16T18:27:39.317" v="337" actId="1076"/>
          <ac:picMkLst>
            <pc:docMk/>
            <pc:sldMk cId="3915158186" sldId="260"/>
            <ac:picMk id="4" creationId="{7BE05293-8058-C7F2-219B-7843E18C563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28:40.045" v="373" actId="1076"/>
        <pc:sldMkLst>
          <pc:docMk/>
          <pc:sldMk cId="318072749" sldId="261"/>
        </pc:sldMkLst>
        <pc:spChg chg="mod">
          <ac:chgData name="Mora,Enrique,ES-Esplugues Llobregat" userId="35667188-f0c2-4508-b337-ddabafd4291e" providerId="ADAL" clId="{3911429A-0956-C44A-9CB5-3B783943BD97}" dt="2025-03-16T18:28:17.429" v="367" actId="20577"/>
          <ac:spMkLst>
            <pc:docMk/>
            <pc:sldMk cId="318072749" sldId="261"/>
            <ac:spMk id="2" creationId="{38A0D14F-2E53-50B1-AD73-AA84FAED010A}"/>
          </ac:spMkLst>
        </pc:spChg>
        <pc:picChg chg="add mod">
          <ac:chgData name="Mora,Enrique,ES-Esplugues Llobregat" userId="35667188-f0c2-4508-b337-ddabafd4291e" providerId="ADAL" clId="{3911429A-0956-C44A-9CB5-3B783943BD97}" dt="2025-03-16T18:28:40.045" v="373" actId="1076"/>
          <ac:picMkLst>
            <pc:docMk/>
            <pc:sldMk cId="318072749" sldId="261"/>
            <ac:picMk id="4" creationId="{0538DAC4-E6F9-81C0-DD25-54F1C9A8DF95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0:29.441" v="429" actId="14100"/>
        <pc:sldMkLst>
          <pc:docMk/>
          <pc:sldMk cId="3993568773" sldId="262"/>
        </pc:sldMkLst>
        <pc:spChg chg="mod">
          <ac:chgData name="Mora,Enrique,ES-Esplugues Llobregat" userId="35667188-f0c2-4508-b337-ddabafd4291e" providerId="ADAL" clId="{3911429A-0956-C44A-9CB5-3B783943BD97}" dt="2025-03-16T18:29:38.491" v="425" actId="20577"/>
          <ac:spMkLst>
            <pc:docMk/>
            <pc:sldMk cId="3993568773" sldId="262"/>
            <ac:spMk id="2" creationId="{F74BF0E5-F773-C459-7737-48805B88376C}"/>
          </ac:spMkLst>
        </pc:spChg>
        <pc:picChg chg="add mod">
          <ac:chgData name="Mora,Enrique,ES-Esplugues Llobregat" userId="35667188-f0c2-4508-b337-ddabafd4291e" providerId="ADAL" clId="{3911429A-0956-C44A-9CB5-3B783943BD97}" dt="2025-03-16T18:30:29.441" v="429" actId="14100"/>
          <ac:picMkLst>
            <pc:docMk/>
            <pc:sldMk cId="3993568773" sldId="262"/>
            <ac:picMk id="4" creationId="{7B7EFB77-92A3-7431-FE52-EB0B291F6D26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17.189" v="464" actId="20577"/>
        <pc:sldMkLst>
          <pc:docMk/>
          <pc:sldMk cId="2871495661" sldId="263"/>
        </pc:sldMkLst>
        <pc:spChg chg="mod">
          <ac:chgData name="Mora,Enrique,ES-Esplugues Llobregat" userId="35667188-f0c2-4508-b337-ddabafd4291e" providerId="ADAL" clId="{3911429A-0956-C44A-9CB5-3B783943BD97}" dt="2025-03-16T18:32:17.189" v="464" actId="20577"/>
          <ac:spMkLst>
            <pc:docMk/>
            <pc:sldMk cId="2871495661" sldId="263"/>
            <ac:spMk id="2" creationId="{EB82B9EB-7CF0-5B57-C1CD-748B9EB92921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32:08.121" v="456" actId="14100"/>
          <ac:picMkLst>
            <pc:docMk/>
            <pc:sldMk cId="2871495661" sldId="263"/>
            <ac:picMk id="4" creationId="{09231AAD-DD1F-4572-AEC3-EE38448FF37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50.600" v="501" actId="14100"/>
        <pc:sldMkLst>
          <pc:docMk/>
          <pc:sldMk cId="335573319" sldId="264"/>
        </pc:sldMkLst>
        <pc:spChg chg="mod">
          <ac:chgData name="Mora,Enrique,ES-Esplugues Llobregat" userId="35667188-f0c2-4508-b337-ddabafd4291e" providerId="ADAL" clId="{3911429A-0956-C44A-9CB5-3B783943BD97}" dt="2025-03-16T18:32:31.746" v="497" actId="20577"/>
          <ac:spMkLst>
            <pc:docMk/>
            <pc:sldMk cId="335573319" sldId="264"/>
            <ac:spMk id="2" creationId="{9482782A-3E5A-8AAE-B774-39ADA5A029CE}"/>
          </ac:spMkLst>
        </pc:spChg>
        <pc:picChg chg="add mod">
          <ac:chgData name="Mora,Enrique,ES-Esplugues Llobregat" userId="35667188-f0c2-4508-b337-ddabafd4291e" providerId="ADAL" clId="{3911429A-0956-C44A-9CB5-3B783943BD97}" dt="2025-03-16T18:32:50.600" v="501" actId="14100"/>
          <ac:picMkLst>
            <pc:docMk/>
            <pc:sldMk cId="335573319" sldId="264"/>
            <ac:picMk id="4" creationId="{97B4F005-62F7-31B4-617E-CF900DCB2E8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4:58.675" v="530" actId="1076"/>
        <pc:sldMkLst>
          <pc:docMk/>
          <pc:sldMk cId="400761090" sldId="265"/>
        </pc:sldMkLst>
        <pc:spChg chg="mod">
          <ac:chgData name="Mora,Enrique,ES-Esplugues Llobregat" userId="35667188-f0c2-4508-b337-ddabafd4291e" providerId="ADAL" clId="{3911429A-0956-C44A-9CB5-3B783943BD97}" dt="2025-03-16T18:34:39.794" v="525" actId="20577"/>
          <ac:spMkLst>
            <pc:docMk/>
            <pc:sldMk cId="400761090" sldId="265"/>
            <ac:spMk id="2" creationId="{297F8A9F-4978-D716-7AB1-3E92E6954284}"/>
          </ac:spMkLst>
        </pc:spChg>
        <pc:picChg chg="add mod">
          <ac:chgData name="Mora,Enrique,ES-Esplugues Llobregat" userId="35667188-f0c2-4508-b337-ddabafd4291e" providerId="ADAL" clId="{3911429A-0956-C44A-9CB5-3B783943BD97}" dt="2025-03-16T18:34:58.675" v="530" actId="1076"/>
          <ac:picMkLst>
            <pc:docMk/>
            <pc:sldMk cId="400761090" sldId="265"/>
            <ac:picMk id="4" creationId="{F011E723-7FFD-EEF9-7253-0255E9E9465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5:48.629" v="564" actId="14100"/>
        <pc:sldMkLst>
          <pc:docMk/>
          <pc:sldMk cId="2254083285" sldId="266"/>
        </pc:sldMkLst>
        <pc:spChg chg="mod">
          <ac:chgData name="Mora,Enrique,ES-Esplugues Llobregat" userId="35667188-f0c2-4508-b337-ddabafd4291e" providerId="ADAL" clId="{3911429A-0956-C44A-9CB5-3B783943BD97}" dt="2025-03-16T18:35:32.331" v="560" actId="20577"/>
          <ac:spMkLst>
            <pc:docMk/>
            <pc:sldMk cId="2254083285" sldId="266"/>
            <ac:spMk id="2" creationId="{E0C88791-E8FA-BAC7-1354-4107048F4593}"/>
          </ac:spMkLst>
        </pc:spChg>
        <pc:picChg chg="add mod">
          <ac:chgData name="Mora,Enrique,ES-Esplugues Llobregat" userId="35667188-f0c2-4508-b337-ddabafd4291e" providerId="ADAL" clId="{3911429A-0956-C44A-9CB5-3B783943BD97}" dt="2025-03-16T18:35:48.629" v="564" actId="14100"/>
          <ac:picMkLst>
            <pc:docMk/>
            <pc:sldMk cId="2254083285" sldId="266"/>
            <ac:picMk id="4" creationId="{8B4D6464-332A-1D9B-EE06-EDBD64D9A10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2:19.017" v="644" actId="114"/>
        <pc:sldMkLst>
          <pc:docMk/>
          <pc:sldMk cId="2756681987" sldId="267"/>
        </pc:sldMkLst>
        <pc:spChg chg="mod">
          <ac:chgData name="Mora,Enrique,ES-Esplugues Llobregat" userId="35667188-f0c2-4508-b337-ddabafd4291e" providerId="ADAL" clId="{3911429A-0956-C44A-9CB5-3B783943BD97}" dt="2025-03-16T18:42:19.017" v="644" actId="114"/>
          <ac:spMkLst>
            <pc:docMk/>
            <pc:sldMk cId="2756681987" sldId="267"/>
            <ac:spMk id="2" creationId="{9E28A671-8A7C-29D7-B39F-9FE3F7576BC4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41:44.233" v="617" actId="14100"/>
          <ac:picMkLst>
            <pc:docMk/>
            <pc:sldMk cId="2756681987" sldId="267"/>
            <ac:picMk id="4" creationId="{30139BBC-9EF2-084E-D655-9917AF380DA2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3:26.459" v="702" actId="14100"/>
        <pc:sldMkLst>
          <pc:docMk/>
          <pc:sldMk cId="2201592918" sldId="268"/>
        </pc:sldMkLst>
        <pc:spChg chg="mod">
          <ac:chgData name="Mora,Enrique,ES-Esplugues Llobregat" userId="35667188-f0c2-4508-b337-ddabafd4291e" providerId="ADAL" clId="{3911429A-0956-C44A-9CB5-3B783943BD97}" dt="2025-03-16T18:43:03.028" v="698" actId="114"/>
          <ac:spMkLst>
            <pc:docMk/>
            <pc:sldMk cId="2201592918" sldId="268"/>
            <ac:spMk id="2" creationId="{7941BFB1-0275-F5DC-8FEB-8957698D4869}"/>
          </ac:spMkLst>
        </pc:spChg>
        <pc:picChg chg="add mod">
          <ac:chgData name="Mora,Enrique,ES-Esplugues Llobregat" userId="35667188-f0c2-4508-b337-ddabafd4291e" providerId="ADAL" clId="{3911429A-0956-C44A-9CB5-3B783943BD97}" dt="2025-03-16T18:43:26.459" v="702" actId="14100"/>
          <ac:picMkLst>
            <pc:docMk/>
            <pc:sldMk cId="2201592918" sldId="268"/>
            <ac:picMk id="4" creationId="{65A1D140-FFB5-FDE0-F8BE-B7356B53C0D9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4:47.812" v="737" actId="1076"/>
        <pc:sldMkLst>
          <pc:docMk/>
          <pc:sldMk cId="2515992668" sldId="269"/>
        </pc:sldMkLst>
        <pc:spChg chg="mod">
          <ac:chgData name="Mora,Enrique,ES-Esplugues Llobregat" userId="35667188-f0c2-4508-b337-ddabafd4291e" providerId="ADAL" clId="{3911429A-0956-C44A-9CB5-3B783943BD97}" dt="2025-03-16T18:44:09.559" v="734" actId="5793"/>
          <ac:spMkLst>
            <pc:docMk/>
            <pc:sldMk cId="2515992668" sldId="269"/>
            <ac:spMk id="2" creationId="{BC40D04B-FE42-A348-AC6E-E1F9A43AE77A}"/>
          </ac:spMkLst>
        </pc:spChg>
        <pc:picChg chg="add mod">
          <ac:chgData name="Mora,Enrique,ES-Esplugues Llobregat" userId="35667188-f0c2-4508-b337-ddabafd4291e" providerId="ADAL" clId="{3911429A-0956-C44A-9CB5-3B783943BD97}" dt="2025-03-16T18:44:47.812" v="737" actId="1076"/>
          <ac:picMkLst>
            <pc:docMk/>
            <pc:sldMk cId="2515992668" sldId="269"/>
            <ac:picMk id="4" creationId="{EB8CC7CA-226D-CF97-75E4-AF9ADE3BCF03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5:22.426" v="778" actId="1076"/>
        <pc:sldMkLst>
          <pc:docMk/>
          <pc:sldMk cId="2462386905" sldId="270"/>
        </pc:sldMkLst>
        <pc:spChg chg="mod">
          <ac:chgData name="Mora,Enrique,ES-Esplugues Llobregat" userId="35667188-f0c2-4508-b337-ddabafd4291e" providerId="ADAL" clId="{3911429A-0956-C44A-9CB5-3B783943BD97}" dt="2025-03-16T18:45:10.089" v="775" actId="5793"/>
          <ac:spMkLst>
            <pc:docMk/>
            <pc:sldMk cId="2462386905" sldId="270"/>
            <ac:spMk id="2" creationId="{17B13F5A-5D8D-426A-5811-E92C9F956E12}"/>
          </ac:spMkLst>
        </pc:spChg>
        <pc:picChg chg="add mod">
          <ac:chgData name="Mora,Enrique,ES-Esplugues Llobregat" userId="35667188-f0c2-4508-b337-ddabafd4291e" providerId="ADAL" clId="{3911429A-0956-C44A-9CB5-3B783943BD97}" dt="2025-03-16T18:45:22.426" v="778" actId="1076"/>
          <ac:picMkLst>
            <pc:docMk/>
            <pc:sldMk cId="2462386905" sldId="270"/>
            <ac:picMk id="4" creationId="{3E14DE66-DFA6-15FE-1B48-8D6563AD053C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54:48.825" v="822" actId="14100"/>
        <pc:sldMkLst>
          <pc:docMk/>
          <pc:sldMk cId="20520956" sldId="271"/>
        </pc:sldMkLst>
        <pc:spChg chg="mod">
          <ac:chgData name="Mora,Enrique,ES-Esplugues Llobregat" userId="35667188-f0c2-4508-b337-ddabafd4291e" providerId="ADAL" clId="{3911429A-0956-C44A-9CB5-3B783943BD97}" dt="2025-03-16T18:54:21.176" v="818" actId="114"/>
          <ac:spMkLst>
            <pc:docMk/>
            <pc:sldMk cId="20520956" sldId="271"/>
            <ac:spMk id="2" creationId="{1A94D3FA-CFE4-5725-D862-EEEF374E45C5}"/>
          </ac:spMkLst>
        </pc:spChg>
        <pc:picChg chg="add mod">
          <ac:chgData name="Mora,Enrique,ES-Esplugues Llobregat" userId="35667188-f0c2-4508-b337-ddabafd4291e" providerId="ADAL" clId="{3911429A-0956-C44A-9CB5-3B783943BD97}" dt="2025-03-16T18:54:48.825" v="822" actId="14100"/>
          <ac:picMkLst>
            <pc:docMk/>
            <pc:sldMk cId="20520956" sldId="271"/>
            <ac:picMk id="4" creationId="{4DB69B7B-8D20-90D5-558B-7FC5287F8C84}"/>
          </ac:picMkLst>
        </pc:picChg>
      </pc:sldChg>
      <pc:sldChg chg="addSp delSp modSp new del mod">
        <pc:chgData name="Mora,Enrique,ES-Esplugues Llobregat" userId="35667188-f0c2-4508-b337-ddabafd4291e" providerId="ADAL" clId="{3911429A-0956-C44A-9CB5-3B783943BD97}" dt="2025-03-18T07:48:11.957" v="841" actId="2696"/>
        <pc:sldMkLst>
          <pc:docMk/>
          <pc:sldMk cId="91088405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BC2-8385-944A-ABA5-32E79FDF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1653-C44F-888E-9AED-E80A5ADB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8098-5C73-233C-CE6B-B75ABED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5E14-AAD1-3A47-6C1B-D0AB94C8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A491-D883-EFC5-91BB-F8DECFA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ACC-ED7B-0F2B-513B-57C81896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6EC4-C189-B52E-2428-3B275DB8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6A95-F91E-2B2A-18A4-898FF1B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D004-2358-5BE8-2FB8-CDF78E8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E684-DDAD-C2A5-1D2F-686B55FA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146F0-1988-FD89-DF76-05AB5F62A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18DC-9279-EB00-7956-D8C36B66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2006-0E3B-525F-54B6-7588CBBA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E019-B945-0F61-9C4A-9BE19AB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F5E7-D9F8-BC19-2973-40F4025F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6EE-DD80-ED76-2A3E-51F7A47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0C38-5000-30C6-80C9-8C4E205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6D76-CD67-C9B0-3037-4CFA26D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FA17-1DBA-DA17-B267-154DA6D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BA4E-BFEB-4314-34ED-B2213C45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9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2C6A-DDE8-0473-DA1F-B219D02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0BD6-48D9-0A23-5D5C-32C0B3FF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B60-FEBB-1582-4736-C4EDF31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959E-7FDF-1B86-3C2F-6D45B442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1665-2C88-1E91-4FAD-2F219D61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5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E26-D206-7D28-9D55-CF73035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A564-F389-07A5-CC8B-8FC4D05B3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B3CB-C94F-3DE7-DCAF-B7852970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D810-447E-76BF-1775-4BD9992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88B0-848F-30DC-2A43-D23BBFB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AB68-AB7D-322E-0EA9-6F4A837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10F5-EBF0-C6D6-DFF3-058DD122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A209-746E-9DC9-173C-644415E0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81D0-3ACA-50EE-CD68-00A56CD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DFD8F-0CFA-66D0-461A-F0745B5E5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CD102-A768-DB78-9FC4-38EB6E2A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67F6D-A6B9-6445-E6B8-DF589E88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3511-215E-A2BB-DFF2-E03F6424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F142-B2EE-6D8A-1D3C-92A61A4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5452-ECEE-DED2-E4A5-CB2A5CC0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2D2E-9018-14AC-055C-1FC5C307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C505D-F50C-963E-2BAC-83A557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2DB9-4BF9-E996-2E62-D7EEA0D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BD64F-A2F1-32CC-AE14-5E055591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4507-B554-AE88-C317-6294FEC7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76E9-4F3D-D240-823F-BDE5EF8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B844-7F52-9803-D23B-4E25F76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62F7-BD6D-1198-4989-BF884521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D745-47C2-7FD7-49CB-17C7DF15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A2B4-8F01-C1CB-C183-221F1EB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F5AB-8B51-04F9-5960-9DA19954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5234-5908-C097-AAFA-836B7B3C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C2B-3C46-5B2F-89F3-DBF54B03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50CE-C724-FF13-CCC7-60A8A527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15345-B89E-60EA-BC54-6D37A72D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CEE-C6D3-6B35-266E-9F1D41D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ABAA-8338-DE78-5C4C-8E6437B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38AE-A36A-DAE9-AA38-19A4248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A8CF1-75A1-C8B5-038D-ED7BC776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8FC2-9467-BC98-055A-B7835DC8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5BE-81D4-AF70-0F16-3DC2C85EE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5B605-D7F3-F84F-B767-48502B0E6422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15AE-7D2B-BB16-8159-03145DED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BB9A-564F-56D7-6C33-2FAF9AD6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8B5-5359-0E7F-5D26-9375E8946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1647B-0945-2C7B-0C75-C68FEEE88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MsC</a:t>
            </a:r>
            <a:r>
              <a:rPr lang="en-GB" dirty="0"/>
              <a:t> in Data Science – University </a:t>
            </a:r>
            <a:r>
              <a:rPr lang="en-GB"/>
              <a:t>of Barcelona</a:t>
            </a:r>
          </a:p>
        </p:txBody>
      </p:sp>
    </p:spTree>
    <p:extLst>
      <p:ext uri="{BB962C8B-B14F-4D97-AF65-F5344CB8AC3E}">
        <p14:creationId xmlns:p14="http://schemas.microsoft.com/office/powerpoint/2010/main" val="21197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D04B-FE42-A348-AC6E-E1F9A43A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C7CA-226D-CF97-75E4-AF9ADE3B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207"/>
            <a:ext cx="7073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F5A-5D8D-426A-5811-E92C9F95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4DE66-DFA6-15FE-1B48-8D6563AD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99"/>
            <a:ext cx="7772400" cy="36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86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82A-3E5A-8AAE-B774-39ADA5A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F005-62F7-31B4-617E-CF900DCB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2604" cy="3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F020-4088-4B96-1C01-470BAA63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the Markov Property is important?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8253D-C1E5-4964-8F6C-78F37D3A9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16442" cy="4093912"/>
          </a:xfrm>
        </p:spPr>
        <p:txBody>
          <a:bodyPr>
            <a:normAutofit/>
          </a:bodyPr>
          <a:lstStyle/>
          <a:p>
            <a:r>
              <a:rPr lang="en-GB" sz="1800" dirty="0"/>
              <a:t>In the </a:t>
            </a:r>
            <a:r>
              <a:rPr lang="en-GB" sz="1800" b="1" dirty="0"/>
              <a:t>Metropolis-Hastings (MH) algorithm</a:t>
            </a:r>
            <a:r>
              <a:rPr lang="en-GB" sz="1800" dirty="0"/>
              <a:t>, the Markov property ensures that the next sample in your chain depends only on the </a:t>
            </a:r>
            <a:r>
              <a:rPr lang="en-GB" sz="1800" i="1" dirty="0"/>
              <a:t>current</a:t>
            </a:r>
            <a:r>
              <a:rPr lang="en-GB" sz="1800" dirty="0"/>
              <a:t> sample, not on the full history of how you got there</a:t>
            </a:r>
          </a:p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A4668-4BBF-81A4-73D5-883E20EE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05" y="1597633"/>
            <a:ext cx="6340641" cy="5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5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5BE2-7E3C-AEDD-2E57-4156475E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apply to Bayesian Inference?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AAF94-34E3-290E-1C55-FC821CD3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902"/>
            <a:ext cx="6321598" cy="2072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86A14F-29D8-560E-EE1C-36779252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03644"/>
            <a:ext cx="6321598" cy="2031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3B697-8F6D-A572-B887-0910999B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071649"/>
            <a:ext cx="5682916" cy="64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4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326F-77D3-9EF1-5CF0-98374B29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apply to Bayesian Inference?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FF194-06E5-8438-13C1-F38CCC2D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311"/>
            <a:ext cx="7772400" cy="4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9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176A-CB2C-8DBF-EABB-DA243479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apply to Bayesian Inference?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8EC09-AE27-B35D-9B85-F02FC2E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146"/>
            <a:ext cx="7772400" cy="228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D3FA-CFE4-5725-D862-EEEF374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</a:t>
            </a:r>
            <a:r>
              <a:rPr lang="en-GB" i="1" dirty="0"/>
              <a:t>Gibbs Metropolis </a:t>
            </a:r>
            <a:r>
              <a:rPr lang="en-GB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9B7B-8D20-90D5-558B-7FC5287F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2852"/>
            <a:ext cx="9709435" cy="40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EB58-6985-A810-0A78-DCAEC105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MCMC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05293-8058-C7F2-219B-7843E18C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D14F-2E53-50B1-AD73-AA84FAE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Metropolis-Hastings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8DAC4-E6F9-81C0-DD25-54F1C9A8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899"/>
            <a:ext cx="8926072" cy="34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F0E5-F773-C459-7737-48805B8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 into Metropolis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FB77-92A3-7431-FE52-EB0B291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56335" cy="3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9EB-7CF0-5B57-C1CD-748B9EB9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31AAD-DD1F-4572-AEC3-EE38448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23"/>
          <a:stretch/>
        </p:blipFill>
        <p:spPr>
          <a:xfrm>
            <a:off x="838200" y="1834482"/>
            <a:ext cx="10641227" cy="3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8791-E8FA-BAC7-1354-4107048F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Q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6464-332A-1D9B-EE06-EDBD64D9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90860" cy="41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8A9F-4978-D716-7AB1-3E92E695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calculate the 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1E723-7FFD-EEF9-7253-0255E9E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007"/>
            <a:ext cx="6453831" cy="4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calculate de </a:t>
                </a:r>
                <a:r>
                  <a:rPr lang="en-GB" i="1" dirty="0"/>
                  <a:t>prior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139BBC-9EF2-084E-D655-9917AF38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011"/>
          <a:stretch/>
        </p:blipFill>
        <p:spPr>
          <a:xfrm>
            <a:off x="838200" y="1593850"/>
            <a:ext cx="8826460" cy="35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compute the </a:t>
                </a:r>
                <a:r>
                  <a:rPr lang="en-GB" i="1" dirty="0"/>
                  <a:t>likelihood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A1D140-FFB5-FDE0-F8BE-B7356B53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26116" cy="44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12923</TotalTime>
  <Words>150</Words>
  <Application>Microsoft Macintosh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Bayesian Inference</vt:lpstr>
      <vt:lpstr>The MCMC Algorithm</vt:lpstr>
      <vt:lpstr>Metropolis-Hastings Algorithm</vt:lpstr>
      <vt:lpstr>Deep Dive into Metropolis Algorithm</vt:lpstr>
      <vt:lpstr>How does it work? (I)</vt:lpstr>
      <vt:lpstr>Choosing the Q distribution</vt:lpstr>
      <vt:lpstr>How to calculate the A?</vt:lpstr>
      <vt:lpstr>How to calculate de prior P(θ)and P(θ^′ )?</vt:lpstr>
      <vt:lpstr>How to compute the likelihood P(data│θ)?</vt:lpstr>
      <vt:lpstr>If the prior is a Uniform…</vt:lpstr>
      <vt:lpstr>If the prior is a Uniform…</vt:lpstr>
      <vt:lpstr>How does it work? (II)</vt:lpstr>
      <vt:lpstr>Why the Markov Property is important?</vt:lpstr>
      <vt:lpstr>How does it apply to Bayesian Inference?</vt:lpstr>
      <vt:lpstr>How does it apply to Bayesian Inference?</vt:lpstr>
      <vt:lpstr>How does it apply to Bayesian Inference?</vt:lpstr>
      <vt:lpstr>Categorical Gibbs Metropolis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Mora,Enrique,ES-Esplugues Llobregat</dc:creator>
  <cp:lastModifiedBy>Mora,Enrique,ES-Esplugues Llobregat</cp:lastModifiedBy>
  <cp:revision>3</cp:revision>
  <dcterms:created xsi:type="dcterms:W3CDTF">2025-03-09T17:29:30Z</dcterms:created>
  <dcterms:modified xsi:type="dcterms:W3CDTF">2025-05-12T09:29:00Z</dcterms:modified>
</cp:coreProperties>
</file>