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2.xml" ContentType="application/vnd.openxmlformats-officedocument.drawingml.diagramData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drawing6.xml" ContentType="application/vnd.ms-office.drawingml.diagramDrawing+xml"/>
  <Override PartName="/ppt/diagrams/layout4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colors6.xml" ContentType="application/vnd.openxmlformats-officedocument.drawingml.diagramColors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colors4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quickStyle4.xml" ContentType="application/vnd.openxmlformats-officedocument.drawingml.diagramStyle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3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67417-9FD5-4E45-B053-3E7009C10BA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4576F-375F-40F8-B5DD-79CBB89EC88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baseline="0"/>
            <a:t>Protocolo de comunicação leve e aberto</a:t>
          </a:r>
          <a:endParaRPr lang="en-US"/>
        </a:p>
      </dgm:t>
    </dgm:pt>
    <dgm:pt modelId="{65077CE1-83A2-4F2C-A0F3-6D5F6D7D9AF9}" type="parTrans" cxnId="{024D2A22-8679-46D4-A45D-C2BE5B70BB7A}">
      <dgm:prSet/>
      <dgm:spPr/>
      <dgm:t>
        <a:bodyPr/>
        <a:lstStyle/>
        <a:p>
          <a:endParaRPr lang="en-US"/>
        </a:p>
      </dgm:t>
    </dgm:pt>
    <dgm:pt modelId="{00E450BD-D5F5-42E9-8155-536B050D2EAC}" type="sibTrans" cxnId="{024D2A22-8679-46D4-A45D-C2BE5B70BB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4FA416-F403-4CE9-808C-88C164D3106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baseline="0"/>
            <a:t>Projetado para a comunicação de dispositivos IoT</a:t>
          </a:r>
          <a:endParaRPr lang="en-US"/>
        </a:p>
      </dgm:t>
    </dgm:pt>
    <dgm:pt modelId="{71EC63C6-29C1-46F5-8102-384614407B5C}" type="parTrans" cxnId="{965505D8-229D-4A47-8639-F33674F53DD8}">
      <dgm:prSet/>
      <dgm:spPr/>
      <dgm:t>
        <a:bodyPr/>
        <a:lstStyle/>
        <a:p>
          <a:endParaRPr lang="en-US"/>
        </a:p>
      </dgm:t>
    </dgm:pt>
    <dgm:pt modelId="{B193525D-C469-4F8F-90FD-729A4FD05DCF}" type="sibTrans" cxnId="{965505D8-229D-4A47-8639-F33674F53D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4A4D83-796A-45AE-BE37-BEAF7B9919F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baseline="0"/>
            <a:t>Utiliza o modelo de publicação/assinatura (publish/subscribe)</a:t>
          </a:r>
          <a:endParaRPr lang="en-US"/>
        </a:p>
      </dgm:t>
    </dgm:pt>
    <dgm:pt modelId="{C715D3D3-A3BB-472A-85EA-78114D0B42EE}" type="parTrans" cxnId="{98800107-CD6F-46B5-B37F-955A93A4118B}">
      <dgm:prSet/>
      <dgm:spPr/>
      <dgm:t>
        <a:bodyPr/>
        <a:lstStyle/>
        <a:p>
          <a:endParaRPr lang="en-US"/>
        </a:p>
      </dgm:t>
    </dgm:pt>
    <dgm:pt modelId="{8755D5C0-BDDA-4DF7-B2E7-157A27325C65}" type="sibTrans" cxnId="{98800107-CD6F-46B5-B37F-955A93A41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0A4881-5C3A-463F-B252-7198EF6E993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baseline="0" dirty="0"/>
            <a:t>Funciona sobre TCP/IP, </a:t>
          </a:r>
          <a:r>
            <a:rPr lang="pt-BR" b="0" i="0" baseline="0" dirty="0" err="1"/>
            <a:t>WebSockets</a:t>
          </a:r>
          <a:r>
            <a:rPr lang="pt-BR" b="0" i="0" baseline="0" dirty="0"/>
            <a:t>, TLS/SSL MQTT-SN</a:t>
          </a:r>
          <a:endParaRPr lang="en-US" dirty="0"/>
        </a:p>
      </dgm:t>
    </dgm:pt>
    <dgm:pt modelId="{431BEEE3-D600-4478-88E9-55CB39048A28}" type="parTrans" cxnId="{6D55368E-58E5-4C8D-A79D-0178F421E8E6}">
      <dgm:prSet/>
      <dgm:spPr/>
      <dgm:t>
        <a:bodyPr/>
        <a:lstStyle/>
        <a:p>
          <a:endParaRPr lang="en-US"/>
        </a:p>
      </dgm:t>
    </dgm:pt>
    <dgm:pt modelId="{F2269FAA-1B29-4C40-88E4-9CE0AF5C2546}" type="sibTrans" cxnId="{6D55368E-58E5-4C8D-A79D-0178F421E8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C4E705-9883-4581-971A-612F0FA8D5D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baseline="0"/>
            <a:t>Ideal para redes com largura de banda limitada e alta latência</a:t>
          </a:r>
          <a:endParaRPr lang="en-US"/>
        </a:p>
      </dgm:t>
    </dgm:pt>
    <dgm:pt modelId="{DA764BEA-57BC-411F-B917-78640F096308}" type="parTrans" cxnId="{C6F817A8-5414-4CE8-AE93-337B0A114FBD}">
      <dgm:prSet/>
      <dgm:spPr/>
      <dgm:t>
        <a:bodyPr/>
        <a:lstStyle/>
        <a:p>
          <a:endParaRPr lang="en-US"/>
        </a:p>
      </dgm:t>
    </dgm:pt>
    <dgm:pt modelId="{26817C21-5C4A-4994-BF6C-EA76C538AEB3}" type="sibTrans" cxnId="{C6F817A8-5414-4CE8-AE93-337B0A114F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103426-566C-4F0E-AF8E-92D4FDA07BD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baseline="0" dirty="0"/>
            <a:t>Criado por Andy Stanford-Clark (IBM) e Arlen </a:t>
          </a:r>
          <a:r>
            <a:rPr lang="pt-BR" b="0" i="0" baseline="0" dirty="0" err="1"/>
            <a:t>Nipper</a:t>
          </a:r>
          <a:r>
            <a:rPr lang="pt-BR" b="0" i="0" baseline="0" dirty="0"/>
            <a:t> (</a:t>
          </a:r>
          <a:r>
            <a:rPr lang="pt-BR" b="0" i="0" baseline="0" dirty="0" err="1"/>
            <a:t>Eurotech</a:t>
          </a:r>
          <a:r>
            <a:rPr lang="pt-BR" b="0" i="0" baseline="0" dirty="0"/>
            <a:t>) </a:t>
          </a:r>
          <a:endParaRPr lang="en-US" dirty="0"/>
        </a:p>
      </dgm:t>
    </dgm:pt>
    <dgm:pt modelId="{B1E6BD1D-574B-4CA5-B73E-9BE832202ED4}" type="parTrans" cxnId="{144A23C5-7AE0-4929-AA16-DD3F360785E4}">
      <dgm:prSet/>
      <dgm:spPr/>
      <dgm:t>
        <a:bodyPr/>
        <a:lstStyle/>
        <a:p>
          <a:endParaRPr lang="en-US"/>
        </a:p>
      </dgm:t>
    </dgm:pt>
    <dgm:pt modelId="{43B69145-A877-47FD-B4F4-E5FDCDB48CD8}" type="sibTrans" cxnId="{144A23C5-7AE0-4929-AA16-DD3F360785E4}">
      <dgm:prSet/>
      <dgm:spPr/>
      <dgm:t>
        <a:bodyPr/>
        <a:lstStyle/>
        <a:p>
          <a:endParaRPr lang="en-US"/>
        </a:p>
      </dgm:t>
    </dgm:pt>
    <dgm:pt modelId="{67C11CD8-9B63-46EA-96CE-27911C94F648}" type="pres">
      <dgm:prSet presAssocID="{AC567417-9FD5-4E45-B053-3E7009C10BA5}" presName="root" presStyleCnt="0">
        <dgm:presLayoutVars>
          <dgm:dir/>
          <dgm:resizeHandles val="exact"/>
        </dgm:presLayoutVars>
      </dgm:prSet>
      <dgm:spPr/>
    </dgm:pt>
    <dgm:pt modelId="{B0479693-9492-428D-802D-F9389C2CE789}" type="pres">
      <dgm:prSet presAssocID="{AC567417-9FD5-4E45-B053-3E7009C10BA5}" presName="container" presStyleCnt="0">
        <dgm:presLayoutVars>
          <dgm:dir/>
          <dgm:resizeHandles val="exact"/>
        </dgm:presLayoutVars>
      </dgm:prSet>
      <dgm:spPr/>
    </dgm:pt>
    <dgm:pt modelId="{684BBAEF-A555-4417-8FA6-931CE3257E1D}" type="pres">
      <dgm:prSet presAssocID="{38A4576F-375F-40F8-B5DD-79CBB89EC88A}" presName="compNode" presStyleCnt="0"/>
      <dgm:spPr/>
    </dgm:pt>
    <dgm:pt modelId="{7E39D00C-045D-409F-8EC3-AAFE52B2B0EA}" type="pres">
      <dgm:prSet presAssocID="{38A4576F-375F-40F8-B5DD-79CBB89EC88A}" presName="iconBgRect" presStyleLbl="bgShp" presStyleIdx="0" presStyleCnt="6"/>
      <dgm:spPr/>
    </dgm:pt>
    <dgm:pt modelId="{BB9D124A-5F92-4017-90BF-475047C38319}" type="pres">
      <dgm:prSet presAssocID="{38A4576F-375F-40F8-B5DD-79CBB89EC8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FDE41EC-F64F-41A5-82E1-60CB75895DA2}" type="pres">
      <dgm:prSet presAssocID="{38A4576F-375F-40F8-B5DD-79CBB89EC88A}" presName="spaceRect" presStyleCnt="0"/>
      <dgm:spPr/>
    </dgm:pt>
    <dgm:pt modelId="{4EF1CD61-B525-42FE-A185-E2A6CE8316F1}" type="pres">
      <dgm:prSet presAssocID="{38A4576F-375F-40F8-B5DD-79CBB89EC88A}" presName="textRect" presStyleLbl="revTx" presStyleIdx="0" presStyleCnt="6">
        <dgm:presLayoutVars>
          <dgm:chMax val="1"/>
          <dgm:chPref val="1"/>
        </dgm:presLayoutVars>
      </dgm:prSet>
      <dgm:spPr/>
    </dgm:pt>
    <dgm:pt modelId="{74B59EF7-553F-4CAD-89BD-37A6E2D84017}" type="pres">
      <dgm:prSet presAssocID="{00E450BD-D5F5-42E9-8155-536B050D2EAC}" presName="sibTrans" presStyleLbl="sibTrans2D1" presStyleIdx="0" presStyleCnt="0"/>
      <dgm:spPr/>
    </dgm:pt>
    <dgm:pt modelId="{FB5900FA-C38D-4E1E-93AB-2A20CE92A338}" type="pres">
      <dgm:prSet presAssocID="{D24FA416-F403-4CE9-808C-88C164D31062}" presName="compNode" presStyleCnt="0"/>
      <dgm:spPr/>
    </dgm:pt>
    <dgm:pt modelId="{4FFC67F0-C9A8-49C6-99C4-E7AF1EED734C}" type="pres">
      <dgm:prSet presAssocID="{D24FA416-F403-4CE9-808C-88C164D31062}" presName="iconBgRect" presStyleLbl="bgShp" presStyleIdx="1" presStyleCnt="6"/>
      <dgm:spPr/>
    </dgm:pt>
    <dgm:pt modelId="{E8273C87-0991-4546-A32B-BC86110337FB}" type="pres">
      <dgm:prSet presAssocID="{D24FA416-F403-4CE9-808C-88C164D310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AEB4AE9-C8D3-40DB-866C-BAF21B38FF3D}" type="pres">
      <dgm:prSet presAssocID="{D24FA416-F403-4CE9-808C-88C164D31062}" presName="spaceRect" presStyleCnt="0"/>
      <dgm:spPr/>
    </dgm:pt>
    <dgm:pt modelId="{AA88C6C7-4DDE-42E0-87FB-6441ADE1027B}" type="pres">
      <dgm:prSet presAssocID="{D24FA416-F403-4CE9-808C-88C164D31062}" presName="textRect" presStyleLbl="revTx" presStyleIdx="1" presStyleCnt="6">
        <dgm:presLayoutVars>
          <dgm:chMax val="1"/>
          <dgm:chPref val="1"/>
        </dgm:presLayoutVars>
      </dgm:prSet>
      <dgm:spPr/>
    </dgm:pt>
    <dgm:pt modelId="{030EA9CC-C296-4D66-9BC2-85271CA75B0D}" type="pres">
      <dgm:prSet presAssocID="{B193525D-C469-4F8F-90FD-729A4FD05DCF}" presName="sibTrans" presStyleLbl="sibTrans2D1" presStyleIdx="0" presStyleCnt="0"/>
      <dgm:spPr/>
    </dgm:pt>
    <dgm:pt modelId="{AAEF9B7D-B2D9-4BD0-82A5-060E1B695D85}" type="pres">
      <dgm:prSet presAssocID="{F54A4D83-796A-45AE-BE37-BEAF7B9919F9}" presName="compNode" presStyleCnt="0"/>
      <dgm:spPr/>
    </dgm:pt>
    <dgm:pt modelId="{2112692D-0B3A-4F97-8E82-DD3FFAD92C02}" type="pres">
      <dgm:prSet presAssocID="{F54A4D83-796A-45AE-BE37-BEAF7B9919F9}" presName="iconBgRect" presStyleLbl="bgShp" presStyleIdx="2" presStyleCnt="6"/>
      <dgm:spPr/>
    </dgm:pt>
    <dgm:pt modelId="{6FFEC2AA-9994-45CA-BE77-B89D4188BAE5}" type="pres">
      <dgm:prSet presAssocID="{F54A4D83-796A-45AE-BE37-BEAF7B9919F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734CE18-EDA2-437E-B4E7-9B060D061EF2}" type="pres">
      <dgm:prSet presAssocID="{F54A4D83-796A-45AE-BE37-BEAF7B9919F9}" presName="spaceRect" presStyleCnt="0"/>
      <dgm:spPr/>
    </dgm:pt>
    <dgm:pt modelId="{E2F422E1-7B43-4B0F-B220-409443549974}" type="pres">
      <dgm:prSet presAssocID="{F54A4D83-796A-45AE-BE37-BEAF7B9919F9}" presName="textRect" presStyleLbl="revTx" presStyleIdx="2" presStyleCnt="6">
        <dgm:presLayoutVars>
          <dgm:chMax val="1"/>
          <dgm:chPref val="1"/>
        </dgm:presLayoutVars>
      </dgm:prSet>
      <dgm:spPr/>
    </dgm:pt>
    <dgm:pt modelId="{909892C5-2511-4653-9E8D-15D89AE600B8}" type="pres">
      <dgm:prSet presAssocID="{8755D5C0-BDDA-4DF7-B2E7-157A27325C65}" presName="sibTrans" presStyleLbl="sibTrans2D1" presStyleIdx="0" presStyleCnt="0"/>
      <dgm:spPr/>
    </dgm:pt>
    <dgm:pt modelId="{43413AA0-83CD-4AE6-813B-56CEA2D2B176}" type="pres">
      <dgm:prSet presAssocID="{9F0A4881-5C3A-463F-B252-7198EF6E9937}" presName="compNode" presStyleCnt="0"/>
      <dgm:spPr/>
    </dgm:pt>
    <dgm:pt modelId="{CF420CDB-8C52-4C7A-9102-D1DD7859851D}" type="pres">
      <dgm:prSet presAssocID="{9F0A4881-5C3A-463F-B252-7198EF6E9937}" presName="iconBgRect" presStyleLbl="bgShp" presStyleIdx="3" presStyleCnt="6"/>
      <dgm:spPr/>
    </dgm:pt>
    <dgm:pt modelId="{01D46FBE-4BAE-4E43-997D-DED41E6E12F5}" type="pres">
      <dgm:prSet presAssocID="{9F0A4881-5C3A-463F-B252-7198EF6E993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344D7B-2D08-4A1F-A0EC-15A70474C267}" type="pres">
      <dgm:prSet presAssocID="{9F0A4881-5C3A-463F-B252-7198EF6E9937}" presName="spaceRect" presStyleCnt="0"/>
      <dgm:spPr/>
    </dgm:pt>
    <dgm:pt modelId="{75C40C34-B5AD-490D-BAF8-7174E23DB130}" type="pres">
      <dgm:prSet presAssocID="{9F0A4881-5C3A-463F-B252-7198EF6E9937}" presName="textRect" presStyleLbl="revTx" presStyleIdx="3" presStyleCnt="6">
        <dgm:presLayoutVars>
          <dgm:chMax val="1"/>
          <dgm:chPref val="1"/>
        </dgm:presLayoutVars>
      </dgm:prSet>
      <dgm:spPr/>
    </dgm:pt>
    <dgm:pt modelId="{F26A58BD-FABC-4687-A692-6B264A7196BA}" type="pres">
      <dgm:prSet presAssocID="{F2269FAA-1B29-4C40-88E4-9CE0AF5C2546}" presName="sibTrans" presStyleLbl="sibTrans2D1" presStyleIdx="0" presStyleCnt="0"/>
      <dgm:spPr/>
    </dgm:pt>
    <dgm:pt modelId="{9D835C51-6629-4685-8747-E7816613D2B2}" type="pres">
      <dgm:prSet presAssocID="{EFC4E705-9883-4581-971A-612F0FA8D5D4}" presName="compNode" presStyleCnt="0"/>
      <dgm:spPr/>
    </dgm:pt>
    <dgm:pt modelId="{BCECC29D-B3C7-4FF5-850B-7D620845D78C}" type="pres">
      <dgm:prSet presAssocID="{EFC4E705-9883-4581-971A-612F0FA8D5D4}" presName="iconBgRect" presStyleLbl="bgShp" presStyleIdx="4" presStyleCnt="6"/>
      <dgm:spPr/>
    </dgm:pt>
    <dgm:pt modelId="{ACC73F31-E6B4-4EBA-93F0-B959F029B516}" type="pres">
      <dgm:prSet presAssocID="{EFC4E705-9883-4581-971A-612F0FA8D5D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E17BE3-02AB-4FCF-86FD-BAC7B3476C2C}" type="pres">
      <dgm:prSet presAssocID="{EFC4E705-9883-4581-971A-612F0FA8D5D4}" presName="spaceRect" presStyleCnt="0"/>
      <dgm:spPr/>
    </dgm:pt>
    <dgm:pt modelId="{1BBF3167-ACFF-4EE4-8A9C-69A1574ED7A5}" type="pres">
      <dgm:prSet presAssocID="{EFC4E705-9883-4581-971A-612F0FA8D5D4}" presName="textRect" presStyleLbl="revTx" presStyleIdx="4" presStyleCnt="6">
        <dgm:presLayoutVars>
          <dgm:chMax val="1"/>
          <dgm:chPref val="1"/>
        </dgm:presLayoutVars>
      </dgm:prSet>
      <dgm:spPr/>
    </dgm:pt>
    <dgm:pt modelId="{2026033F-6E0A-472C-9E95-E6F951556E38}" type="pres">
      <dgm:prSet presAssocID="{26817C21-5C4A-4994-BF6C-EA76C538AEB3}" presName="sibTrans" presStyleLbl="sibTrans2D1" presStyleIdx="0" presStyleCnt="0"/>
      <dgm:spPr/>
    </dgm:pt>
    <dgm:pt modelId="{C91CCAA9-F2EE-4D24-8336-6A98F14E9C6D}" type="pres">
      <dgm:prSet presAssocID="{B3103426-566C-4F0E-AF8E-92D4FDA07BDA}" presName="compNode" presStyleCnt="0"/>
      <dgm:spPr/>
    </dgm:pt>
    <dgm:pt modelId="{BB7089C3-A409-49B9-BCC7-7D6DDFB7E0ED}" type="pres">
      <dgm:prSet presAssocID="{B3103426-566C-4F0E-AF8E-92D4FDA07BDA}" presName="iconBgRect" presStyleLbl="bgShp" presStyleIdx="5" presStyleCnt="6"/>
      <dgm:spPr/>
    </dgm:pt>
    <dgm:pt modelId="{74FAA752-0DB5-4FF2-B817-125B4010902B}" type="pres">
      <dgm:prSet presAssocID="{B3103426-566C-4F0E-AF8E-92D4FDA07B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504EBD1-AEAB-41A1-9C18-0B72E9C3CBA1}" type="pres">
      <dgm:prSet presAssocID="{B3103426-566C-4F0E-AF8E-92D4FDA07BDA}" presName="spaceRect" presStyleCnt="0"/>
      <dgm:spPr/>
    </dgm:pt>
    <dgm:pt modelId="{BFE04C02-2AF2-42ED-86C9-400E3A3B04D1}" type="pres">
      <dgm:prSet presAssocID="{B3103426-566C-4F0E-AF8E-92D4FDA07BD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8800107-CD6F-46B5-B37F-955A93A4118B}" srcId="{AC567417-9FD5-4E45-B053-3E7009C10BA5}" destId="{F54A4D83-796A-45AE-BE37-BEAF7B9919F9}" srcOrd="2" destOrd="0" parTransId="{C715D3D3-A3BB-472A-85EA-78114D0B42EE}" sibTransId="{8755D5C0-BDDA-4DF7-B2E7-157A27325C65}"/>
    <dgm:cxn modelId="{0347600A-21C7-48FE-B0D7-99B82038BAC4}" type="presOf" srcId="{9F0A4881-5C3A-463F-B252-7198EF6E9937}" destId="{75C40C34-B5AD-490D-BAF8-7174E23DB130}" srcOrd="0" destOrd="0" presId="urn:microsoft.com/office/officeart/2018/2/layout/IconCircleList"/>
    <dgm:cxn modelId="{7EB76B12-EF01-4D6A-912A-23BCEB3AE1AE}" type="presOf" srcId="{8755D5C0-BDDA-4DF7-B2E7-157A27325C65}" destId="{909892C5-2511-4653-9E8D-15D89AE600B8}" srcOrd="0" destOrd="0" presId="urn:microsoft.com/office/officeart/2018/2/layout/IconCircleList"/>
    <dgm:cxn modelId="{024D2A22-8679-46D4-A45D-C2BE5B70BB7A}" srcId="{AC567417-9FD5-4E45-B053-3E7009C10BA5}" destId="{38A4576F-375F-40F8-B5DD-79CBB89EC88A}" srcOrd="0" destOrd="0" parTransId="{65077CE1-83A2-4F2C-A0F3-6D5F6D7D9AF9}" sibTransId="{00E450BD-D5F5-42E9-8155-536B050D2EAC}"/>
    <dgm:cxn modelId="{DA4CAE36-459D-4A35-AAFF-145FEEBA0141}" type="presOf" srcId="{F2269FAA-1B29-4C40-88E4-9CE0AF5C2546}" destId="{F26A58BD-FABC-4687-A692-6B264A7196BA}" srcOrd="0" destOrd="0" presId="urn:microsoft.com/office/officeart/2018/2/layout/IconCircleList"/>
    <dgm:cxn modelId="{6CEB8138-5492-4E10-9E63-B34E2C184AA9}" type="presOf" srcId="{38A4576F-375F-40F8-B5DD-79CBB89EC88A}" destId="{4EF1CD61-B525-42FE-A185-E2A6CE8316F1}" srcOrd="0" destOrd="0" presId="urn:microsoft.com/office/officeart/2018/2/layout/IconCircleList"/>
    <dgm:cxn modelId="{80134861-7A4A-46A2-A35C-E17FB3379325}" type="presOf" srcId="{B193525D-C469-4F8F-90FD-729A4FD05DCF}" destId="{030EA9CC-C296-4D66-9BC2-85271CA75B0D}" srcOrd="0" destOrd="0" presId="urn:microsoft.com/office/officeart/2018/2/layout/IconCircleList"/>
    <dgm:cxn modelId="{44D1324B-A9FB-4ECD-A278-0EC262A4D56E}" type="presOf" srcId="{F54A4D83-796A-45AE-BE37-BEAF7B9919F9}" destId="{E2F422E1-7B43-4B0F-B220-409443549974}" srcOrd="0" destOrd="0" presId="urn:microsoft.com/office/officeart/2018/2/layout/IconCircleList"/>
    <dgm:cxn modelId="{8B4B8082-1C12-4863-9B0B-7B84497704EC}" type="presOf" srcId="{EFC4E705-9883-4581-971A-612F0FA8D5D4}" destId="{1BBF3167-ACFF-4EE4-8A9C-69A1574ED7A5}" srcOrd="0" destOrd="0" presId="urn:microsoft.com/office/officeart/2018/2/layout/IconCircleList"/>
    <dgm:cxn modelId="{6D55368E-58E5-4C8D-A79D-0178F421E8E6}" srcId="{AC567417-9FD5-4E45-B053-3E7009C10BA5}" destId="{9F0A4881-5C3A-463F-B252-7198EF6E9937}" srcOrd="3" destOrd="0" parTransId="{431BEEE3-D600-4478-88E9-55CB39048A28}" sibTransId="{F2269FAA-1B29-4C40-88E4-9CE0AF5C2546}"/>
    <dgm:cxn modelId="{F7D9B79A-AA78-438D-B4C9-AE8B1300AC9D}" type="presOf" srcId="{26817C21-5C4A-4994-BF6C-EA76C538AEB3}" destId="{2026033F-6E0A-472C-9E95-E6F951556E38}" srcOrd="0" destOrd="0" presId="urn:microsoft.com/office/officeart/2018/2/layout/IconCircleList"/>
    <dgm:cxn modelId="{344AE0A6-C05B-4B3E-81EA-55BEB5F9789F}" type="presOf" srcId="{AC567417-9FD5-4E45-B053-3E7009C10BA5}" destId="{67C11CD8-9B63-46EA-96CE-27911C94F648}" srcOrd="0" destOrd="0" presId="urn:microsoft.com/office/officeart/2018/2/layout/IconCircleList"/>
    <dgm:cxn modelId="{C6F817A8-5414-4CE8-AE93-337B0A114FBD}" srcId="{AC567417-9FD5-4E45-B053-3E7009C10BA5}" destId="{EFC4E705-9883-4581-971A-612F0FA8D5D4}" srcOrd="4" destOrd="0" parTransId="{DA764BEA-57BC-411F-B917-78640F096308}" sibTransId="{26817C21-5C4A-4994-BF6C-EA76C538AEB3}"/>
    <dgm:cxn modelId="{D213C7BE-75EB-4A9C-98A7-429315EA6EF2}" type="presOf" srcId="{00E450BD-D5F5-42E9-8155-536B050D2EAC}" destId="{74B59EF7-553F-4CAD-89BD-37A6E2D84017}" srcOrd="0" destOrd="0" presId="urn:microsoft.com/office/officeart/2018/2/layout/IconCircleList"/>
    <dgm:cxn modelId="{144A23C5-7AE0-4929-AA16-DD3F360785E4}" srcId="{AC567417-9FD5-4E45-B053-3E7009C10BA5}" destId="{B3103426-566C-4F0E-AF8E-92D4FDA07BDA}" srcOrd="5" destOrd="0" parTransId="{B1E6BD1D-574B-4CA5-B73E-9BE832202ED4}" sibTransId="{43B69145-A877-47FD-B4F4-E5FDCDB48CD8}"/>
    <dgm:cxn modelId="{E55927CC-125A-4D5A-A695-9CA2D0CD7F6F}" type="presOf" srcId="{B3103426-566C-4F0E-AF8E-92D4FDA07BDA}" destId="{BFE04C02-2AF2-42ED-86C9-400E3A3B04D1}" srcOrd="0" destOrd="0" presId="urn:microsoft.com/office/officeart/2018/2/layout/IconCircleList"/>
    <dgm:cxn modelId="{D02CA6D4-F2A2-42A6-8360-91680D14F1D0}" type="presOf" srcId="{D24FA416-F403-4CE9-808C-88C164D31062}" destId="{AA88C6C7-4DDE-42E0-87FB-6441ADE1027B}" srcOrd="0" destOrd="0" presId="urn:microsoft.com/office/officeart/2018/2/layout/IconCircleList"/>
    <dgm:cxn modelId="{965505D8-229D-4A47-8639-F33674F53DD8}" srcId="{AC567417-9FD5-4E45-B053-3E7009C10BA5}" destId="{D24FA416-F403-4CE9-808C-88C164D31062}" srcOrd="1" destOrd="0" parTransId="{71EC63C6-29C1-46F5-8102-384614407B5C}" sibTransId="{B193525D-C469-4F8F-90FD-729A4FD05DCF}"/>
    <dgm:cxn modelId="{9A7ABDFE-8C57-48D8-8757-D0B047FA4FB8}" type="presParOf" srcId="{67C11CD8-9B63-46EA-96CE-27911C94F648}" destId="{B0479693-9492-428D-802D-F9389C2CE789}" srcOrd="0" destOrd="0" presId="urn:microsoft.com/office/officeart/2018/2/layout/IconCircleList"/>
    <dgm:cxn modelId="{2F20A977-D011-4410-AD14-09C06A004172}" type="presParOf" srcId="{B0479693-9492-428D-802D-F9389C2CE789}" destId="{684BBAEF-A555-4417-8FA6-931CE3257E1D}" srcOrd="0" destOrd="0" presId="urn:microsoft.com/office/officeart/2018/2/layout/IconCircleList"/>
    <dgm:cxn modelId="{A4FB5B26-F3CF-4101-B081-74E5B89BC453}" type="presParOf" srcId="{684BBAEF-A555-4417-8FA6-931CE3257E1D}" destId="{7E39D00C-045D-409F-8EC3-AAFE52B2B0EA}" srcOrd="0" destOrd="0" presId="urn:microsoft.com/office/officeart/2018/2/layout/IconCircleList"/>
    <dgm:cxn modelId="{EF38E6E2-AC70-4A19-AF3F-74AA56715FF1}" type="presParOf" srcId="{684BBAEF-A555-4417-8FA6-931CE3257E1D}" destId="{BB9D124A-5F92-4017-90BF-475047C38319}" srcOrd="1" destOrd="0" presId="urn:microsoft.com/office/officeart/2018/2/layout/IconCircleList"/>
    <dgm:cxn modelId="{046FB422-287E-48B4-B344-5B1EB1E47189}" type="presParOf" srcId="{684BBAEF-A555-4417-8FA6-931CE3257E1D}" destId="{FFDE41EC-F64F-41A5-82E1-60CB75895DA2}" srcOrd="2" destOrd="0" presId="urn:microsoft.com/office/officeart/2018/2/layout/IconCircleList"/>
    <dgm:cxn modelId="{328D771A-26FF-4044-8477-0ABDEA23F69E}" type="presParOf" srcId="{684BBAEF-A555-4417-8FA6-931CE3257E1D}" destId="{4EF1CD61-B525-42FE-A185-E2A6CE8316F1}" srcOrd="3" destOrd="0" presId="urn:microsoft.com/office/officeart/2018/2/layout/IconCircleList"/>
    <dgm:cxn modelId="{928C6C27-4B4E-42DB-BCAB-7CD85CECF2D5}" type="presParOf" srcId="{B0479693-9492-428D-802D-F9389C2CE789}" destId="{74B59EF7-553F-4CAD-89BD-37A6E2D84017}" srcOrd="1" destOrd="0" presId="urn:microsoft.com/office/officeart/2018/2/layout/IconCircleList"/>
    <dgm:cxn modelId="{AB928C26-6363-4E46-BCC8-94893B3A936A}" type="presParOf" srcId="{B0479693-9492-428D-802D-F9389C2CE789}" destId="{FB5900FA-C38D-4E1E-93AB-2A20CE92A338}" srcOrd="2" destOrd="0" presId="urn:microsoft.com/office/officeart/2018/2/layout/IconCircleList"/>
    <dgm:cxn modelId="{FE91F81A-6785-4CC6-936D-C8BFF963A09C}" type="presParOf" srcId="{FB5900FA-C38D-4E1E-93AB-2A20CE92A338}" destId="{4FFC67F0-C9A8-49C6-99C4-E7AF1EED734C}" srcOrd="0" destOrd="0" presId="urn:microsoft.com/office/officeart/2018/2/layout/IconCircleList"/>
    <dgm:cxn modelId="{1AE7FEB5-68BA-4E72-9158-D7277EA9F9D1}" type="presParOf" srcId="{FB5900FA-C38D-4E1E-93AB-2A20CE92A338}" destId="{E8273C87-0991-4546-A32B-BC86110337FB}" srcOrd="1" destOrd="0" presId="urn:microsoft.com/office/officeart/2018/2/layout/IconCircleList"/>
    <dgm:cxn modelId="{5FE881E3-BC20-420C-AED0-4E67BF816BDE}" type="presParOf" srcId="{FB5900FA-C38D-4E1E-93AB-2A20CE92A338}" destId="{AAEB4AE9-C8D3-40DB-866C-BAF21B38FF3D}" srcOrd="2" destOrd="0" presId="urn:microsoft.com/office/officeart/2018/2/layout/IconCircleList"/>
    <dgm:cxn modelId="{2D7B4952-57FA-4105-8126-41BF56324F04}" type="presParOf" srcId="{FB5900FA-C38D-4E1E-93AB-2A20CE92A338}" destId="{AA88C6C7-4DDE-42E0-87FB-6441ADE1027B}" srcOrd="3" destOrd="0" presId="urn:microsoft.com/office/officeart/2018/2/layout/IconCircleList"/>
    <dgm:cxn modelId="{25123165-67F7-4B16-AC5C-F7DF55BCF6D0}" type="presParOf" srcId="{B0479693-9492-428D-802D-F9389C2CE789}" destId="{030EA9CC-C296-4D66-9BC2-85271CA75B0D}" srcOrd="3" destOrd="0" presId="urn:microsoft.com/office/officeart/2018/2/layout/IconCircleList"/>
    <dgm:cxn modelId="{E1AC4134-3135-47AB-9558-9D95CB1DDFD1}" type="presParOf" srcId="{B0479693-9492-428D-802D-F9389C2CE789}" destId="{AAEF9B7D-B2D9-4BD0-82A5-060E1B695D85}" srcOrd="4" destOrd="0" presId="urn:microsoft.com/office/officeart/2018/2/layout/IconCircleList"/>
    <dgm:cxn modelId="{BD963A7D-DBCC-4F5D-9C00-F6135E0EA663}" type="presParOf" srcId="{AAEF9B7D-B2D9-4BD0-82A5-060E1B695D85}" destId="{2112692D-0B3A-4F97-8E82-DD3FFAD92C02}" srcOrd="0" destOrd="0" presId="urn:microsoft.com/office/officeart/2018/2/layout/IconCircleList"/>
    <dgm:cxn modelId="{098AAB39-65A9-4621-895C-FD3DC8D42B58}" type="presParOf" srcId="{AAEF9B7D-B2D9-4BD0-82A5-060E1B695D85}" destId="{6FFEC2AA-9994-45CA-BE77-B89D4188BAE5}" srcOrd="1" destOrd="0" presId="urn:microsoft.com/office/officeart/2018/2/layout/IconCircleList"/>
    <dgm:cxn modelId="{65129644-6810-4B86-B26A-6D3F73819457}" type="presParOf" srcId="{AAEF9B7D-B2D9-4BD0-82A5-060E1B695D85}" destId="{A734CE18-EDA2-437E-B4E7-9B060D061EF2}" srcOrd="2" destOrd="0" presId="urn:microsoft.com/office/officeart/2018/2/layout/IconCircleList"/>
    <dgm:cxn modelId="{B88380C4-DE1A-497A-B053-E4AA43DEBCA3}" type="presParOf" srcId="{AAEF9B7D-B2D9-4BD0-82A5-060E1B695D85}" destId="{E2F422E1-7B43-4B0F-B220-409443549974}" srcOrd="3" destOrd="0" presId="urn:microsoft.com/office/officeart/2018/2/layout/IconCircleList"/>
    <dgm:cxn modelId="{41E01E0C-0050-4F85-86B8-5C6C15111181}" type="presParOf" srcId="{B0479693-9492-428D-802D-F9389C2CE789}" destId="{909892C5-2511-4653-9E8D-15D89AE600B8}" srcOrd="5" destOrd="0" presId="urn:microsoft.com/office/officeart/2018/2/layout/IconCircleList"/>
    <dgm:cxn modelId="{14634818-DECB-4BBC-A9A7-A958992079F8}" type="presParOf" srcId="{B0479693-9492-428D-802D-F9389C2CE789}" destId="{43413AA0-83CD-4AE6-813B-56CEA2D2B176}" srcOrd="6" destOrd="0" presId="urn:microsoft.com/office/officeart/2018/2/layout/IconCircleList"/>
    <dgm:cxn modelId="{3D6CE77E-3452-4223-BA06-BFB16A00621A}" type="presParOf" srcId="{43413AA0-83CD-4AE6-813B-56CEA2D2B176}" destId="{CF420CDB-8C52-4C7A-9102-D1DD7859851D}" srcOrd="0" destOrd="0" presId="urn:microsoft.com/office/officeart/2018/2/layout/IconCircleList"/>
    <dgm:cxn modelId="{B7C94403-530D-4CCA-B9A8-958C685E3087}" type="presParOf" srcId="{43413AA0-83CD-4AE6-813B-56CEA2D2B176}" destId="{01D46FBE-4BAE-4E43-997D-DED41E6E12F5}" srcOrd="1" destOrd="0" presId="urn:microsoft.com/office/officeart/2018/2/layout/IconCircleList"/>
    <dgm:cxn modelId="{983B18C1-5673-4603-90F2-31492B49F9BB}" type="presParOf" srcId="{43413AA0-83CD-4AE6-813B-56CEA2D2B176}" destId="{84344D7B-2D08-4A1F-A0EC-15A70474C267}" srcOrd="2" destOrd="0" presId="urn:microsoft.com/office/officeart/2018/2/layout/IconCircleList"/>
    <dgm:cxn modelId="{E6C174C4-93EE-4436-8DAB-AE5EED82A028}" type="presParOf" srcId="{43413AA0-83CD-4AE6-813B-56CEA2D2B176}" destId="{75C40C34-B5AD-490D-BAF8-7174E23DB130}" srcOrd="3" destOrd="0" presId="urn:microsoft.com/office/officeart/2018/2/layout/IconCircleList"/>
    <dgm:cxn modelId="{C9651C71-EAAA-4E29-B6C0-68D3AAFD6EC7}" type="presParOf" srcId="{B0479693-9492-428D-802D-F9389C2CE789}" destId="{F26A58BD-FABC-4687-A692-6B264A7196BA}" srcOrd="7" destOrd="0" presId="urn:microsoft.com/office/officeart/2018/2/layout/IconCircleList"/>
    <dgm:cxn modelId="{B0B26A2D-5F25-4E54-BD97-42592C24CD19}" type="presParOf" srcId="{B0479693-9492-428D-802D-F9389C2CE789}" destId="{9D835C51-6629-4685-8747-E7816613D2B2}" srcOrd="8" destOrd="0" presId="urn:microsoft.com/office/officeart/2018/2/layout/IconCircleList"/>
    <dgm:cxn modelId="{00052AF1-AE67-4D94-9674-2DD62941C839}" type="presParOf" srcId="{9D835C51-6629-4685-8747-E7816613D2B2}" destId="{BCECC29D-B3C7-4FF5-850B-7D620845D78C}" srcOrd="0" destOrd="0" presId="urn:microsoft.com/office/officeart/2018/2/layout/IconCircleList"/>
    <dgm:cxn modelId="{E2BC8545-5822-4004-AD5B-8A62D9E8C5C3}" type="presParOf" srcId="{9D835C51-6629-4685-8747-E7816613D2B2}" destId="{ACC73F31-E6B4-4EBA-93F0-B959F029B516}" srcOrd="1" destOrd="0" presId="urn:microsoft.com/office/officeart/2018/2/layout/IconCircleList"/>
    <dgm:cxn modelId="{F0F968F0-18C9-4F77-BF86-BC15DA8EF4CF}" type="presParOf" srcId="{9D835C51-6629-4685-8747-E7816613D2B2}" destId="{03E17BE3-02AB-4FCF-86FD-BAC7B3476C2C}" srcOrd="2" destOrd="0" presId="urn:microsoft.com/office/officeart/2018/2/layout/IconCircleList"/>
    <dgm:cxn modelId="{EE43C5E7-CA4A-485F-B6BA-B9997E1A3E63}" type="presParOf" srcId="{9D835C51-6629-4685-8747-E7816613D2B2}" destId="{1BBF3167-ACFF-4EE4-8A9C-69A1574ED7A5}" srcOrd="3" destOrd="0" presId="urn:microsoft.com/office/officeart/2018/2/layout/IconCircleList"/>
    <dgm:cxn modelId="{14325B0A-0E09-441B-99BD-1C892A986825}" type="presParOf" srcId="{B0479693-9492-428D-802D-F9389C2CE789}" destId="{2026033F-6E0A-472C-9E95-E6F951556E38}" srcOrd="9" destOrd="0" presId="urn:microsoft.com/office/officeart/2018/2/layout/IconCircleList"/>
    <dgm:cxn modelId="{2FF56418-D9A5-43AB-9551-166F67ACDA58}" type="presParOf" srcId="{B0479693-9492-428D-802D-F9389C2CE789}" destId="{C91CCAA9-F2EE-4D24-8336-6A98F14E9C6D}" srcOrd="10" destOrd="0" presId="urn:microsoft.com/office/officeart/2018/2/layout/IconCircleList"/>
    <dgm:cxn modelId="{3C68010D-9AFB-4882-BB85-598CAE422EC0}" type="presParOf" srcId="{C91CCAA9-F2EE-4D24-8336-6A98F14E9C6D}" destId="{BB7089C3-A409-49B9-BCC7-7D6DDFB7E0ED}" srcOrd="0" destOrd="0" presId="urn:microsoft.com/office/officeart/2018/2/layout/IconCircleList"/>
    <dgm:cxn modelId="{D6D79343-FE94-49DB-B416-4B43D1371E77}" type="presParOf" srcId="{C91CCAA9-F2EE-4D24-8336-6A98F14E9C6D}" destId="{74FAA752-0DB5-4FF2-B817-125B4010902B}" srcOrd="1" destOrd="0" presId="urn:microsoft.com/office/officeart/2018/2/layout/IconCircleList"/>
    <dgm:cxn modelId="{E69A8DB0-31C1-4E88-A023-BD622283745C}" type="presParOf" srcId="{C91CCAA9-F2EE-4D24-8336-6A98F14E9C6D}" destId="{2504EBD1-AEAB-41A1-9C18-0B72E9C3CBA1}" srcOrd="2" destOrd="0" presId="urn:microsoft.com/office/officeart/2018/2/layout/IconCircleList"/>
    <dgm:cxn modelId="{B021E1CD-92A8-4668-B957-5FCEFD3D78C6}" type="presParOf" srcId="{C91CCAA9-F2EE-4D24-8336-6A98F14E9C6D}" destId="{BFE04C02-2AF2-42ED-86C9-400E3A3B04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92B7CA-1982-44A4-B93F-F06D6D1235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2D7035-B9C1-4997-8CE9-7E7A9EB65ADC}">
      <dgm:prSet/>
      <dgm:spPr/>
      <dgm:t>
        <a:bodyPr/>
        <a:lstStyle/>
        <a:p>
          <a:r>
            <a:rPr lang="pt-BR" b="0" i="0" baseline="0"/>
            <a:t>Criado em 1999</a:t>
          </a:r>
          <a:endParaRPr lang="en-US"/>
        </a:p>
      </dgm:t>
    </dgm:pt>
    <dgm:pt modelId="{7FB2A00D-6262-422A-91E0-9A7D25D1B1DC}" type="parTrans" cxnId="{47019E75-144F-4A49-B4BF-0A9191C8BA88}">
      <dgm:prSet/>
      <dgm:spPr/>
      <dgm:t>
        <a:bodyPr/>
        <a:lstStyle/>
        <a:p>
          <a:endParaRPr lang="en-US"/>
        </a:p>
      </dgm:t>
    </dgm:pt>
    <dgm:pt modelId="{B923B612-5D5C-4ABA-B2E3-32FA438A7987}" type="sibTrans" cxnId="{47019E75-144F-4A49-B4BF-0A9191C8BA88}">
      <dgm:prSet/>
      <dgm:spPr/>
      <dgm:t>
        <a:bodyPr/>
        <a:lstStyle/>
        <a:p>
          <a:endParaRPr lang="en-US"/>
        </a:p>
      </dgm:t>
    </dgm:pt>
    <dgm:pt modelId="{574294BC-143E-4E64-BDFB-8EDA0AAE852E}">
      <dgm:prSet/>
      <dgm:spPr/>
      <dgm:t>
        <a:bodyPr/>
        <a:lstStyle/>
        <a:p>
          <a:r>
            <a:rPr lang="pt-BR" b="0" i="0" baseline="0"/>
            <a:t>Inicialmente usado em oleodutos</a:t>
          </a:r>
          <a:endParaRPr lang="en-US"/>
        </a:p>
      </dgm:t>
    </dgm:pt>
    <dgm:pt modelId="{282E38AA-78F6-4AEF-B947-A821EC0F12CD}" type="parTrans" cxnId="{ED8D764C-5D78-47BE-8C44-A0C216301218}">
      <dgm:prSet/>
      <dgm:spPr/>
      <dgm:t>
        <a:bodyPr/>
        <a:lstStyle/>
        <a:p>
          <a:endParaRPr lang="en-US"/>
        </a:p>
      </dgm:t>
    </dgm:pt>
    <dgm:pt modelId="{E396FF0E-6B59-4BC6-94A0-D85D934E8A32}" type="sibTrans" cxnId="{ED8D764C-5D78-47BE-8C44-A0C216301218}">
      <dgm:prSet/>
      <dgm:spPr/>
      <dgm:t>
        <a:bodyPr/>
        <a:lstStyle/>
        <a:p>
          <a:endParaRPr lang="en-US"/>
        </a:p>
      </dgm:t>
    </dgm:pt>
    <dgm:pt modelId="{32EDC6AD-0728-4CC2-8093-3D9D5DA214FD}">
      <dgm:prSet/>
      <dgm:spPr/>
      <dgm:t>
        <a:bodyPr/>
        <a:lstStyle/>
        <a:p>
          <a:r>
            <a:rPr lang="pt-BR" b="0" i="0" baseline="0"/>
            <a:t>Evolução para IoT e M2M (machine-to-machine)</a:t>
          </a:r>
          <a:endParaRPr lang="en-US"/>
        </a:p>
      </dgm:t>
    </dgm:pt>
    <dgm:pt modelId="{E4EAF8D9-E407-40B2-8106-3BDAEE171B36}" type="parTrans" cxnId="{BCA6B63E-3D2A-4A98-91E3-3A4837F9E102}">
      <dgm:prSet/>
      <dgm:spPr/>
      <dgm:t>
        <a:bodyPr/>
        <a:lstStyle/>
        <a:p>
          <a:endParaRPr lang="en-US"/>
        </a:p>
      </dgm:t>
    </dgm:pt>
    <dgm:pt modelId="{FA8A5C95-65B4-4EF4-B5EF-D22AD8AF3446}" type="sibTrans" cxnId="{BCA6B63E-3D2A-4A98-91E3-3A4837F9E102}">
      <dgm:prSet/>
      <dgm:spPr/>
      <dgm:t>
        <a:bodyPr/>
        <a:lstStyle/>
        <a:p>
          <a:endParaRPr lang="en-US"/>
        </a:p>
      </dgm:t>
    </dgm:pt>
    <dgm:pt modelId="{10C6C65D-F871-4F95-A1A2-E13067EFEFBC}">
      <dgm:prSet/>
      <dgm:spPr/>
      <dgm:t>
        <a:bodyPr/>
        <a:lstStyle/>
        <a:p>
          <a:r>
            <a:rPr lang="pt-BR" b="0" i="0" baseline="0"/>
            <a:t>Versão 3.1.1 (2013) e versão 5.0 (2018) </a:t>
          </a:r>
          <a:endParaRPr lang="en-US"/>
        </a:p>
      </dgm:t>
    </dgm:pt>
    <dgm:pt modelId="{2D452271-EE72-46FE-99FC-7D9C142E4E65}" type="parTrans" cxnId="{1E8AE1DD-D183-4AB3-A08A-61B1DCA667DC}">
      <dgm:prSet/>
      <dgm:spPr/>
      <dgm:t>
        <a:bodyPr/>
        <a:lstStyle/>
        <a:p>
          <a:endParaRPr lang="en-US"/>
        </a:p>
      </dgm:t>
    </dgm:pt>
    <dgm:pt modelId="{03E99183-ABAB-4710-B5E6-0E2038668EA4}" type="sibTrans" cxnId="{1E8AE1DD-D183-4AB3-A08A-61B1DCA667DC}">
      <dgm:prSet/>
      <dgm:spPr/>
      <dgm:t>
        <a:bodyPr/>
        <a:lstStyle/>
        <a:p>
          <a:endParaRPr lang="en-US"/>
        </a:p>
      </dgm:t>
    </dgm:pt>
    <dgm:pt modelId="{A82F2A32-4DA1-40E6-A6D0-803AF44A56FB}" type="pres">
      <dgm:prSet presAssocID="{CE92B7CA-1982-44A4-B93F-F06D6D1235F2}" presName="root" presStyleCnt="0">
        <dgm:presLayoutVars>
          <dgm:dir/>
          <dgm:resizeHandles val="exact"/>
        </dgm:presLayoutVars>
      </dgm:prSet>
      <dgm:spPr/>
    </dgm:pt>
    <dgm:pt modelId="{3D1749C0-E03D-4B7A-8436-83811C3FA29A}" type="pres">
      <dgm:prSet presAssocID="{922D7035-B9C1-4997-8CE9-7E7A9EB65ADC}" presName="compNode" presStyleCnt="0"/>
      <dgm:spPr/>
    </dgm:pt>
    <dgm:pt modelId="{F99A0265-20BD-42DF-98D4-2FCF4AEA8137}" type="pres">
      <dgm:prSet presAssocID="{922D7035-B9C1-4997-8CE9-7E7A9EB65ADC}" presName="bgRect" presStyleLbl="bgShp" presStyleIdx="0" presStyleCnt="4"/>
      <dgm:spPr/>
    </dgm:pt>
    <dgm:pt modelId="{A3900651-CF8F-4A3A-B0CF-4E10ECA187AE}" type="pres">
      <dgm:prSet presAssocID="{922D7035-B9C1-4997-8CE9-7E7A9EB65A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"/>
        </a:ext>
      </dgm:extLst>
    </dgm:pt>
    <dgm:pt modelId="{6C96FBC6-8EA5-48C6-B40F-1888537F38D2}" type="pres">
      <dgm:prSet presAssocID="{922D7035-B9C1-4997-8CE9-7E7A9EB65ADC}" presName="spaceRect" presStyleCnt="0"/>
      <dgm:spPr/>
    </dgm:pt>
    <dgm:pt modelId="{C0F75416-B706-4D10-B469-0F3746AA1330}" type="pres">
      <dgm:prSet presAssocID="{922D7035-B9C1-4997-8CE9-7E7A9EB65ADC}" presName="parTx" presStyleLbl="revTx" presStyleIdx="0" presStyleCnt="4">
        <dgm:presLayoutVars>
          <dgm:chMax val="0"/>
          <dgm:chPref val="0"/>
        </dgm:presLayoutVars>
      </dgm:prSet>
      <dgm:spPr/>
    </dgm:pt>
    <dgm:pt modelId="{E2E56912-8E02-4089-A4E3-98B42B73E4D1}" type="pres">
      <dgm:prSet presAssocID="{B923B612-5D5C-4ABA-B2E3-32FA438A7987}" presName="sibTrans" presStyleCnt="0"/>
      <dgm:spPr/>
    </dgm:pt>
    <dgm:pt modelId="{18475EAF-81EC-42C9-9BFF-EA590A7546CE}" type="pres">
      <dgm:prSet presAssocID="{574294BC-143E-4E64-BDFB-8EDA0AAE852E}" presName="compNode" presStyleCnt="0"/>
      <dgm:spPr/>
    </dgm:pt>
    <dgm:pt modelId="{CD5A249E-4A25-4156-A65C-561590CC3B47}" type="pres">
      <dgm:prSet presAssocID="{574294BC-143E-4E64-BDFB-8EDA0AAE852E}" presName="bgRect" presStyleLbl="bgShp" presStyleIdx="1" presStyleCnt="4"/>
      <dgm:spPr/>
    </dgm:pt>
    <dgm:pt modelId="{4E834065-C62F-4DFA-8E29-48DA830571D3}" type="pres">
      <dgm:prSet presAssocID="{574294BC-143E-4E64-BDFB-8EDA0AAE85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3D71D6-081C-4B8E-8F95-F3B2ED556349}" type="pres">
      <dgm:prSet presAssocID="{574294BC-143E-4E64-BDFB-8EDA0AAE852E}" presName="spaceRect" presStyleCnt="0"/>
      <dgm:spPr/>
    </dgm:pt>
    <dgm:pt modelId="{EBEA00D2-2556-4A43-83AE-35B4DA3001B6}" type="pres">
      <dgm:prSet presAssocID="{574294BC-143E-4E64-BDFB-8EDA0AAE852E}" presName="parTx" presStyleLbl="revTx" presStyleIdx="1" presStyleCnt="4">
        <dgm:presLayoutVars>
          <dgm:chMax val="0"/>
          <dgm:chPref val="0"/>
        </dgm:presLayoutVars>
      </dgm:prSet>
      <dgm:spPr/>
    </dgm:pt>
    <dgm:pt modelId="{5144BFDC-1D3D-4040-8397-A030140DBEC1}" type="pres">
      <dgm:prSet presAssocID="{E396FF0E-6B59-4BC6-94A0-D85D934E8A32}" presName="sibTrans" presStyleCnt="0"/>
      <dgm:spPr/>
    </dgm:pt>
    <dgm:pt modelId="{4DB0EBF1-B9E6-44BF-9900-0EBE39D95BA6}" type="pres">
      <dgm:prSet presAssocID="{32EDC6AD-0728-4CC2-8093-3D9D5DA214FD}" presName="compNode" presStyleCnt="0"/>
      <dgm:spPr/>
    </dgm:pt>
    <dgm:pt modelId="{C33FE564-07B5-4F43-B194-6B625F634C6F}" type="pres">
      <dgm:prSet presAssocID="{32EDC6AD-0728-4CC2-8093-3D9D5DA214FD}" presName="bgRect" presStyleLbl="bgShp" presStyleIdx="2" presStyleCnt="4"/>
      <dgm:spPr/>
    </dgm:pt>
    <dgm:pt modelId="{2AA1B728-5878-4DC5-B090-0C11F68D26BD}" type="pres">
      <dgm:prSet presAssocID="{32EDC6AD-0728-4CC2-8093-3D9D5DA214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E1B429D-E1FB-4E06-B944-0722CCB4D611}" type="pres">
      <dgm:prSet presAssocID="{32EDC6AD-0728-4CC2-8093-3D9D5DA214FD}" presName="spaceRect" presStyleCnt="0"/>
      <dgm:spPr/>
    </dgm:pt>
    <dgm:pt modelId="{B575BF5B-A076-43A8-833D-92004094CB42}" type="pres">
      <dgm:prSet presAssocID="{32EDC6AD-0728-4CC2-8093-3D9D5DA214FD}" presName="parTx" presStyleLbl="revTx" presStyleIdx="2" presStyleCnt="4">
        <dgm:presLayoutVars>
          <dgm:chMax val="0"/>
          <dgm:chPref val="0"/>
        </dgm:presLayoutVars>
      </dgm:prSet>
      <dgm:spPr/>
    </dgm:pt>
    <dgm:pt modelId="{CA77A62C-133F-4FEC-AC3C-C0B3BEEFE913}" type="pres">
      <dgm:prSet presAssocID="{FA8A5C95-65B4-4EF4-B5EF-D22AD8AF3446}" presName="sibTrans" presStyleCnt="0"/>
      <dgm:spPr/>
    </dgm:pt>
    <dgm:pt modelId="{D292FC7A-B95E-4729-9F9B-BB0F99ABC4C4}" type="pres">
      <dgm:prSet presAssocID="{10C6C65D-F871-4F95-A1A2-E13067EFEFBC}" presName="compNode" presStyleCnt="0"/>
      <dgm:spPr/>
    </dgm:pt>
    <dgm:pt modelId="{9ABC2AE4-31F8-4728-AD5D-A97338B54C9C}" type="pres">
      <dgm:prSet presAssocID="{10C6C65D-F871-4F95-A1A2-E13067EFEFBC}" presName="bgRect" presStyleLbl="bgShp" presStyleIdx="3" presStyleCnt="4"/>
      <dgm:spPr/>
    </dgm:pt>
    <dgm:pt modelId="{8F9DEBB1-57E0-4FAA-A014-7F75CAF19866}" type="pres">
      <dgm:prSet presAssocID="{10C6C65D-F871-4F95-A1A2-E13067EFEF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36A8958-501E-4944-879C-D9793B307D7E}" type="pres">
      <dgm:prSet presAssocID="{10C6C65D-F871-4F95-A1A2-E13067EFEFBC}" presName="spaceRect" presStyleCnt="0"/>
      <dgm:spPr/>
    </dgm:pt>
    <dgm:pt modelId="{0DE6EE84-BEEB-43CE-8AD2-0DA69867BF67}" type="pres">
      <dgm:prSet presAssocID="{10C6C65D-F871-4F95-A1A2-E13067EFEF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A6B63E-3D2A-4A98-91E3-3A4837F9E102}" srcId="{CE92B7CA-1982-44A4-B93F-F06D6D1235F2}" destId="{32EDC6AD-0728-4CC2-8093-3D9D5DA214FD}" srcOrd="2" destOrd="0" parTransId="{E4EAF8D9-E407-40B2-8106-3BDAEE171B36}" sibTransId="{FA8A5C95-65B4-4EF4-B5EF-D22AD8AF3446}"/>
    <dgm:cxn modelId="{9A6B595B-004E-46F0-BFAA-84457E3551BE}" type="presOf" srcId="{10C6C65D-F871-4F95-A1A2-E13067EFEFBC}" destId="{0DE6EE84-BEEB-43CE-8AD2-0DA69867BF67}" srcOrd="0" destOrd="0" presId="urn:microsoft.com/office/officeart/2018/2/layout/IconVerticalSolidList"/>
    <dgm:cxn modelId="{7FF16A46-14F7-434B-BFB7-4A758681013C}" type="presOf" srcId="{922D7035-B9C1-4997-8CE9-7E7A9EB65ADC}" destId="{C0F75416-B706-4D10-B469-0F3746AA1330}" srcOrd="0" destOrd="0" presId="urn:microsoft.com/office/officeart/2018/2/layout/IconVerticalSolidList"/>
    <dgm:cxn modelId="{CEA67C47-B32A-4E1B-856A-6347EAFD4FDC}" type="presOf" srcId="{CE92B7CA-1982-44A4-B93F-F06D6D1235F2}" destId="{A82F2A32-4DA1-40E6-A6D0-803AF44A56FB}" srcOrd="0" destOrd="0" presId="urn:microsoft.com/office/officeart/2018/2/layout/IconVerticalSolidList"/>
    <dgm:cxn modelId="{ED8D764C-5D78-47BE-8C44-A0C216301218}" srcId="{CE92B7CA-1982-44A4-B93F-F06D6D1235F2}" destId="{574294BC-143E-4E64-BDFB-8EDA0AAE852E}" srcOrd="1" destOrd="0" parTransId="{282E38AA-78F6-4AEF-B947-A821EC0F12CD}" sibTransId="{E396FF0E-6B59-4BC6-94A0-D85D934E8A32}"/>
    <dgm:cxn modelId="{47019E75-144F-4A49-B4BF-0A9191C8BA88}" srcId="{CE92B7CA-1982-44A4-B93F-F06D6D1235F2}" destId="{922D7035-B9C1-4997-8CE9-7E7A9EB65ADC}" srcOrd="0" destOrd="0" parTransId="{7FB2A00D-6262-422A-91E0-9A7D25D1B1DC}" sibTransId="{B923B612-5D5C-4ABA-B2E3-32FA438A7987}"/>
    <dgm:cxn modelId="{F51BF0AA-8D8C-4E63-BBC5-FDDD0991917D}" type="presOf" srcId="{32EDC6AD-0728-4CC2-8093-3D9D5DA214FD}" destId="{B575BF5B-A076-43A8-833D-92004094CB42}" srcOrd="0" destOrd="0" presId="urn:microsoft.com/office/officeart/2018/2/layout/IconVerticalSolidList"/>
    <dgm:cxn modelId="{5DC6FFC7-425B-4818-9A07-739FEB6D08E8}" type="presOf" srcId="{574294BC-143E-4E64-BDFB-8EDA0AAE852E}" destId="{EBEA00D2-2556-4A43-83AE-35B4DA3001B6}" srcOrd="0" destOrd="0" presId="urn:microsoft.com/office/officeart/2018/2/layout/IconVerticalSolidList"/>
    <dgm:cxn modelId="{1E8AE1DD-D183-4AB3-A08A-61B1DCA667DC}" srcId="{CE92B7CA-1982-44A4-B93F-F06D6D1235F2}" destId="{10C6C65D-F871-4F95-A1A2-E13067EFEFBC}" srcOrd="3" destOrd="0" parTransId="{2D452271-EE72-46FE-99FC-7D9C142E4E65}" sibTransId="{03E99183-ABAB-4710-B5E6-0E2038668EA4}"/>
    <dgm:cxn modelId="{2BA541AD-F3F1-4FF7-A028-BE8458785EB0}" type="presParOf" srcId="{A82F2A32-4DA1-40E6-A6D0-803AF44A56FB}" destId="{3D1749C0-E03D-4B7A-8436-83811C3FA29A}" srcOrd="0" destOrd="0" presId="urn:microsoft.com/office/officeart/2018/2/layout/IconVerticalSolidList"/>
    <dgm:cxn modelId="{F00E0F82-5234-4A06-AA4D-80EDA9AFB032}" type="presParOf" srcId="{3D1749C0-E03D-4B7A-8436-83811C3FA29A}" destId="{F99A0265-20BD-42DF-98D4-2FCF4AEA8137}" srcOrd="0" destOrd="0" presId="urn:microsoft.com/office/officeart/2018/2/layout/IconVerticalSolidList"/>
    <dgm:cxn modelId="{8A938B3D-E3EA-483B-8540-32FDD488467D}" type="presParOf" srcId="{3D1749C0-E03D-4B7A-8436-83811C3FA29A}" destId="{A3900651-CF8F-4A3A-B0CF-4E10ECA187AE}" srcOrd="1" destOrd="0" presId="urn:microsoft.com/office/officeart/2018/2/layout/IconVerticalSolidList"/>
    <dgm:cxn modelId="{AA94B830-1F92-4CB0-A7B0-0D15BFB2611F}" type="presParOf" srcId="{3D1749C0-E03D-4B7A-8436-83811C3FA29A}" destId="{6C96FBC6-8EA5-48C6-B40F-1888537F38D2}" srcOrd="2" destOrd="0" presId="urn:microsoft.com/office/officeart/2018/2/layout/IconVerticalSolidList"/>
    <dgm:cxn modelId="{D1234C24-A944-4B25-8AD9-DE82B8F6E14F}" type="presParOf" srcId="{3D1749C0-E03D-4B7A-8436-83811C3FA29A}" destId="{C0F75416-B706-4D10-B469-0F3746AA1330}" srcOrd="3" destOrd="0" presId="urn:microsoft.com/office/officeart/2018/2/layout/IconVerticalSolidList"/>
    <dgm:cxn modelId="{1F99C8D3-34F4-4B69-B579-037B86C83CFF}" type="presParOf" srcId="{A82F2A32-4DA1-40E6-A6D0-803AF44A56FB}" destId="{E2E56912-8E02-4089-A4E3-98B42B73E4D1}" srcOrd="1" destOrd="0" presId="urn:microsoft.com/office/officeart/2018/2/layout/IconVerticalSolidList"/>
    <dgm:cxn modelId="{C8919BC3-C8FA-4EED-B374-6CAE9F087A1F}" type="presParOf" srcId="{A82F2A32-4DA1-40E6-A6D0-803AF44A56FB}" destId="{18475EAF-81EC-42C9-9BFF-EA590A7546CE}" srcOrd="2" destOrd="0" presId="urn:microsoft.com/office/officeart/2018/2/layout/IconVerticalSolidList"/>
    <dgm:cxn modelId="{993B9831-5253-4665-8D2A-232EBA4EC9DA}" type="presParOf" srcId="{18475EAF-81EC-42C9-9BFF-EA590A7546CE}" destId="{CD5A249E-4A25-4156-A65C-561590CC3B47}" srcOrd="0" destOrd="0" presId="urn:microsoft.com/office/officeart/2018/2/layout/IconVerticalSolidList"/>
    <dgm:cxn modelId="{3393D752-CFA6-474C-85E1-9449B460B6BB}" type="presParOf" srcId="{18475EAF-81EC-42C9-9BFF-EA590A7546CE}" destId="{4E834065-C62F-4DFA-8E29-48DA830571D3}" srcOrd="1" destOrd="0" presId="urn:microsoft.com/office/officeart/2018/2/layout/IconVerticalSolidList"/>
    <dgm:cxn modelId="{44B9F8EE-3FB7-4F77-8231-14A31E320A0C}" type="presParOf" srcId="{18475EAF-81EC-42C9-9BFF-EA590A7546CE}" destId="{103D71D6-081C-4B8E-8F95-F3B2ED556349}" srcOrd="2" destOrd="0" presId="urn:microsoft.com/office/officeart/2018/2/layout/IconVerticalSolidList"/>
    <dgm:cxn modelId="{C2F4EAFC-202A-4D37-B32D-488E5984D4B8}" type="presParOf" srcId="{18475EAF-81EC-42C9-9BFF-EA590A7546CE}" destId="{EBEA00D2-2556-4A43-83AE-35B4DA3001B6}" srcOrd="3" destOrd="0" presId="urn:microsoft.com/office/officeart/2018/2/layout/IconVerticalSolidList"/>
    <dgm:cxn modelId="{981B6119-6508-4B0B-857E-44293F65E05A}" type="presParOf" srcId="{A82F2A32-4DA1-40E6-A6D0-803AF44A56FB}" destId="{5144BFDC-1D3D-4040-8397-A030140DBEC1}" srcOrd="3" destOrd="0" presId="urn:microsoft.com/office/officeart/2018/2/layout/IconVerticalSolidList"/>
    <dgm:cxn modelId="{DDCBC19A-2FCC-4147-90E0-CF590972A84E}" type="presParOf" srcId="{A82F2A32-4DA1-40E6-A6D0-803AF44A56FB}" destId="{4DB0EBF1-B9E6-44BF-9900-0EBE39D95BA6}" srcOrd="4" destOrd="0" presId="urn:microsoft.com/office/officeart/2018/2/layout/IconVerticalSolidList"/>
    <dgm:cxn modelId="{6C2A8FC7-D145-4F0A-B92F-80BF33118339}" type="presParOf" srcId="{4DB0EBF1-B9E6-44BF-9900-0EBE39D95BA6}" destId="{C33FE564-07B5-4F43-B194-6B625F634C6F}" srcOrd="0" destOrd="0" presId="urn:microsoft.com/office/officeart/2018/2/layout/IconVerticalSolidList"/>
    <dgm:cxn modelId="{16CC84C8-B7A3-442E-A51E-1591413B4C57}" type="presParOf" srcId="{4DB0EBF1-B9E6-44BF-9900-0EBE39D95BA6}" destId="{2AA1B728-5878-4DC5-B090-0C11F68D26BD}" srcOrd="1" destOrd="0" presId="urn:microsoft.com/office/officeart/2018/2/layout/IconVerticalSolidList"/>
    <dgm:cxn modelId="{92D4C6D3-C136-44E8-B5B9-896FDA8E35E6}" type="presParOf" srcId="{4DB0EBF1-B9E6-44BF-9900-0EBE39D95BA6}" destId="{EE1B429D-E1FB-4E06-B944-0722CCB4D611}" srcOrd="2" destOrd="0" presId="urn:microsoft.com/office/officeart/2018/2/layout/IconVerticalSolidList"/>
    <dgm:cxn modelId="{3D0CDADD-C881-46EA-BB37-B309C017F748}" type="presParOf" srcId="{4DB0EBF1-B9E6-44BF-9900-0EBE39D95BA6}" destId="{B575BF5B-A076-43A8-833D-92004094CB42}" srcOrd="3" destOrd="0" presId="urn:microsoft.com/office/officeart/2018/2/layout/IconVerticalSolidList"/>
    <dgm:cxn modelId="{97A61820-195F-4D47-AADD-D7406CE675BD}" type="presParOf" srcId="{A82F2A32-4DA1-40E6-A6D0-803AF44A56FB}" destId="{CA77A62C-133F-4FEC-AC3C-C0B3BEEFE913}" srcOrd="5" destOrd="0" presId="urn:microsoft.com/office/officeart/2018/2/layout/IconVerticalSolidList"/>
    <dgm:cxn modelId="{78494973-4F1C-4A8C-8019-295118B72D13}" type="presParOf" srcId="{A82F2A32-4DA1-40E6-A6D0-803AF44A56FB}" destId="{D292FC7A-B95E-4729-9F9B-BB0F99ABC4C4}" srcOrd="6" destOrd="0" presId="urn:microsoft.com/office/officeart/2018/2/layout/IconVerticalSolidList"/>
    <dgm:cxn modelId="{92C98151-6952-4E36-9A0E-6DED75AC4F65}" type="presParOf" srcId="{D292FC7A-B95E-4729-9F9B-BB0F99ABC4C4}" destId="{9ABC2AE4-31F8-4728-AD5D-A97338B54C9C}" srcOrd="0" destOrd="0" presId="urn:microsoft.com/office/officeart/2018/2/layout/IconVerticalSolidList"/>
    <dgm:cxn modelId="{AC8A1FE3-7C52-4059-A6D2-765BD43E7DC1}" type="presParOf" srcId="{D292FC7A-B95E-4729-9F9B-BB0F99ABC4C4}" destId="{8F9DEBB1-57E0-4FAA-A014-7F75CAF19866}" srcOrd="1" destOrd="0" presId="urn:microsoft.com/office/officeart/2018/2/layout/IconVerticalSolidList"/>
    <dgm:cxn modelId="{96AF291D-7F5B-485A-AF3D-D945D6C2724C}" type="presParOf" srcId="{D292FC7A-B95E-4729-9F9B-BB0F99ABC4C4}" destId="{E36A8958-501E-4944-879C-D9793B307D7E}" srcOrd="2" destOrd="0" presId="urn:microsoft.com/office/officeart/2018/2/layout/IconVerticalSolidList"/>
    <dgm:cxn modelId="{FAC6C4BA-6D13-45B4-87E7-A5F656827125}" type="presParOf" srcId="{D292FC7A-B95E-4729-9F9B-BB0F99ABC4C4}" destId="{0DE6EE84-BEEB-43CE-8AD2-0DA69867BF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79607-2E57-495D-8C13-804D1070100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356ADF-16F4-47A7-87BF-E344E2AD8A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i="0" baseline="0"/>
            <a:t>Broker (Servidor):</a:t>
          </a:r>
          <a:r>
            <a:rPr lang="pt-BR" b="0" i="0" baseline="0"/>
            <a:t> Central de comunicação que gerencia conexões, assinaturas e distribuição de mensagens.</a:t>
          </a:r>
          <a:endParaRPr lang="en-US"/>
        </a:p>
      </dgm:t>
    </dgm:pt>
    <dgm:pt modelId="{66505909-285D-4B87-9E1D-50946EBA7494}" type="parTrans" cxnId="{C7592950-9648-4C9E-8F82-652CA36DD727}">
      <dgm:prSet/>
      <dgm:spPr/>
      <dgm:t>
        <a:bodyPr/>
        <a:lstStyle/>
        <a:p>
          <a:endParaRPr lang="en-US"/>
        </a:p>
      </dgm:t>
    </dgm:pt>
    <dgm:pt modelId="{769E1F29-657E-4D63-B88E-6B8D21C4F0A1}" type="sibTrans" cxnId="{C7592950-9648-4C9E-8F82-652CA36DD727}">
      <dgm:prSet/>
      <dgm:spPr/>
      <dgm:t>
        <a:bodyPr/>
        <a:lstStyle/>
        <a:p>
          <a:endParaRPr lang="en-US"/>
        </a:p>
      </dgm:t>
    </dgm:pt>
    <dgm:pt modelId="{89A1533C-2505-4DC4-BDE2-6EF30CAFC7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 i="0" baseline="0"/>
            <a:t>Clients (Clientes):</a:t>
          </a:r>
          <a:r>
            <a:rPr lang="pt-BR" b="0" i="0" baseline="0"/>
            <a:t> Dispositivos que enviam (publicam) ou recebem (assinam) mensagens. </a:t>
          </a:r>
          <a:endParaRPr lang="en-US"/>
        </a:p>
      </dgm:t>
    </dgm:pt>
    <dgm:pt modelId="{2E6F679D-E892-4D2D-A45B-FB04E2813F2D}" type="parTrans" cxnId="{45A91BEB-FC13-498B-B82A-53C4476431E1}">
      <dgm:prSet/>
      <dgm:spPr/>
      <dgm:t>
        <a:bodyPr/>
        <a:lstStyle/>
        <a:p>
          <a:endParaRPr lang="en-US"/>
        </a:p>
      </dgm:t>
    </dgm:pt>
    <dgm:pt modelId="{00C48532-FA7D-46B2-A62C-BDDD3F345EC6}" type="sibTrans" cxnId="{45A91BEB-FC13-498B-B82A-53C4476431E1}">
      <dgm:prSet/>
      <dgm:spPr/>
      <dgm:t>
        <a:bodyPr/>
        <a:lstStyle/>
        <a:p>
          <a:endParaRPr lang="en-US"/>
        </a:p>
      </dgm:t>
    </dgm:pt>
    <dgm:pt modelId="{3FCCBDA4-9550-485E-B92C-4A0B1A9EACC3}" type="pres">
      <dgm:prSet presAssocID="{31D79607-2E57-495D-8C13-804D1070100B}" presName="root" presStyleCnt="0">
        <dgm:presLayoutVars>
          <dgm:dir/>
          <dgm:resizeHandles val="exact"/>
        </dgm:presLayoutVars>
      </dgm:prSet>
      <dgm:spPr/>
    </dgm:pt>
    <dgm:pt modelId="{4DBEC6CC-E419-4DDB-8054-7AE74D2DA224}" type="pres">
      <dgm:prSet presAssocID="{ED356ADF-16F4-47A7-87BF-E344E2AD8A97}" presName="compNode" presStyleCnt="0"/>
      <dgm:spPr/>
    </dgm:pt>
    <dgm:pt modelId="{98BA0F29-963B-4A76-92E8-4E7B62C057F7}" type="pres">
      <dgm:prSet presAssocID="{ED356ADF-16F4-47A7-87BF-E344E2AD8A97}" presName="iconBgRect" presStyleLbl="bgShp" presStyleIdx="0" presStyleCnt="2"/>
      <dgm:spPr/>
    </dgm:pt>
    <dgm:pt modelId="{FCC05B8B-9E6C-45E4-9F9C-FCE2EA585967}" type="pres">
      <dgm:prSet presAssocID="{ED356ADF-16F4-47A7-87BF-E344E2AD8A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3D977C61-03D3-49E4-B862-60BA7E9B71A0}" type="pres">
      <dgm:prSet presAssocID="{ED356ADF-16F4-47A7-87BF-E344E2AD8A97}" presName="spaceRect" presStyleCnt="0"/>
      <dgm:spPr/>
    </dgm:pt>
    <dgm:pt modelId="{E0F59E8D-E4A3-4932-85AA-B6C297D023A1}" type="pres">
      <dgm:prSet presAssocID="{ED356ADF-16F4-47A7-87BF-E344E2AD8A97}" presName="textRect" presStyleLbl="revTx" presStyleIdx="0" presStyleCnt="2">
        <dgm:presLayoutVars>
          <dgm:chMax val="1"/>
          <dgm:chPref val="1"/>
        </dgm:presLayoutVars>
      </dgm:prSet>
      <dgm:spPr/>
    </dgm:pt>
    <dgm:pt modelId="{CA7871B5-64AE-475E-8621-0425A996F39F}" type="pres">
      <dgm:prSet presAssocID="{769E1F29-657E-4D63-B88E-6B8D21C4F0A1}" presName="sibTrans" presStyleCnt="0"/>
      <dgm:spPr/>
    </dgm:pt>
    <dgm:pt modelId="{2DF6AE55-FE00-4E33-B412-CE5B17CB34F7}" type="pres">
      <dgm:prSet presAssocID="{89A1533C-2505-4DC4-BDE2-6EF30CAFC773}" presName="compNode" presStyleCnt="0"/>
      <dgm:spPr/>
    </dgm:pt>
    <dgm:pt modelId="{AA42FD48-88E5-45BE-8217-C8A454687067}" type="pres">
      <dgm:prSet presAssocID="{89A1533C-2505-4DC4-BDE2-6EF30CAFC773}" presName="iconBgRect" presStyleLbl="bgShp" presStyleIdx="1" presStyleCnt="2"/>
      <dgm:spPr/>
    </dgm:pt>
    <dgm:pt modelId="{0C656706-182B-4B78-8D39-6768BCE9CD4B}" type="pres">
      <dgm:prSet presAssocID="{89A1533C-2505-4DC4-BDE2-6EF30CAFC7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127F7C1-0EAE-473D-9DCD-38C94C143ECD}" type="pres">
      <dgm:prSet presAssocID="{89A1533C-2505-4DC4-BDE2-6EF30CAFC773}" presName="spaceRect" presStyleCnt="0"/>
      <dgm:spPr/>
    </dgm:pt>
    <dgm:pt modelId="{B24861F1-C8BC-4F40-BF29-E96D3B2190B1}" type="pres">
      <dgm:prSet presAssocID="{89A1533C-2505-4DC4-BDE2-6EF30CAFC77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A21A42E-B6E0-42DC-A780-1A757BC64D9F}" type="presOf" srcId="{31D79607-2E57-495D-8C13-804D1070100B}" destId="{3FCCBDA4-9550-485E-B92C-4A0B1A9EACC3}" srcOrd="0" destOrd="0" presId="urn:microsoft.com/office/officeart/2018/5/layout/IconCircleLabelList"/>
    <dgm:cxn modelId="{C7592950-9648-4C9E-8F82-652CA36DD727}" srcId="{31D79607-2E57-495D-8C13-804D1070100B}" destId="{ED356ADF-16F4-47A7-87BF-E344E2AD8A97}" srcOrd="0" destOrd="0" parTransId="{66505909-285D-4B87-9E1D-50946EBA7494}" sibTransId="{769E1F29-657E-4D63-B88E-6B8D21C4F0A1}"/>
    <dgm:cxn modelId="{248421C8-00CB-428E-83B6-052A5CCF7F7C}" type="presOf" srcId="{ED356ADF-16F4-47A7-87BF-E344E2AD8A97}" destId="{E0F59E8D-E4A3-4932-85AA-B6C297D023A1}" srcOrd="0" destOrd="0" presId="urn:microsoft.com/office/officeart/2018/5/layout/IconCircleLabelList"/>
    <dgm:cxn modelId="{F87FA3D7-1E42-409A-9C02-D49F5BB43C6E}" type="presOf" srcId="{89A1533C-2505-4DC4-BDE2-6EF30CAFC773}" destId="{B24861F1-C8BC-4F40-BF29-E96D3B2190B1}" srcOrd="0" destOrd="0" presId="urn:microsoft.com/office/officeart/2018/5/layout/IconCircleLabelList"/>
    <dgm:cxn modelId="{45A91BEB-FC13-498B-B82A-53C4476431E1}" srcId="{31D79607-2E57-495D-8C13-804D1070100B}" destId="{89A1533C-2505-4DC4-BDE2-6EF30CAFC773}" srcOrd="1" destOrd="0" parTransId="{2E6F679D-E892-4D2D-A45B-FB04E2813F2D}" sibTransId="{00C48532-FA7D-46B2-A62C-BDDD3F345EC6}"/>
    <dgm:cxn modelId="{D0F74B48-121E-4ADC-A8A4-BB1BEC644965}" type="presParOf" srcId="{3FCCBDA4-9550-485E-B92C-4A0B1A9EACC3}" destId="{4DBEC6CC-E419-4DDB-8054-7AE74D2DA224}" srcOrd="0" destOrd="0" presId="urn:microsoft.com/office/officeart/2018/5/layout/IconCircleLabelList"/>
    <dgm:cxn modelId="{6CA60F79-DC9F-4679-A343-CEFED6429CE9}" type="presParOf" srcId="{4DBEC6CC-E419-4DDB-8054-7AE74D2DA224}" destId="{98BA0F29-963B-4A76-92E8-4E7B62C057F7}" srcOrd="0" destOrd="0" presId="urn:microsoft.com/office/officeart/2018/5/layout/IconCircleLabelList"/>
    <dgm:cxn modelId="{B8DCBB14-9A5A-4EDA-9515-5AF8CD141DEB}" type="presParOf" srcId="{4DBEC6CC-E419-4DDB-8054-7AE74D2DA224}" destId="{FCC05B8B-9E6C-45E4-9F9C-FCE2EA585967}" srcOrd="1" destOrd="0" presId="urn:microsoft.com/office/officeart/2018/5/layout/IconCircleLabelList"/>
    <dgm:cxn modelId="{CB0F4D08-A5AE-461C-97E2-4740FEE77B9E}" type="presParOf" srcId="{4DBEC6CC-E419-4DDB-8054-7AE74D2DA224}" destId="{3D977C61-03D3-49E4-B862-60BA7E9B71A0}" srcOrd="2" destOrd="0" presId="urn:microsoft.com/office/officeart/2018/5/layout/IconCircleLabelList"/>
    <dgm:cxn modelId="{ACD2F314-83D6-4EB7-B881-8763B13C9763}" type="presParOf" srcId="{4DBEC6CC-E419-4DDB-8054-7AE74D2DA224}" destId="{E0F59E8D-E4A3-4932-85AA-B6C297D023A1}" srcOrd="3" destOrd="0" presId="urn:microsoft.com/office/officeart/2018/5/layout/IconCircleLabelList"/>
    <dgm:cxn modelId="{3B419103-29D6-4310-BA8B-0A4591640DFC}" type="presParOf" srcId="{3FCCBDA4-9550-485E-B92C-4A0B1A9EACC3}" destId="{CA7871B5-64AE-475E-8621-0425A996F39F}" srcOrd="1" destOrd="0" presId="urn:microsoft.com/office/officeart/2018/5/layout/IconCircleLabelList"/>
    <dgm:cxn modelId="{466BAC8B-C587-4EAE-B488-BEAAAD0F8D43}" type="presParOf" srcId="{3FCCBDA4-9550-485E-B92C-4A0B1A9EACC3}" destId="{2DF6AE55-FE00-4E33-B412-CE5B17CB34F7}" srcOrd="2" destOrd="0" presId="urn:microsoft.com/office/officeart/2018/5/layout/IconCircleLabelList"/>
    <dgm:cxn modelId="{FA23124D-40A3-4937-B6BB-C367F63F5381}" type="presParOf" srcId="{2DF6AE55-FE00-4E33-B412-CE5B17CB34F7}" destId="{AA42FD48-88E5-45BE-8217-C8A454687067}" srcOrd="0" destOrd="0" presId="urn:microsoft.com/office/officeart/2018/5/layout/IconCircleLabelList"/>
    <dgm:cxn modelId="{49C97A43-10CB-4A30-8FC8-B09F6D685948}" type="presParOf" srcId="{2DF6AE55-FE00-4E33-B412-CE5B17CB34F7}" destId="{0C656706-182B-4B78-8D39-6768BCE9CD4B}" srcOrd="1" destOrd="0" presId="urn:microsoft.com/office/officeart/2018/5/layout/IconCircleLabelList"/>
    <dgm:cxn modelId="{21D18216-0A67-4CBD-AB41-5849CD5A3D98}" type="presParOf" srcId="{2DF6AE55-FE00-4E33-B412-CE5B17CB34F7}" destId="{6127F7C1-0EAE-473D-9DCD-38C94C143ECD}" srcOrd="2" destOrd="0" presId="urn:microsoft.com/office/officeart/2018/5/layout/IconCircleLabelList"/>
    <dgm:cxn modelId="{B3AD9A38-2FEC-4326-96C7-9278BCF46B21}" type="presParOf" srcId="{2DF6AE55-FE00-4E33-B412-CE5B17CB34F7}" destId="{B24861F1-C8BC-4F40-BF29-E96D3B2190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06CBB2-0FC8-4A2D-9FD4-B92AB5949A75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EE9A5A5-05BB-48C0-A00A-3D141ABFB8E0}">
      <dgm:prSet/>
      <dgm:spPr/>
      <dgm:t>
        <a:bodyPr/>
        <a:lstStyle/>
        <a:p>
          <a:r>
            <a:rPr lang="pt-BR" b="1" i="0" baseline="0"/>
            <a:t>QoS 0 - Pelo menos uma vez (At most once)</a:t>
          </a:r>
          <a:r>
            <a:rPr lang="pt-BR" b="0" i="0" baseline="0"/>
            <a:t>:</a:t>
          </a:r>
          <a:endParaRPr lang="en-US"/>
        </a:p>
      </dgm:t>
    </dgm:pt>
    <dgm:pt modelId="{F6E6E298-C4C0-4682-8F16-86D91681665D}" type="parTrans" cxnId="{C8CED9C7-7CAD-4190-B89E-3E0099FC09C4}">
      <dgm:prSet/>
      <dgm:spPr/>
      <dgm:t>
        <a:bodyPr/>
        <a:lstStyle/>
        <a:p>
          <a:endParaRPr lang="en-US"/>
        </a:p>
      </dgm:t>
    </dgm:pt>
    <dgm:pt modelId="{8D504791-EB95-4C6A-90E9-73A53ED53098}" type="sibTrans" cxnId="{C8CED9C7-7CAD-4190-B89E-3E0099FC09C4}">
      <dgm:prSet/>
      <dgm:spPr/>
      <dgm:t>
        <a:bodyPr/>
        <a:lstStyle/>
        <a:p>
          <a:endParaRPr lang="en-US"/>
        </a:p>
      </dgm:t>
    </dgm:pt>
    <dgm:pt modelId="{46D99D7B-4857-4D54-9B1B-5BB8E14BD80C}">
      <dgm:prSet/>
      <dgm:spPr/>
      <dgm:t>
        <a:bodyPr/>
        <a:lstStyle/>
        <a:p>
          <a:r>
            <a:rPr lang="pt-BR" b="0" i="0" baseline="0"/>
            <a:t>Mensagens são entregues no máximo uma vez, sem confirmação de recebimento.</a:t>
          </a:r>
          <a:endParaRPr lang="en-US"/>
        </a:p>
      </dgm:t>
    </dgm:pt>
    <dgm:pt modelId="{96C65F56-83C1-46D0-A037-37A6D0CB75A8}" type="parTrans" cxnId="{711C702F-D387-4F9F-9BAE-E8D9D6080C1D}">
      <dgm:prSet/>
      <dgm:spPr/>
      <dgm:t>
        <a:bodyPr/>
        <a:lstStyle/>
        <a:p>
          <a:endParaRPr lang="en-US"/>
        </a:p>
      </dgm:t>
    </dgm:pt>
    <dgm:pt modelId="{4600F52C-7C5F-472A-876B-7C3282CC6C69}" type="sibTrans" cxnId="{711C702F-D387-4F9F-9BAE-E8D9D6080C1D}">
      <dgm:prSet/>
      <dgm:spPr/>
      <dgm:t>
        <a:bodyPr/>
        <a:lstStyle/>
        <a:p>
          <a:endParaRPr lang="en-US"/>
        </a:p>
      </dgm:t>
    </dgm:pt>
    <dgm:pt modelId="{2DAEBAEE-2C3E-4373-BF55-3486B423C057}">
      <dgm:prSet/>
      <dgm:spPr/>
      <dgm:t>
        <a:bodyPr/>
        <a:lstStyle/>
        <a:p>
          <a:r>
            <a:rPr lang="pt-BR" b="0" i="0" baseline="0"/>
            <a:t>Risco de perda de mensagem.</a:t>
          </a:r>
          <a:endParaRPr lang="en-US"/>
        </a:p>
      </dgm:t>
    </dgm:pt>
    <dgm:pt modelId="{74AEF282-1361-4F9C-827A-77433920C79B}" type="parTrans" cxnId="{3506EFE0-0159-4E38-980E-8FAE0F4C5AFC}">
      <dgm:prSet/>
      <dgm:spPr/>
      <dgm:t>
        <a:bodyPr/>
        <a:lstStyle/>
        <a:p>
          <a:endParaRPr lang="en-US"/>
        </a:p>
      </dgm:t>
    </dgm:pt>
    <dgm:pt modelId="{BFF811FB-6F4F-4BF5-9E11-3F5DB4BF6EEB}" type="sibTrans" cxnId="{3506EFE0-0159-4E38-980E-8FAE0F4C5AFC}">
      <dgm:prSet/>
      <dgm:spPr/>
      <dgm:t>
        <a:bodyPr/>
        <a:lstStyle/>
        <a:p>
          <a:endParaRPr lang="en-US"/>
        </a:p>
      </dgm:t>
    </dgm:pt>
    <dgm:pt modelId="{82C890AA-FFD9-4753-843B-7CEEA1717747}">
      <dgm:prSet/>
      <dgm:spPr/>
      <dgm:t>
        <a:bodyPr/>
        <a:lstStyle/>
        <a:p>
          <a:r>
            <a:rPr lang="pt-BR" b="0" i="0" baseline="0"/>
            <a:t>Uso: Sensores que enviam dados frequentemente.</a:t>
          </a:r>
          <a:endParaRPr lang="en-US"/>
        </a:p>
      </dgm:t>
    </dgm:pt>
    <dgm:pt modelId="{6DC15CFB-D6CF-48EA-831D-11A3D13971F8}" type="parTrans" cxnId="{954D022F-CEE7-4CF4-B8C1-EB3B78D06DDF}">
      <dgm:prSet/>
      <dgm:spPr/>
      <dgm:t>
        <a:bodyPr/>
        <a:lstStyle/>
        <a:p>
          <a:endParaRPr lang="en-US"/>
        </a:p>
      </dgm:t>
    </dgm:pt>
    <dgm:pt modelId="{AB0B7200-34ED-40B0-8891-303EFC291797}" type="sibTrans" cxnId="{954D022F-CEE7-4CF4-B8C1-EB3B78D06DDF}">
      <dgm:prSet/>
      <dgm:spPr/>
      <dgm:t>
        <a:bodyPr/>
        <a:lstStyle/>
        <a:p>
          <a:endParaRPr lang="en-US"/>
        </a:p>
      </dgm:t>
    </dgm:pt>
    <dgm:pt modelId="{F94B078C-60CB-4D4B-80D5-1FF304BB41D1}">
      <dgm:prSet/>
      <dgm:spPr/>
      <dgm:t>
        <a:bodyPr/>
        <a:lstStyle/>
        <a:p>
          <a:r>
            <a:rPr lang="pt-BR" b="1" i="0" baseline="0"/>
            <a:t>QoS 1 - Pelo menos uma vez (At least once)</a:t>
          </a:r>
          <a:r>
            <a:rPr lang="pt-BR" b="0" i="0" baseline="0"/>
            <a:t>:</a:t>
          </a:r>
          <a:endParaRPr lang="en-US"/>
        </a:p>
      </dgm:t>
    </dgm:pt>
    <dgm:pt modelId="{7459B81A-E6FA-448F-BCA1-BAE208700D17}" type="parTrans" cxnId="{B43A28FF-0534-453A-8AF2-42772046EFB8}">
      <dgm:prSet/>
      <dgm:spPr/>
      <dgm:t>
        <a:bodyPr/>
        <a:lstStyle/>
        <a:p>
          <a:endParaRPr lang="en-US"/>
        </a:p>
      </dgm:t>
    </dgm:pt>
    <dgm:pt modelId="{3616B9AE-C2CD-4739-80C1-2F09D07DB130}" type="sibTrans" cxnId="{B43A28FF-0534-453A-8AF2-42772046EFB8}">
      <dgm:prSet/>
      <dgm:spPr/>
      <dgm:t>
        <a:bodyPr/>
        <a:lstStyle/>
        <a:p>
          <a:endParaRPr lang="en-US"/>
        </a:p>
      </dgm:t>
    </dgm:pt>
    <dgm:pt modelId="{3B3E5A92-5528-4B27-9A83-8EEE53B989BA}">
      <dgm:prSet/>
      <dgm:spPr/>
      <dgm:t>
        <a:bodyPr/>
        <a:lstStyle/>
        <a:p>
          <a:r>
            <a:rPr lang="pt-BR" b="0" i="0" baseline="0"/>
            <a:t>Mensagens são entregues pelo menos uma vez, com confirmação de recebimento.</a:t>
          </a:r>
          <a:endParaRPr lang="en-US"/>
        </a:p>
      </dgm:t>
    </dgm:pt>
    <dgm:pt modelId="{C6474002-9A4E-4D76-AE22-0BCDD7A029A3}" type="parTrans" cxnId="{C9A27F8A-0BD6-4734-BA0D-EEBC14F13311}">
      <dgm:prSet/>
      <dgm:spPr/>
      <dgm:t>
        <a:bodyPr/>
        <a:lstStyle/>
        <a:p>
          <a:endParaRPr lang="en-US"/>
        </a:p>
      </dgm:t>
    </dgm:pt>
    <dgm:pt modelId="{E3913555-C071-4C15-9B2E-8798A33FEBC3}" type="sibTrans" cxnId="{C9A27F8A-0BD6-4734-BA0D-EEBC14F13311}">
      <dgm:prSet/>
      <dgm:spPr/>
      <dgm:t>
        <a:bodyPr/>
        <a:lstStyle/>
        <a:p>
          <a:endParaRPr lang="en-US"/>
        </a:p>
      </dgm:t>
    </dgm:pt>
    <dgm:pt modelId="{237E21C3-A2AE-4733-9093-73B1AFCCF28C}">
      <dgm:prSet/>
      <dgm:spPr/>
      <dgm:t>
        <a:bodyPr/>
        <a:lstStyle/>
        <a:p>
          <a:r>
            <a:rPr lang="pt-BR" b="0" i="0" baseline="0"/>
            <a:t>Mensagens duplicadas podem ocorrer.</a:t>
          </a:r>
          <a:endParaRPr lang="en-US"/>
        </a:p>
      </dgm:t>
    </dgm:pt>
    <dgm:pt modelId="{31F967B8-5EB7-462B-B475-63D80449EEED}" type="parTrans" cxnId="{698D8C35-8169-4982-88FB-DA5CBEC471E6}">
      <dgm:prSet/>
      <dgm:spPr/>
      <dgm:t>
        <a:bodyPr/>
        <a:lstStyle/>
        <a:p>
          <a:endParaRPr lang="en-US"/>
        </a:p>
      </dgm:t>
    </dgm:pt>
    <dgm:pt modelId="{7BC1DA29-E81E-489D-9293-4F63528165A5}" type="sibTrans" cxnId="{698D8C35-8169-4982-88FB-DA5CBEC471E6}">
      <dgm:prSet/>
      <dgm:spPr/>
      <dgm:t>
        <a:bodyPr/>
        <a:lstStyle/>
        <a:p>
          <a:endParaRPr lang="en-US"/>
        </a:p>
      </dgm:t>
    </dgm:pt>
    <dgm:pt modelId="{BD7FFABC-7A74-4195-BFC6-96BBB603CFBC}">
      <dgm:prSet/>
      <dgm:spPr/>
      <dgm:t>
        <a:bodyPr/>
        <a:lstStyle/>
        <a:p>
          <a:r>
            <a:rPr lang="pt-BR" b="0" i="0" baseline="0"/>
            <a:t>Uso: Situações onde a entrega da mensagem é crítica, mas duplicação é aceitável.</a:t>
          </a:r>
          <a:endParaRPr lang="en-US"/>
        </a:p>
      </dgm:t>
    </dgm:pt>
    <dgm:pt modelId="{ED40117E-0BE0-4E28-B65B-F6B30A8BABA4}" type="parTrans" cxnId="{B92BCBFD-34BF-4EEE-BC3B-747AAF1A64C4}">
      <dgm:prSet/>
      <dgm:spPr/>
      <dgm:t>
        <a:bodyPr/>
        <a:lstStyle/>
        <a:p>
          <a:endParaRPr lang="en-US"/>
        </a:p>
      </dgm:t>
    </dgm:pt>
    <dgm:pt modelId="{9E512BEC-FDB4-49B6-99C0-20B9D7EE8424}" type="sibTrans" cxnId="{B92BCBFD-34BF-4EEE-BC3B-747AAF1A64C4}">
      <dgm:prSet/>
      <dgm:spPr/>
      <dgm:t>
        <a:bodyPr/>
        <a:lstStyle/>
        <a:p>
          <a:endParaRPr lang="en-US"/>
        </a:p>
      </dgm:t>
    </dgm:pt>
    <dgm:pt modelId="{C90E23D7-3485-4B03-A8E9-F94687B93843}">
      <dgm:prSet/>
      <dgm:spPr/>
      <dgm:t>
        <a:bodyPr/>
        <a:lstStyle/>
        <a:p>
          <a:r>
            <a:rPr lang="pt-BR" b="1" i="0" baseline="0" dirty="0" err="1"/>
            <a:t>QoS</a:t>
          </a:r>
          <a:r>
            <a:rPr lang="pt-BR" b="1" i="0" baseline="0" dirty="0"/>
            <a:t> 2 - Exatamente uma vez (</a:t>
          </a:r>
          <a:r>
            <a:rPr lang="pt-BR" b="1" i="0" baseline="0" dirty="0" err="1"/>
            <a:t>Exactly</a:t>
          </a:r>
          <a:r>
            <a:rPr lang="pt-BR" b="1" i="0" baseline="0" dirty="0"/>
            <a:t> </a:t>
          </a:r>
          <a:r>
            <a:rPr lang="pt-BR" b="1" i="0" baseline="0" dirty="0" err="1"/>
            <a:t>once</a:t>
          </a:r>
          <a:r>
            <a:rPr lang="pt-BR" b="1" i="0" baseline="0" dirty="0"/>
            <a:t>)</a:t>
          </a:r>
          <a:r>
            <a:rPr lang="pt-BR" b="0" i="0" baseline="0" dirty="0"/>
            <a:t>:</a:t>
          </a:r>
          <a:endParaRPr lang="en-US" dirty="0"/>
        </a:p>
      </dgm:t>
    </dgm:pt>
    <dgm:pt modelId="{1EC6A1AD-9DB7-40CE-9E4A-E1B15E27DBD1}" type="parTrans" cxnId="{494806D1-149E-4679-B187-4999142AD6B0}">
      <dgm:prSet/>
      <dgm:spPr/>
      <dgm:t>
        <a:bodyPr/>
        <a:lstStyle/>
        <a:p>
          <a:endParaRPr lang="en-US"/>
        </a:p>
      </dgm:t>
    </dgm:pt>
    <dgm:pt modelId="{F4E7E33C-4511-439F-8C4A-179096FC085C}" type="sibTrans" cxnId="{494806D1-149E-4679-B187-4999142AD6B0}">
      <dgm:prSet/>
      <dgm:spPr/>
      <dgm:t>
        <a:bodyPr/>
        <a:lstStyle/>
        <a:p>
          <a:endParaRPr lang="en-US"/>
        </a:p>
      </dgm:t>
    </dgm:pt>
    <dgm:pt modelId="{C920F447-2C7F-4015-AD4E-0A5438C49B2A}">
      <dgm:prSet/>
      <dgm:spPr/>
      <dgm:t>
        <a:bodyPr/>
        <a:lstStyle/>
        <a:p>
          <a:r>
            <a:rPr lang="pt-BR" b="0" i="0" baseline="0"/>
            <a:t>Mensagens são entregues exatamente uma vez, com um processo de handshake completo.</a:t>
          </a:r>
          <a:endParaRPr lang="en-US"/>
        </a:p>
      </dgm:t>
    </dgm:pt>
    <dgm:pt modelId="{6C4D1366-1D49-4377-B28E-DCC45171B8DF}" type="parTrans" cxnId="{8ED0C9A4-A94F-42E3-9025-19DFE1747462}">
      <dgm:prSet/>
      <dgm:spPr/>
      <dgm:t>
        <a:bodyPr/>
        <a:lstStyle/>
        <a:p>
          <a:endParaRPr lang="en-US"/>
        </a:p>
      </dgm:t>
    </dgm:pt>
    <dgm:pt modelId="{E37C0E3E-3C96-4DDA-8011-87425C2B5FEC}" type="sibTrans" cxnId="{8ED0C9A4-A94F-42E3-9025-19DFE1747462}">
      <dgm:prSet/>
      <dgm:spPr/>
      <dgm:t>
        <a:bodyPr/>
        <a:lstStyle/>
        <a:p>
          <a:endParaRPr lang="en-US"/>
        </a:p>
      </dgm:t>
    </dgm:pt>
    <dgm:pt modelId="{573E282B-6342-4E29-A741-4D09642C25F0}">
      <dgm:prSet/>
      <dgm:spPr/>
      <dgm:t>
        <a:bodyPr/>
        <a:lstStyle/>
        <a:p>
          <a:r>
            <a:rPr lang="pt-BR" b="0" i="0" baseline="0"/>
            <a:t>Garante que a mensagem não será duplicada.</a:t>
          </a:r>
          <a:endParaRPr lang="en-US"/>
        </a:p>
      </dgm:t>
    </dgm:pt>
    <dgm:pt modelId="{BAD335B5-9ADC-4C16-B9B2-64328BA47088}" type="parTrans" cxnId="{809336CB-5F28-4206-889B-8AAEF37809E7}">
      <dgm:prSet/>
      <dgm:spPr/>
      <dgm:t>
        <a:bodyPr/>
        <a:lstStyle/>
        <a:p>
          <a:endParaRPr lang="en-US"/>
        </a:p>
      </dgm:t>
    </dgm:pt>
    <dgm:pt modelId="{C590A800-DF10-4777-8D7F-E66DA18558FC}" type="sibTrans" cxnId="{809336CB-5F28-4206-889B-8AAEF37809E7}">
      <dgm:prSet/>
      <dgm:spPr/>
      <dgm:t>
        <a:bodyPr/>
        <a:lstStyle/>
        <a:p>
          <a:endParaRPr lang="en-US"/>
        </a:p>
      </dgm:t>
    </dgm:pt>
    <dgm:pt modelId="{A08485F0-9D44-4BCE-A714-78A56289AC03}">
      <dgm:prSet/>
      <dgm:spPr/>
      <dgm:t>
        <a:bodyPr/>
        <a:lstStyle/>
        <a:p>
          <a:r>
            <a:rPr lang="pt-BR" b="0" i="0" baseline="0"/>
            <a:t>Uso: Transações financeiras ou outros casos onde duplicação não é aceitável.</a:t>
          </a:r>
          <a:endParaRPr lang="en-US"/>
        </a:p>
      </dgm:t>
    </dgm:pt>
    <dgm:pt modelId="{06791BC9-0775-4D94-9D88-17FBB17C4C65}" type="parTrans" cxnId="{64E8C72C-EE16-451B-8797-8AA0A7AA066A}">
      <dgm:prSet/>
      <dgm:spPr/>
      <dgm:t>
        <a:bodyPr/>
        <a:lstStyle/>
        <a:p>
          <a:endParaRPr lang="en-US"/>
        </a:p>
      </dgm:t>
    </dgm:pt>
    <dgm:pt modelId="{31914D6D-D8F2-4319-9D12-E5D535F3C64E}" type="sibTrans" cxnId="{64E8C72C-EE16-451B-8797-8AA0A7AA066A}">
      <dgm:prSet/>
      <dgm:spPr/>
      <dgm:t>
        <a:bodyPr/>
        <a:lstStyle/>
        <a:p>
          <a:endParaRPr lang="en-US"/>
        </a:p>
      </dgm:t>
    </dgm:pt>
    <dgm:pt modelId="{2F58FFB5-98C5-4AC8-BB33-84CB978A8A33}" type="pres">
      <dgm:prSet presAssocID="{C006CBB2-0FC8-4A2D-9FD4-B92AB5949A75}" presName="Name0" presStyleCnt="0">
        <dgm:presLayoutVars>
          <dgm:dir/>
          <dgm:animLvl val="lvl"/>
          <dgm:resizeHandles val="exact"/>
        </dgm:presLayoutVars>
      </dgm:prSet>
      <dgm:spPr/>
    </dgm:pt>
    <dgm:pt modelId="{7D99856B-1285-4A28-B901-71A75EBE740D}" type="pres">
      <dgm:prSet presAssocID="{0EE9A5A5-05BB-48C0-A00A-3D141ABFB8E0}" presName="composite" presStyleCnt="0"/>
      <dgm:spPr/>
    </dgm:pt>
    <dgm:pt modelId="{C8675824-533B-4ACB-BC11-2D3B20840BF6}" type="pres">
      <dgm:prSet presAssocID="{0EE9A5A5-05BB-48C0-A00A-3D141ABFB8E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7C322A1-75F1-4A32-9208-DBC946F44E90}" type="pres">
      <dgm:prSet presAssocID="{0EE9A5A5-05BB-48C0-A00A-3D141ABFB8E0}" presName="desTx" presStyleLbl="alignAccFollowNode1" presStyleIdx="0" presStyleCnt="3">
        <dgm:presLayoutVars>
          <dgm:bulletEnabled val="1"/>
        </dgm:presLayoutVars>
      </dgm:prSet>
      <dgm:spPr/>
    </dgm:pt>
    <dgm:pt modelId="{800AD95C-92AC-43E8-A0C3-991137465D2D}" type="pres">
      <dgm:prSet presAssocID="{8D504791-EB95-4C6A-90E9-73A53ED53098}" presName="space" presStyleCnt="0"/>
      <dgm:spPr/>
    </dgm:pt>
    <dgm:pt modelId="{AAB6F527-C177-433E-996C-454B416C3AAA}" type="pres">
      <dgm:prSet presAssocID="{F94B078C-60CB-4D4B-80D5-1FF304BB41D1}" presName="composite" presStyleCnt="0"/>
      <dgm:spPr/>
    </dgm:pt>
    <dgm:pt modelId="{8C6C87C7-80AE-4CB3-8024-8E9DD9F085D4}" type="pres">
      <dgm:prSet presAssocID="{F94B078C-60CB-4D4B-80D5-1FF304BB41D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055DF39-2246-4691-BC18-B879162249B0}" type="pres">
      <dgm:prSet presAssocID="{F94B078C-60CB-4D4B-80D5-1FF304BB41D1}" presName="desTx" presStyleLbl="alignAccFollowNode1" presStyleIdx="1" presStyleCnt="3">
        <dgm:presLayoutVars>
          <dgm:bulletEnabled val="1"/>
        </dgm:presLayoutVars>
      </dgm:prSet>
      <dgm:spPr/>
    </dgm:pt>
    <dgm:pt modelId="{B709C4EF-DC80-493B-BF78-643EB1A22E8E}" type="pres">
      <dgm:prSet presAssocID="{3616B9AE-C2CD-4739-80C1-2F09D07DB130}" presName="space" presStyleCnt="0"/>
      <dgm:spPr/>
    </dgm:pt>
    <dgm:pt modelId="{818BBC69-4D22-4CB0-95F1-02E0931D031F}" type="pres">
      <dgm:prSet presAssocID="{C90E23D7-3485-4B03-A8E9-F94687B93843}" presName="composite" presStyleCnt="0"/>
      <dgm:spPr/>
    </dgm:pt>
    <dgm:pt modelId="{7B2D9CAD-103A-4C86-A5F9-2D968111B2C6}" type="pres">
      <dgm:prSet presAssocID="{C90E23D7-3485-4B03-A8E9-F94687B938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CD861A0-0E84-4CA8-945A-26BD793946FC}" type="pres">
      <dgm:prSet presAssocID="{C90E23D7-3485-4B03-A8E9-F94687B9384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33BAC03-69BD-440E-B117-BFBB79174718}" type="presOf" srcId="{F94B078C-60CB-4D4B-80D5-1FF304BB41D1}" destId="{8C6C87C7-80AE-4CB3-8024-8E9DD9F085D4}" srcOrd="0" destOrd="0" presId="urn:microsoft.com/office/officeart/2005/8/layout/hList1"/>
    <dgm:cxn modelId="{2C51C926-9FD1-4157-83CE-FE885E740D18}" type="presOf" srcId="{237E21C3-A2AE-4733-9093-73B1AFCCF28C}" destId="{B055DF39-2246-4691-BC18-B879162249B0}" srcOrd="0" destOrd="1" presId="urn:microsoft.com/office/officeart/2005/8/layout/hList1"/>
    <dgm:cxn modelId="{A3F3F927-40E7-43B9-8750-BF53BDAA0989}" type="presOf" srcId="{46D99D7B-4857-4D54-9B1B-5BB8E14BD80C}" destId="{07C322A1-75F1-4A32-9208-DBC946F44E90}" srcOrd="0" destOrd="0" presId="urn:microsoft.com/office/officeart/2005/8/layout/hList1"/>
    <dgm:cxn modelId="{64E8C72C-EE16-451B-8797-8AA0A7AA066A}" srcId="{C90E23D7-3485-4B03-A8E9-F94687B93843}" destId="{A08485F0-9D44-4BCE-A714-78A56289AC03}" srcOrd="2" destOrd="0" parTransId="{06791BC9-0775-4D94-9D88-17FBB17C4C65}" sibTransId="{31914D6D-D8F2-4319-9D12-E5D535F3C64E}"/>
    <dgm:cxn modelId="{954D022F-CEE7-4CF4-B8C1-EB3B78D06DDF}" srcId="{0EE9A5A5-05BB-48C0-A00A-3D141ABFB8E0}" destId="{82C890AA-FFD9-4753-843B-7CEEA1717747}" srcOrd="2" destOrd="0" parTransId="{6DC15CFB-D6CF-48EA-831D-11A3D13971F8}" sibTransId="{AB0B7200-34ED-40B0-8891-303EFC291797}"/>
    <dgm:cxn modelId="{711C702F-D387-4F9F-9BAE-E8D9D6080C1D}" srcId="{0EE9A5A5-05BB-48C0-A00A-3D141ABFB8E0}" destId="{46D99D7B-4857-4D54-9B1B-5BB8E14BD80C}" srcOrd="0" destOrd="0" parTransId="{96C65F56-83C1-46D0-A037-37A6D0CB75A8}" sibTransId="{4600F52C-7C5F-472A-876B-7C3282CC6C69}"/>
    <dgm:cxn modelId="{698D8C35-8169-4982-88FB-DA5CBEC471E6}" srcId="{F94B078C-60CB-4D4B-80D5-1FF304BB41D1}" destId="{237E21C3-A2AE-4733-9093-73B1AFCCF28C}" srcOrd="1" destOrd="0" parTransId="{31F967B8-5EB7-462B-B475-63D80449EEED}" sibTransId="{7BC1DA29-E81E-489D-9293-4F63528165A5}"/>
    <dgm:cxn modelId="{B6F1583A-D3F3-4B4B-8CA5-3FD5373E087E}" type="presOf" srcId="{82C890AA-FFD9-4753-843B-7CEEA1717747}" destId="{07C322A1-75F1-4A32-9208-DBC946F44E90}" srcOrd="0" destOrd="2" presId="urn:microsoft.com/office/officeart/2005/8/layout/hList1"/>
    <dgm:cxn modelId="{1C50FE3C-9DBB-4C56-8E2D-89A6E61E74E6}" type="presOf" srcId="{A08485F0-9D44-4BCE-A714-78A56289AC03}" destId="{CCD861A0-0E84-4CA8-945A-26BD793946FC}" srcOrd="0" destOrd="2" presId="urn:microsoft.com/office/officeart/2005/8/layout/hList1"/>
    <dgm:cxn modelId="{E7B9E265-40EC-49AA-B73E-61F8639D6E84}" type="presOf" srcId="{0EE9A5A5-05BB-48C0-A00A-3D141ABFB8E0}" destId="{C8675824-533B-4ACB-BC11-2D3B20840BF6}" srcOrd="0" destOrd="0" presId="urn:microsoft.com/office/officeart/2005/8/layout/hList1"/>
    <dgm:cxn modelId="{CC6BB34A-1DC5-4223-ABC2-64C14E037027}" type="presOf" srcId="{2DAEBAEE-2C3E-4373-BF55-3486B423C057}" destId="{07C322A1-75F1-4A32-9208-DBC946F44E90}" srcOrd="0" destOrd="1" presId="urn:microsoft.com/office/officeart/2005/8/layout/hList1"/>
    <dgm:cxn modelId="{A0889156-C6D2-4B7F-AD7C-F762BD64B13A}" type="presOf" srcId="{BD7FFABC-7A74-4195-BFC6-96BBB603CFBC}" destId="{B055DF39-2246-4691-BC18-B879162249B0}" srcOrd="0" destOrd="2" presId="urn:microsoft.com/office/officeart/2005/8/layout/hList1"/>
    <dgm:cxn modelId="{78EEEE76-5766-4CD1-86BB-A43E641B235E}" type="presOf" srcId="{3B3E5A92-5528-4B27-9A83-8EEE53B989BA}" destId="{B055DF39-2246-4691-BC18-B879162249B0}" srcOrd="0" destOrd="0" presId="urn:microsoft.com/office/officeart/2005/8/layout/hList1"/>
    <dgm:cxn modelId="{C9A27F8A-0BD6-4734-BA0D-EEBC14F13311}" srcId="{F94B078C-60CB-4D4B-80D5-1FF304BB41D1}" destId="{3B3E5A92-5528-4B27-9A83-8EEE53B989BA}" srcOrd="0" destOrd="0" parTransId="{C6474002-9A4E-4D76-AE22-0BCDD7A029A3}" sibTransId="{E3913555-C071-4C15-9B2E-8798A33FEBC3}"/>
    <dgm:cxn modelId="{023D3D94-0044-419C-A17B-F1927EB50678}" type="presOf" srcId="{C90E23D7-3485-4B03-A8E9-F94687B93843}" destId="{7B2D9CAD-103A-4C86-A5F9-2D968111B2C6}" srcOrd="0" destOrd="0" presId="urn:microsoft.com/office/officeart/2005/8/layout/hList1"/>
    <dgm:cxn modelId="{8ED0C9A4-A94F-42E3-9025-19DFE1747462}" srcId="{C90E23D7-3485-4B03-A8E9-F94687B93843}" destId="{C920F447-2C7F-4015-AD4E-0A5438C49B2A}" srcOrd="0" destOrd="0" parTransId="{6C4D1366-1D49-4377-B28E-DCC45171B8DF}" sibTransId="{E37C0E3E-3C96-4DDA-8011-87425C2B5FEC}"/>
    <dgm:cxn modelId="{F7466EAD-F265-48F3-B97D-5A067045666D}" type="presOf" srcId="{C920F447-2C7F-4015-AD4E-0A5438C49B2A}" destId="{CCD861A0-0E84-4CA8-945A-26BD793946FC}" srcOrd="0" destOrd="0" presId="urn:microsoft.com/office/officeart/2005/8/layout/hList1"/>
    <dgm:cxn modelId="{C8CED9C7-7CAD-4190-B89E-3E0099FC09C4}" srcId="{C006CBB2-0FC8-4A2D-9FD4-B92AB5949A75}" destId="{0EE9A5A5-05BB-48C0-A00A-3D141ABFB8E0}" srcOrd="0" destOrd="0" parTransId="{F6E6E298-C4C0-4682-8F16-86D91681665D}" sibTransId="{8D504791-EB95-4C6A-90E9-73A53ED53098}"/>
    <dgm:cxn modelId="{809336CB-5F28-4206-889B-8AAEF37809E7}" srcId="{C90E23D7-3485-4B03-A8E9-F94687B93843}" destId="{573E282B-6342-4E29-A741-4D09642C25F0}" srcOrd="1" destOrd="0" parTransId="{BAD335B5-9ADC-4C16-B9B2-64328BA47088}" sibTransId="{C590A800-DF10-4777-8D7F-E66DA18558FC}"/>
    <dgm:cxn modelId="{8C0F06CD-44B2-4171-B8DD-A2BE2A827657}" type="presOf" srcId="{C006CBB2-0FC8-4A2D-9FD4-B92AB5949A75}" destId="{2F58FFB5-98C5-4AC8-BB33-84CB978A8A33}" srcOrd="0" destOrd="0" presId="urn:microsoft.com/office/officeart/2005/8/layout/hList1"/>
    <dgm:cxn modelId="{392FD7CD-49D6-42A2-BC54-AAD4C8B00A36}" type="presOf" srcId="{573E282B-6342-4E29-A741-4D09642C25F0}" destId="{CCD861A0-0E84-4CA8-945A-26BD793946FC}" srcOrd="0" destOrd="1" presId="urn:microsoft.com/office/officeart/2005/8/layout/hList1"/>
    <dgm:cxn modelId="{494806D1-149E-4679-B187-4999142AD6B0}" srcId="{C006CBB2-0FC8-4A2D-9FD4-B92AB5949A75}" destId="{C90E23D7-3485-4B03-A8E9-F94687B93843}" srcOrd="2" destOrd="0" parTransId="{1EC6A1AD-9DB7-40CE-9E4A-E1B15E27DBD1}" sibTransId="{F4E7E33C-4511-439F-8C4A-179096FC085C}"/>
    <dgm:cxn modelId="{3506EFE0-0159-4E38-980E-8FAE0F4C5AFC}" srcId="{0EE9A5A5-05BB-48C0-A00A-3D141ABFB8E0}" destId="{2DAEBAEE-2C3E-4373-BF55-3486B423C057}" srcOrd="1" destOrd="0" parTransId="{74AEF282-1361-4F9C-827A-77433920C79B}" sibTransId="{BFF811FB-6F4F-4BF5-9E11-3F5DB4BF6EEB}"/>
    <dgm:cxn modelId="{B92BCBFD-34BF-4EEE-BC3B-747AAF1A64C4}" srcId="{F94B078C-60CB-4D4B-80D5-1FF304BB41D1}" destId="{BD7FFABC-7A74-4195-BFC6-96BBB603CFBC}" srcOrd="2" destOrd="0" parTransId="{ED40117E-0BE0-4E28-B65B-F6B30A8BABA4}" sibTransId="{9E512BEC-FDB4-49B6-99C0-20B9D7EE8424}"/>
    <dgm:cxn modelId="{B43A28FF-0534-453A-8AF2-42772046EFB8}" srcId="{C006CBB2-0FC8-4A2D-9FD4-B92AB5949A75}" destId="{F94B078C-60CB-4D4B-80D5-1FF304BB41D1}" srcOrd="1" destOrd="0" parTransId="{7459B81A-E6FA-448F-BCA1-BAE208700D17}" sibTransId="{3616B9AE-C2CD-4739-80C1-2F09D07DB130}"/>
    <dgm:cxn modelId="{E4E721B1-C914-4275-913D-E587691C7B8F}" type="presParOf" srcId="{2F58FFB5-98C5-4AC8-BB33-84CB978A8A33}" destId="{7D99856B-1285-4A28-B901-71A75EBE740D}" srcOrd="0" destOrd="0" presId="urn:microsoft.com/office/officeart/2005/8/layout/hList1"/>
    <dgm:cxn modelId="{458E515B-DACE-49EA-B380-EC276355EE2D}" type="presParOf" srcId="{7D99856B-1285-4A28-B901-71A75EBE740D}" destId="{C8675824-533B-4ACB-BC11-2D3B20840BF6}" srcOrd="0" destOrd="0" presId="urn:microsoft.com/office/officeart/2005/8/layout/hList1"/>
    <dgm:cxn modelId="{57EB8EF9-70CB-437C-A411-96CFC9D38415}" type="presParOf" srcId="{7D99856B-1285-4A28-B901-71A75EBE740D}" destId="{07C322A1-75F1-4A32-9208-DBC946F44E90}" srcOrd="1" destOrd="0" presId="urn:microsoft.com/office/officeart/2005/8/layout/hList1"/>
    <dgm:cxn modelId="{76CD91DC-13A7-4244-A57A-503CED21696D}" type="presParOf" srcId="{2F58FFB5-98C5-4AC8-BB33-84CB978A8A33}" destId="{800AD95C-92AC-43E8-A0C3-991137465D2D}" srcOrd="1" destOrd="0" presId="urn:microsoft.com/office/officeart/2005/8/layout/hList1"/>
    <dgm:cxn modelId="{CAD2283C-1458-4A41-96C0-34807159DA35}" type="presParOf" srcId="{2F58FFB5-98C5-4AC8-BB33-84CB978A8A33}" destId="{AAB6F527-C177-433E-996C-454B416C3AAA}" srcOrd="2" destOrd="0" presId="urn:microsoft.com/office/officeart/2005/8/layout/hList1"/>
    <dgm:cxn modelId="{3D4D9161-BDEF-4F81-8404-4816F9DAD806}" type="presParOf" srcId="{AAB6F527-C177-433E-996C-454B416C3AAA}" destId="{8C6C87C7-80AE-4CB3-8024-8E9DD9F085D4}" srcOrd="0" destOrd="0" presId="urn:microsoft.com/office/officeart/2005/8/layout/hList1"/>
    <dgm:cxn modelId="{E913867D-3791-4B27-AE0B-B1844A3F797D}" type="presParOf" srcId="{AAB6F527-C177-433E-996C-454B416C3AAA}" destId="{B055DF39-2246-4691-BC18-B879162249B0}" srcOrd="1" destOrd="0" presId="urn:microsoft.com/office/officeart/2005/8/layout/hList1"/>
    <dgm:cxn modelId="{230F6C51-D43B-43D2-84CC-24965231F7D1}" type="presParOf" srcId="{2F58FFB5-98C5-4AC8-BB33-84CB978A8A33}" destId="{B709C4EF-DC80-493B-BF78-643EB1A22E8E}" srcOrd="3" destOrd="0" presId="urn:microsoft.com/office/officeart/2005/8/layout/hList1"/>
    <dgm:cxn modelId="{3B40CFAF-3F4F-4F9D-9857-B774E5BF78CA}" type="presParOf" srcId="{2F58FFB5-98C5-4AC8-BB33-84CB978A8A33}" destId="{818BBC69-4D22-4CB0-95F1-02E0931D031F}" srcOrd="4" destOrd="0" presId="urn:microsoft.com/office/officeart/2005/8/layout/hList1"/>
    <dgm:cxn modelId="{6E24DA83-2440-457B-8AA3-D8DA9F144596}" type="presParOf" srcId="{818BBC69-4D22-4CB0-95F1-02E0931D031F}" destId="{7B2D9CAD-103A-4C86-A5F9-2D968111B2C6}" srcOrd="0" destOrd="0" presId="urn:microsoft.com/office/officeart/2005/8/layout/hList1"/>
    <dgm:cxn modelId="{375895C6-73D3-4847-BD67-C62D124CF91C}" type="presParOf" srcId="{818BBC69-4D22-4CB0-95F1-02E0931D031F}" destId="{CCD861A0-0E84-4CA8-945A-26BD793946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D683C0-87DE-485E-8706-10A6254D1E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0A6799-5C81-4C50-9342-6F2F459D46E6}">
      <dgm:prSet/>
      <dgm:spPr/>
      <dgm:t>
        <a:bodyPr/>
        <a:lstStyle/>
        <a:p>
          <a:r>
            <a:rPr lang="pt-BR" b="1" i="0" baseline="0"/>
            <a:t>Autenticação</a:t>
          </a:r>
          <a:r>
            <a:rPr lang="pt-BR" b="0" i="0" baseline="0"/>
            <a:t>:</a:t>
          </a:r>
          <a:endParaRPr lang="en-US"/>
        </a:p>
      </dgm:t>
    </dgm:pt>
    <dgm:pt modelId="{95145FA5-0CD6-4B72-A478-37E9F0500D6D}" type="parTrans" cxnId="{2ED34400-E810-4D77-83DE-A621759F6025}">
      <dgm:prSet/>
      <dgm:spPr/>
      <dgm:t>
        <a:bodyPr/>
        <a:lstStyle/>
        <a:p>
          <a:endParaRPr lang="en-US"/>
        </a:p>
      </dgm:t>
    </dgm:pt>
    <dgm:pt modelId="{CA6A1050-540C-4466-83D6-25F6B6742DDB}" type="sibTrans" cxnId="{2ED34400-E810-4D77-83DE-A621759F6025}">
      <dgm:prSet/>
      <dgm:spPr/>
      <dgm:t>
        <a:bodyPr/>
        <a:lstStyle/>
        <a:p>
          <a:endParaRPr lang="en-US"/>
        </a:p>
      </dgm:t>
    </dgm:pt>
    <dgm:pt modelId="{21F3D35E-A8B6-4874-A359-854627F65937}">
      <dgm:prSet/>
      <dgm:spPr/>
      <dgm:t>
        <a:bodyPr/>
        <a:lstStyle/>
        <a:p>
          <a:r>
            <a:rPr lang="pt-BR" b="1" i="0" baseline="0"/>
            <a:t>Usuário/Senha</a:t>
          </a:r>
          <a:r>
            <a:rPr lang="pt-BR" b="0" i="0" baseline="0"/>
            <a:t>: Clientes devem fornecer credenciais para se conectar ao broker.</a:t>
          </a:r>
          <a:endParaRPr lang="en-US"/>
        </a:p>
      </dgm:t>
    </dgm:pt>
    <dgm:pt modelId="{28525B6F-EE0E-4227-89B5-AE0C4D00C5B0}" type="parTrans" cxnId="{26DBC6AB-34F3-49E9-88E5-00BE92CE6662}">
      <dgm:prSet/>
      <dgm:spPr/>
      <dgm:t>
        <a:bodyPr/>
        <a:lstStyle/>
        <a:p>
          <a:endParaRPr lang="en-US"/>
        </a:p>
      </dgm:t>
    </dgm:pt>
    <dgm:pt modelId="{5EFAF4A2-08EB-4B4E-96B3-72D2CB2B08F1}" type="sibTrans" cxnId="{26DBC6AB-34F3-49E9-88E5-00BE92CE6662}">
      <dgm:prSet/>
      <dgm:spPr/>
      <dgm:t>
        <a:bodyPr/>
        <a:lstStyle/>
        <a:p>
          <a:endParaRPr lang="en-US"/>
        </a:p>
      </dgm:t>
    </dgm:pt>
    <dgm:pt modelId="{FA34F07A-55C2-4C06-A3CE-E1F611EF1631}">
      <dgm:prSet/>
      <dgm:spPr/>
      <dgm:t>
        <a:bodyPr/>
        <a:lstStyle/>
        <a:p>
          <a:r>
            <a:rPr lang="pt-BR" b="1" i="0" baseline="0"/>
            <a:t>Tokens de Acesso</a:t>
          </a:r>
          <a:r>
            <a:rPr lang="pt-BR" b="0" i="0" baseline="0"/>
            <a:t>: Utilizados para autenticação baseada em token.</a:t>
          </a:r>
          <a:endParaRPr lang="en-US"/>
        </a:p>
      </dgm:t>
    </dgm:pt>
    <dgm:pt modelId="{E35F053A-7A15-419F-8C1F-C9FD7EAB1955}" type="parTrans" cxnId="{4E0213B9-2C92-4156-8A04-54E617B776AA}">
      <dgm:prSet/>
      <dgm:spPr/>
      <dgm:t>
        <a:bodyPr/>
        <a:lstStyle/>
        <a:p>
          <a:endParaRPr lang="en-US"/>
        </a:p>
      </dgm:t>
    </dgm:pt>
    <dgm:pt modelId="{57E6DEF1-A9D6-44D7-AC9B-CD8348ADD394}" type="sibTrans" cxnId="{4E0213B9-2C92-4156-8A04-54E617B776AA}">
      <dgm:prSet/>
      <dgm:spPr/>
      <dgm:t>
        <a:bodyPr/>
        <a:lstStyle/>
        <a:p>
          <a:endParaRPr lang="en-US"/>
        </a:p>
      </dgm:t>
    </dgm:pt>
    <dgm:pt modelId="{17B779A6-1EA7-47C5-A4C9-6A0443E7B9F9}">
      <dgm:prSet/>
      <dgm:spPr/>
      <dgm:t>
        <a:bodyPr/>
        <a:lstStyle/>
        <a:p>
          <a:r>
            <a:rPr lang="pt-BR" b="1" i="0" baseline="0"/>
            <a:t>Criptografia</a:t>
          </a:r>
          <a:r>
            <a:rPr lang="pt-BR" b="0" i="0" baseline="0"/>
            <a:t>:</a:t>
          </a:r>
          <a:endParaRPr lang="en-US"/>
        </a:p>
      </dgm:t>
    </dgm:pt>
    <dgm:pt modelId="{3E54540F-3111-4FE7-BB17-BF11D2AE706A}" type="parTrans" cxnId="{9F466850-2CA3-4D77-8A0C-9EBCB5BEFAEF}">
      <dgm:prSet/>
      <dgm:spPr/>
      <dgm:t>
        <a:bodyPr/>
        <a:lstStyle/>
        <a:p>
          <a:endParaRPr lang="en-US"/>
        </a:p>
      </dgm:t>
    </dgm:pt>
    <dgm:pt modelId="{E32F67F3-67DA-413C-8590-5C46C7EE3A08}" type="sibTrans" cxnId="{9F466850-2CA3-4D77-8A0C-9EBCB5BEFAEF}">
      <dgm:prSet/>
      <dgm:spPr/>
      <dgm:t>
        <a:bodyPr/>
        <a:lstStyle/>
        <a:p>
          <a:endParaRPr lang="en-US"/>
        </a:p>
      </dgm:t>
    </dgm:pt>
    <dgm:pt modelId="{6575A6F7-DF4F-401B-AA0C-D3D58542BEBC}">
      <dgm:prSet/>
      <dgm:spPr/>
      <dgm:t>
        <a:bodyPr/>
        <a:lstStyle/>
        <a:p>
          <a:r>
            <a:rPr lang="pt-BR" b="1" i="0" baseline="0"/>
            <a:t>TLS/SSL</a:t>
          </a:r>
          <a:r>
            <a:rPr lang="pt-BR" b="0" i="0" baseline="0"/>
            <a:t>: Criptografia de ponta a ponta entre cliente e broker.</a:t>
          </a:r>
          <a:endParaRPr lang="en-US"/>
        </a:p>
      </dgm:t>
    </dgm:pt>
    <dgm:pt modelId="{9B3EA5EE-4E6A-4C8D-AE37-349953E8AF5F}" type="parTrans" cxnId="{A20448A9-FDAD-47E9-A3E5-81D6634188E5}">
      <dgm:prSet/>
      <dgm:spPr/>
      <dgm:t>
        <a:bodyPr/>
        <a:lstStyle/>
        <a:p>
          <a:endParaRPr lang="en-US"/>
        </a:p>
      </dgm:t>
    </dgm:pt>
    <dgm:pt modelId="{32E2A961-68D1-4C23-983B-173DAA0AE24B}" type="sibTrans" cxnId="{A20448A9-FDAD-47E9-A3E5-81D6634188E5}">
      <dgm:prSet/>
      <dgm:spPr/>
      <dgm:t>
        <a:bodyPr/>
        <a:lstStyle/>
        <a:p>
          <a:endParaRPr lang="en-US"/>
        </a:p>
      </dgm:t>
    </dgm:pt>
    <dgm:pt modelId="{37B538F4-CBAB-45E1-AE2A-7A0A89EF87F9}">
      <dgm:prSet/>
      <dgm:spPr/>
      <dgm:t>
        <a:bodyPr/>
        <a:lstStyle/>
        <a:p>
          <a:r>
            <a:rPr lang="pt-BR" b="0" i="0" baseline="0"/>
            <a:t>Garante confidencialidade e integridade das mensagens.</a:t>
          </a:r>
          <a:endParaRPr lang="en-US"/>
        </a:p>
      </dgm:t>
    </dgm:pt>
    <dgm:pt modelId="{244338C5-6202-4D43-BAED-150F205BF055}" type="parTrans" cxnId="{66B7635D-EC91-4655-866E-4F8FE783C567}">
      <dgm:prSet/>
      <dgm:spPr/>
      <dgm:t>
        <a:bodyPr/>
        <a:lstStyle/>
        <a:p>
          <a:endParaRPr lang="en-US"/>
        </a:p>
      </dgm:t>
    </dgm:pt>
    <dgm:pt modelId="{3168F752-9CE6-4DA5-B967-A5D2172018C7}" type="sibTrans" cxnId="{66B7635D-EC91-4655-866E-4F8FE783C567}">
      <dgm:prSet/>
      <dgm:spPr/>
      <dgm:t>
        <a:bodyPr/>
        <a:lstStyle/>
        <a:p>
          <a:endParaRPr lang="en-US"/>
        </a:p>
      </dgm:t>
    </dgm:pt>
    <dgm:pt modelId="{4B43C256-6AFC-47F4-A346-3629C88B2C02}">
      <dgm:prSet/>
      <dgm:spPr/>
      <dgm:t>
        <a:bodyPr/>
        <a:lstStyle/>
        <a:p>
          <a:r>
            <a:rPr lang="pt-BR" b="1" i="0" baseline="0"/>
            <a:t>Autorização</a:t>
          </a:r>
          <a:r>
            <a:rPr lang="pt-BR" b="0" i="0" baseline="0"/>
            <a:t>:</a:t>
          </a:r>
          <a:endParaRPr lang="en-US"/>
        </a:p>
      </dgm:t>
    </dgm:pt>
    <dgm:pt modelId="{D686BDEC-AC16-4CB4-A015-00A8B6272602}" type="parTrans" cxnId="{B29CCFEF-ED96-4F94-8D2E-27E7A3401BE3}">
      <dgm:prSet/>
      <dgm:spPr/>
      <dgm:t>
        <a:bodyPr/>
        <a:lstStyle/>
        <a:p>
          <a:endParaRPr lang="en-US"/>
        </a:p>
      </dgm:t>
    </dgm:pt>
    <dgm:pt modelId="{EBF3364C-628E-4C74-AFE4-2C913A722D6A}" type="sibTrans" cxnId="{B29CCFEF-ED96-4F94-8D2E-27E7A3401BE3}">
      <dgm:prSet/>
      <dgm:spPr/>
      <dgm:t>
        <a:bodyPr/>
        <a:lstStyle/>
        <a:p>
          <a:endParaRPr lang="en-US"/>
        </a:p>
      </dgm:t>
    </dgm:pt>
    <dgm:pt modelId="{9965D309-27F5-4ED7-BAC2-4F9F879C8AE1}">
      <dgm:prSet/>
      <dgm:spPr/>
      <dgm:t>
        <a:bodyPr/>
        <a:lstStyle/>
        <a:p>
          <a:r>
            <a:rPr lang="pt-BR" b="1" i="0" baseline="0"/>
            <a:t>Listas de Controle de Acesso (ACLs)</a:t>
          </a:r>
          <a:r>
            <a:rPr lang="pt-BR" b="0" i="0" baseline="0"/>
            <a:t>: Define quais clientes têm permissão para publicar ou assinar determinados tópicos.</a:t>
          </a:r>
          <a:endParaRPr lang="en-US"/>
        </a:p>
      </dgm:t>
    </dgm:pt>
    <dgm:pt modelId="{D0FA42DE-96A3-4F20-854E-1EC500486FEE}" type="parTrans" cxnId="{F492E889-7E3F-41D7-80D1-F9DA14C614A5}">
      <dgm:prSet/>
      <dgm:spPr/>
      <dgm:t>
        <a:bodyPr/>
        <a:lstStyle/>
        <a:p>
          <a:endParaRPr lang="en-US"/>
        </a:p>
      </dgm:t>
    </dgm:pt>
    <dgm:pt modelId="{BDBA02A2-DBA1-44AE-92C8-7BA3FF550B20}" type="sibTrans" cxnId="{F492E889-7E3F-41D7-80D1-F9DA14C614A5}">
      <dgm:prSet/>
      <dgm:spPr/>
      <dgm:t>
        <a:bodyPr/>
        <a:lstStyle/>
        <a:p>
          <a:endParaRPr lang="en-US"/>
        </a:p>
      </dgm:t>
    </dgm:pt>
    <dgm:pt modelId="{47481D5D-F6E6-497B-A3F0-F54F7652ADAF}">
      <dgm:prSet/>
      <dgm:spPr/>
      <dgm:t>
        <a:bodyPr/>
        <a:lstStyle/>
        <a:p>
          <a:r>
            <a:rPr lang="pt-BR" b="0" i="0" baseline="0"/>
            <a:t>Controla o acesso e protege contra uso não autorizado.</a:t>
          </a:r>
          <a:endParaRPr lang="en-US"/>
        </a:p>
      </dgm:t>
    </dgm:pt>
    <dgm:pt modelId="{F2B1F39B-03B2-4EF7-A77A-1E459D52C6B9}" type="parTrans" cxnId="{CBFA91D2-9004-4EBA-BFF4-B45EEBB73D97}">
      <dgm:prSet/>
      <dgm:spPr/>
      <dgm:t>
        <a:bodyPr/>
        <a:lstStyle/>
        <a:p>
          <a:endParaRPr lang="en-US"/>
        </a:p>
      </dgm:t>
    </dgm:pt>
    <dgm:pt modelId="{288C310B-015B-46AB-AF7A-32623B56D4C2}" type="sibTrans" cxnId="{CBFA91D2-9004-4EBA-BFF4-B45EEBB73D97}">
      <dgm:prSet/>
      <dgm:spPr/>
      <dgm:t>
        <a:bodyPr/>
        <a:lstStyle/>
        <a:p>
          <a:endParaRPr lang="en-US"/>
        </a:p>
      </dgm:t>
    </dgm:pt>
    <dgm:pt modelId="{ACAB77E5-27BF-458D-9003-53E87C386FE2}" type="pres">
      <dgm:prSet presAssocID="{CCD683C0-87DE-485E-8706-10A6254D1E71}" presName="root" presStyleCnt="0">
        <dgm:presLayoutVars>
          <dgm:dir/>
          <dgm:resizeHandles val="exact"/>
        </dgm:presLayoutVars>
      </dgm:prSet>
      <dgm:spPr/>
    </dgm:pt>
    <dgm:pt modelId="{A7F0D7E1-0AA0-4074-8194-94738954B058}" type="pres">
      <dgm:prSet presAssocID="{AF0A6799-5C81-4C50-9342-6F2F459D46E6}" presName="compNode" presStyleCnt="0"/>
      <dgm:spPr/>
    </dgm:pt>
    <dgm:pt modelId="{5F1976D3-2956-4958-89B4-38E8590D54E2}" type="pres">
      <dgm:prSet presAssocID="{AF0A6799-5C81-4C50-9342-6F2F459D46E6}" presName="bgRect" presStyleLbl="bgShp" presStyleIdx="0" presStyleCnt="3"/>
      <dgm:spPr/>
    </dgm:pt>
    <dgm:pt modelId="{CF415962-91B7-4B92-83AF-981769C51CD9}" type="pres">
      <dgm:prSet presAssocID="{AF0A6799-5C81-4C50-9342-6F2F459D46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F375618-7E29-455A-AC4D-4C5845694C3D}" type="pres">
      <dgm:prSet presAssocID="{AF0A6799-5C81-4C50-9342-6F2F459D46E6}" presName="spaceRect" presStyleCnt="0"/>
      <dgm:spPr/>
    </dgm:pt>
    <dgm:pt modelId="{1686D7E1-5EF4-471C-AA86-5824F8EDCD42}" type="pres">
      <dgm:prSet presAssocID="{AF0A6799-5C81-4C50-9342-6F2F459D46E6}" presName="parTx" presStyleLbl="revTx" presStyleIdx="0" presStyleCnt="6">
        <dgm:presLayoutVars>
          <dgm:chMax val="0"/>
          <dgm:chPref val="0"/>
        </dgm:presLayoutVars>
      </dgm:prSet>
      <dgm:spPr/>
    </dgm:pt>
    <dgm:pt modelId="{1A272ECE-5609-4492-BAD4-62C6AD552D19}" type="pres">
      <dgm:prSet presAssocID="{AF0A6799-5C81-4C50-9342-6F2F459D46E6}" presName="desTx" presStyleLbl="revTx" presStyleIdx="1" presStyleCnt="6">
        <dgm:presLayoutVars/>
      </dgm:prSet>
      <dgm:spPr/>
    </dgm:pt>
    <dgm:pt modelId="{BDB4FCBB-20BE-424F-9751-B131B9307652}" type="pres">
      <dgm:prSet presAssocID="{CA6A1050-540C-4466-83D6-25F6B6742DDB}" presName="sibTrans" presStyleCnt="0"/>
      <dgm:spPr/>
    </dgm:pt>
    <dgm:pt modelId="{DA60AA1E-4823-4AF2-9B85-9B5436B61B32}" type="pres">
      <dgm:prSet presAssocID="{17B779A6-1EA7-47C5-A4C9-6A0443E7B9F9}" presName="compNode" presStyleCnt="0"/>
      <dgm:spPr/>
    </dgm:pt>
    <dgm:pt modelId="{353BAF2E-EC0F-4CF9-AA2C-1CC30200C090}" type="pres">
      <dgm:prSet presAssocID="{17B779A6-1EA7-47C5-A4C9-6A0443E7B9F9}" presName="bgRect" presStyleLbl="bgShp" presStyleIdx="1" presStyleCnt="3"/>
      <dgm:spPr/>
    </dgm:pt>
    <dgm:pt modelId="{C4FE2F0B-D6AB-4507-836A-6EDA887A82A4}" type="pres">
      <dgm:prSet presAssocID="{17B779A6-1EA7-47C5-A4C9-6A0443E7B9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8F3F6C6-E517-473D-A277-0EE28645253C}" type="pres">
      <dgm:prSet presAssocID="{17B779A6-1EA7-47C5-A4C9-6A0443E7B9F9}" presName="spaceRect" presStyleCnt="0"/>
      <dgm:spPr/>
    </dgm:pt>
    <dgm:pt modelId="{94EDFE6F-89E0-4BD4-A360-5C5A8EC453FF}" type="pres">
      <dgm:prSet presAssocID="{17B779A6-1EA7-47C5-A4C9-6A0443E7B9F9}" presName="parTx" presStyleLbl="revTx" presStyleIdx="2" presStyleCnt="6">
        <dgm:presLayoutVars>
          <dgm:chMax val="0"/>
          <dgm:chPref val="0"/>
        </dgm:presLayoutVars>
      </dgm:prSet>
      <dgm:spPr/>
    </dgm:pt>
    <dgm:pt modelId="{7DE0AA1F-DE61-4891-AA10-1DE91D7DB0D2}" type="pres">
      <dgm:prSet presAssocID="{17B779A6-1EA7-47C5-A4C9-6A0443E7B9F9}" presName="desTx" presStyleLbl="revTx" presStyleIdx="3" presStyleCnt="6">
        <dgm:presLayoutVars/>
      </dgm:prSet>
      <dgm:spPr/>
    </dgm:pt>
    <dgm:pt modelId="{3D265961-A17B-49CA-A7E1-A0F046906918}" type="pres">
      <dgm:prSet presAssocID="{E32F67F3-67DA-413C-8590-5C46C7EE3A08}" presName="sibTrans" presStyleCnt="0"/>
      <dgm:spPr/>
    </dgm:pt>
    <dgm:pt modelId="{4579B185-0FF0-4544-8B20-A31D39470D5A}" type="pres">
      <dgm:prSet presAssocID="{4B43C256-6AFC-47F4-A346-3629C88B2C02}" presName="compNode" presStyleCnt="0"/>
      <dgm:spPr/>
    </dgm:pt>
    <dgm:pt modelId="{396D846F-C7DF-4812-BAF7-1F5C320C85B6}" type="pres">
      <dgm:prSet presAssocID="{4B43C256-6AFC-47F4-A346-3629C88B2C02}" presName="bgRect" presStyleLbl="bgShp" presStyleIdx="2" presStyleCnt="3"/>
      <dgm:spPr/>
    </dgm:pt>
    <dgm:pt modelId="{C226B540-08DF-4DD3-9D4E-0691E88FB679}" type="pres">
      <dgm:prSet presAssocID="{4B43C256-6AFC-47F4-A346-3629C88B2C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562E25A-85A1-4529-B417-B85B49F3D268}" type="pres">
      <dgm:prSet presAssocID="{4B43C256-6AFC-47F4-A346-3629C88B2C02}" presName="spaceRect" presStyleCnt="0"/>
      <dgm:spPr/>
    </dgm:pt>
    <dgm:pt modelId="{C3AD6157-FCA7-461C-B764-59944168CF95}" type="pres">
      <dgm:prSet presAssocID="{4B43C256-6AFC-47F4-A346-3629C88B2C02}" presName="parTx" presStyleLbl="revTx" presStyleIdx="4" presStyleCnt="6">
        <dgm:presLayoutVars>
          <dgm:chMax val="0"/>
          <dgm:chPref val="0"/>
        </dgm:presLayoutVars>
      </dgm:prSet>
      <dgm:spPr/>
    </dgm:pt>
    <dgm:pt modelId="{89CDB21E-C437-4C2C-B006-BB731A7C55C0}" type="pres">
      <dgm:prSet presAssocID="{4B43C256-6AFC-47F4-A346-3629C88B2C02}" presName="desTx" presStyleLbl="revTx" presStyleIdx="5" presStyleCnt="6">
        <dgm:presLayoutVars/>
      </dgm:prSet>
      <dgm:spPr/>
    </dgm:pt>
  </dgm:ptLst>
  <dgm:cxnLst>
    <dgm:cxn modelId="{2ED34400-E810-4D77-83DE-A621759F6025}" srcId="{CCD683C0-87DE-485E-8706-10A6254D1E71}" destId="{AF0A6799-5C81-4C50-9342-6F2F459D46E6}" srcOrd="0" destOrd="0" parTransId="{95145FA5-0CD6-4B72-A478-37E9F0500D6D}" sibTransId="{CA6A1050-540C-4466-83D6-25F6B6742DDB}"/>
    <dgm:cxn modelId="{1BD77F01-B2BA-4F2C-8272-3A0B5A8B799C}" type="presOf" srcId="{6575A6F7-DF4F-401B-AA0C-D3D58542BEBC}" destId="{7DE0AA1F-DE61-4891-AA10-1DE91D7DB0D2}" srcOrd="0" destOrd="0" presId="urn:microsoft.com/office/officeart/2018/2/layout/IconVerticalSolidList"/>
    <dgm:cxn modelId="{A2425614-F01F-49FA-A199-58771450176A}" type="presOf" srcId="{37B538F4-CBAB-45E1-AE2A-7A0A89EF87F9}" destId="{7DE0AA1F-DE61-4891-AA10-1DE91D7DB0D2}" srcOrd="0" destOrd="1" presId="urn:microsoft.com/office/officeart/2018/2/layout/IconVerticalSolidList"/>
    <dgm:cxn modelId="{66B7635D-EC91-4655-866E-4F8FE783C567}" srcId="{17B779A6-1EA7-47C5-A4C9-6A0443E7B9F9}" destId="{37B538F4-CBAB-45E1-AE2A-7A0A89EF87F9}" srcOrd="1" destOrd="0" parTransId="{244338C5-6202-4D43-BAED-150F205BF055}" sibTransId="{3168F752-9CE6-4DA5-B967-A5D2172018C7}"/>
    <dgm:cxn modelId="{B6147562-B9DC-4C6B-9BCC-292942E7BECF}" type="presOf" srcId="{CCD683C0-87DE-485E-8706-10A6254D1E71}" destId="{ACAB77E5-27BF-458D-9003-53E87C386FE2}" srcOrd="0" destOrd="0" presId="urn:microsoft.com/office/officeart/2018/2/layout/IconVerticalSolidList"/>
    <dgm:cxn modelId="{7AC94E65-F7FD-409D-AD1F-3DD52778BB78}" type="presOf" srcId="{21F3D35E-A8B6-4874-A359-854627F65937}" destId="{1A272ECE-5609-4492-BAD4-62C6AD552D19}" srcOrd="0" destOrd="0" presId="urn:microsoft.com/office/officeart/2018/2/layout/IconVerticalSolidList"/>
    <dgm:cxn modelId="{9F466850-2CA3-4D77-8A0C-9EBCB5BEFAEF}" srcId="{CCD683C0-87DE-485E-8706-10A6254D1E71}" destId="{17B779A6-1EA7-47C5-A4C9-6A0443E7B9F9}" srcOrd="1" destOrd="0" parTransId="{3E54540F-3111-4FE7-BB17-BF11D2AE706A}" sibTransId="{E32F67F3-67DA-413C-8590-5C46C7EE3A08}"/>
    <dgm:cxn modelId="{BB310153-1C04-47CB-BDDD-B1F496C94AFF}" type="presOf" srcId="{17B779A6-1EA7-47C5-A4C9-6A0443E7B9F9}" destId="{94EDFE6F-89E0-4BD4-A360-5C5A8EC453FF}" srcOrd="0" destOrd="0" presId="urn:microsoft.com/office/officeart/2018/2/layout/IconVerticalSolidList"/>
    <dgm:cxn modelId="{24F6B67F-22FB-4708-B3AC-DB675A47FB43}" type="presOf" srcId="{FA34F07A-55C2-4C06-A3CE-E1F611EF1631}" destId="{1A272ECE-5609-4492-BAD4-62C6AD552D19}" srcOrd="0" destOrd="1" presId="urn:microsoft.com/office/officeart/2018/2/layout/IconVerticalSolidList"/>
    <dgm:cxn modelId="{F492E889-7E3F-41D7-80D1-F9DA14C614A5}" srcId="{4B43C256-6AFC-47F4-A346-3629C88B2C02}" destId="{9965D309-27F5-4ED7-BAC2-4F9F879C8AE1}" srcOrd="0" destOrd="0" parTransId="{D0FA42DE-96A3-4F20-854E-1EC500486FEE}" sibTransId="{BDBA02A2-DBA1-44AE-92C8-7BA3FF550B20}"/>
    <dgm:cxn modelId="{52B06BA1-1F09-4423-8BD9-86E311437083}" type="presOf" srcId="{9965D309-27F5-4ED7-BAC2-4F9F879C8AE1}" destId="{89CDB21E-C437-4C2C-B006-BB731A7C55C0}" srcOrd="0" destOrd="0" presId="urn:microsoft.com/office/officeart/2018/2/layout/IconVerticalSolidList"/>
    <dgm:cxn modelId="{A20448A9-FDAD-47E9-A3E5-81D6634188E5}" srcId="{17B779A6-1EA7-47C5-A4C9-6A0443E7B9F9}" destId="{6575A6F7-DF4F-401B-AA0C-D3D58542BEBC}" srcOrd="0" destOrd="0" parTransId="{9B3EA5EE-4E6A-4C8D-AE37-349953E8AF5F}" sibTransId="{32E2A961-68D1-4C23-983B-173DAA0AE24B}"/>
    <dgm:cxn modelId="{26DBC6AB-34F3-49E9-88E5-00BE92CE6662}" srcId="{AF0A6799-5C81-4C50-9342-6F2F459D46E6}" destId="{21F3D35E-A8B6-4874-A359-854627F65937}" srcOrd="0" destOrd="0" parTransId="{28525B6F-EE0E-4227-89B5-AE0C4D00C5B0}" sibTransId="{5EFAF4A2-08EB-4B4E-96B3-72D2CB2B08F1}"/>
    <dgm:cxn modelId="{4E0213B9-2C92-4156-8A04-54E617B776AA}" srcId="{AF0A6799-5C81-4C50-9342-6F2F459D46E6}" destId="{FA34F07A-55C2-4C06-A3CE-E1F611EF1631}" srcOrd="1" destOrd="0" parTransId="{E35F053A-7A15-419F-8C1F-C9FD7EAB1955}" sibTransId="{57E6DEF1-A9D6-44D7-AC9B-CD8348ADD394}"/>
    <dgm:cxn modelId="{5FC463BF-E3E2-4FEF-8D2D-FFE8456E3DA5}" type="presOf" srcId="{47481D5D-F6E6-497B-A3F0-F54F7652ADAF}" destId="{89CDB21E-C437-4C2C-B006-BB731A7C55C0}" srcOrd="0" destOrd="1" presId="urn:microsoft.com/office/officeart/2018/2/layout/IconVerticalSolidList"/>
    <dgm:cxn modelId="{FC6236C1-E678-49BB-BAD4-ABD63B068FAE}" type="presOf" srcId="{AF0A6799-5C81-4C50-9342-6F2F459D46E6}" destId="{1686D7E1-5EF4-471C-AA86-5824F8EDCD42}" srcOrd="0" destOrd="0" presId="urn:microsoft.com/office/officeart/2018/2/layout/IconVerticalSolidList"/>
    <dgm:cxn modelId="{F57F49C9-0E65-4597-A609-8E15BD52180C}" type="presOf" srcId="{4B43C256-6AFC-47F4-A346-3629C88B2C02}" destId="{C3AD6157-FCA7-461C-B764-59944168CF95}" srcOrd="0" destOrd="0" presId="urn:microsoft.com/office/officeart/2018/2/layout/IconVerticalSolidList"/>
    <dgm:cxn modelId="{CBFA91D2-9004-4EBA-BFF4-B45EEBB73D97}" srcId="{4B43C256-6AFC-47F4-A346-3629C88B2C02}" destId="{47481D5D-F6E6-497B-A3F0-F54F7652ADAF}" srcOrd="1" destOrd="0" parTransId="{F2B1F39B-03B2-4EF7-A77A-1E459D52C6B9}" sibTransId="{288C310B-015B-46AB-AF7A-32623B56D4C2}"/>
    <dgm:cxn modelId="{B29CCFEF-ED96-4F94-8D2E-27E7A3401BE3}" srcId="{CCD683C0-87DE-485E-8706-10A6254D1E71}" destId="{4B43C256-6AFC-47F4-A346-3629C88B2C02}" srcOrd="2" destOrd="0" parTransId="{D686BDEC-AC16-4CB4-A015-00A8B6272602}" sibTransId="{EBF3364C-628E-4C74-AFE4-2C913A722D6A}"/>
    <dgm:cxn modelId="{CE4D9F01-D471-4964-842A-46EE5F293E5D}" type="presParOf" srcId="{ACAB77E5-27BF-458D-9003-53E87C386FE2}" destId="{A7F0D7E1-0AA0-4074-8194-94738954B058}" srcOrd="0" destOrd="0" presId="urn:microsoft.com/office/officeart/2018/2/layout/IconVerticalSolidList"/>
    <dgm:cxn modelId="{1C79AF65-CA22-440A-895D-B02B227D69EA}" type="presParOf" srcId="{A7F0D7E1-0AA0-4074-8194-94738954B058}" destId="{5F1976D3-2956-4958-89B4-38E8590D54E2}" srcOrd="0" destOrd="0" presId="urn:microsoft.com/office/officeart/2018/2/layout/IconVerticalSolidList"/>
    <dgm:cxn modelId="{360C8ED0-FF13-4963-88E9-BA4F36BB291C}" type="presParOf" srcId="{A7F0D7E1-0AA0-4074-8194-94738954B058}" destId="{CF415962-91B7-4B92-83AF-981769C51CD9}" srcOrd="1" destOrd="0" presId="urn:microsoft.com/office/officeart/2018/2/layout/IconVerticalSolidList"/>
    <dgm:cxn modelId="{E8385A6F-E73E-487C-BAE9-670865AF1AA3}" type="presParOf" srcId="{A7F0D7E1-0AA0-4074-8194-94738954B058}" destId="{1F375618-7E29-455A-AC4D-4C5845694C3D}" srcOrd="2" destOrd="0" presId="urn:microsoft.com/office/officeart/2018/2/layout/IconVerticalSolidList"/>
    <dgm:cxn modelId="{869CB409-3C92-462F-AF35-F17D76404684}" type="presParOf" srcId="{A7F0D7E1-0AA0-4074-8194-94738954B058}" destId="{1686D7E1-5EF4-471C-AA86-5824F8EDCD42}" srcOrd="3" destOrd="0" presId="urn:microsoft.com/office/officeart/2018/2/layout/IconVerticalSolidList"/>
    <dgm:cxn modelId="{16184BCD-94BB-4287-BE9E-578EB62CD97F}" type="presParOf" srcId="{A7F0D7E1-0AA0-4074-8194-94738954B058}" destId="{1A272ECE-5609-4492-BAD4-62C6AD552D19}" srcOrd="4" destOrd="0" presId="urn:microsoft.com/office/officeart/2018/2/layout/IconVerticalSolidList"/>
    <dgm:cxn modelId="{C021E9A9-9AB1-44ED-AF22-243EBB1E2B8A}" type="presParOf" srcId="{ACAB77E5-27BF-458D-9003-53E87C386FE2}" destId="{BDB4FCBB-20BE-424F-9751-B131B9307652}" srcOrd="1" destOrd="0" presId="urn:microsoft.com/office/officeart/2018/2/layout/IconVerticalSolidList"/>
    <dgm:cxn modelId="{B44B7167-4FE9-4086-BBB3-7F8AA2BB0C34}" type="presParOf" srcId="{ACAB77E5-27BF-458D-9003-53E87C386FE2}" destId="{DA60AA1E-4823-4AF2-9B85-9B5436B61B32}" srcOrd="2" destOrd="0" presId="urn:microsoft.com/office/officeart/2018/2/layout/IconVerticalSolidList"/>
    <dgm:cxn modelId="{D9280A47-4229-44F5-B932-4EC8E32E0769}" type="presParOf" srcId="{DA60AA1E-4823-4AF2-9B85-9B5436B61B32}" destId="{353BAF2E-EC0F-4CF9-AA2C-1CC30200C090}" srcOrd="0" destOrd="0" presId="urn:microsoft.com/office/officeart/2018/2/layout/IconVerticalSolidList"/>
    <dgm:cxn modelId="{962B5CF6-AB85-41C1-B54F-851F328E044A}" type="presParOf" srcId="{DA60AA1E-4823-4AF2-9B85-9B5436B61B32}" destId="{C4FE2F0B-D6AB-4507-836A-6EDA887A82A4}" srcOrd="1" destOrd="0" presId="urn:microsoft.com/office/officeart/2018/2/layout/IconVerticalSolidList"/>
    <dgm:cxn modelId="{1EC9E07A-7B3E-4514-B129-D4430687757F}" type="presParOf" srcId="{DA60AA1E-4823-4AF2-9B85-9B5436B61B32}" destId="{E8F3F6C6-E517-473D-A277-0EE28645253C}" srcOrd="2" destOrd="0" presId="urn:microsoft.com/office/officeart/2018/2/layout/IconVerticalSolidList"/>
    <dgm:cxn modelId="{3B6D876A-9046-4A61-87DD-AE583B3A9229}" type="presParOf" srcId="{DA60AA1E-4823-4AF2-9B85-9B5436B61B32}" destId="{94EDFE6F-89E0-4BD4-A360-5C5A8EC453FF}" srcOrd="3" destOrd="0" presId="urn:microsoft.com/office/officeart/2018/2/layout/IconVerticalSolidList"/>
    <dgm:cxn modelId="{B66C9129-4BF0-48F7-9653-460F54408AEF}" type="presParOf" srcId="{DA60AA1E-4823-4AF2-9B85-9B5436B61B32}" destId="{7DE0AA1F-DE61-4891-AA10-1DE91D7DB0D2}" srcOrd="4" destOrd="0" presId="urn:microsoft.com/office/officeart/2018/2/layout/IconVerticalSolidList"/>
    <dgm:cxn modelId="{57830B69-2EBC-43AB-A907-BF8AB0911023}" type="presParOf" srcId="{ACAB77E5-27BF-458D-9003-53E87C386FE2}" destId="{3D265961-A17B-49CA-A7E1-A0F046906918}" srcOrd="3" destOrd="0" presId="urn:microsoft.com/office/officeart/2018/2/layout/IconVerticalSolidList"/>
    <dgm:cxn modelId="{2C790A2F-9C72-42DD-9DA0-6BEA649CC200}" type="presParOf" srcId="{ACAB77E5-27BF-458D-9003-53E87C386FE2}" destId="{4579B185-0FF0-4544-8B20-A31D39470D5A}" srcOrd="4" destOrd="0" presId="urn:microsoft.com/office/officeart/2018/2/layout/IconVerticalSolidList"/>
    <dgm:cxn modelId="{52E92896-3AA2-43E9-891B-FB1CAD7D3462}" type="presParOf" srcId="{4579B185-0FF0-4544-8B20-A31D39470D5A}" destId="{396D846F-C7DF-4812-BAF7-1F5C320C85B6}" srcOrd="0" destOrd="0" presId="urn:microsoft.com/office/officeart/2018/2/layout/IconVerticalSolidList"/>
    <dgm:cxn modelId="{AC7FD778-6082-4C19-9681-113C6F65FBB0}" type="presParOf" srcId="{4579B185-0FF0-4544-8B20-A31D39470D5A}" destId="{C226B540-08DF-4DD3-9D4E-0691E88FB679}" srcOrd="1" destOrd="0" presId="urn:microsoft.com/office/officeart/2018/2/layout/IconVerticalSolidList"/>
    <dgm:cxn modelId="{D2D9B0C2-669B-458B-8371-E4750EECC986}" type="presParOf" srcId="{4579B185-0FF0-4544-8B20-A31D39470D5A}" destId="{D562E25A-85A1-4529-B417-B85B49F3D268}" srcOrd="2" destOrd="0" presId="urn:microsoft.com/office/officeart/2018/2/layout/IconVerticalSolidList"/>
    <dgm:cxn modelId="{B4B434DD-0009-48EE-9991-3F2C5737D1E3}" type="presParOf" srcId="{4579B185-0FF0-4544-8B20-A31D39470D5A}" destId="{C3AD6157-FCA7-461C-B764-59944168CF95}" srcOrd="3" destOrd="0" presId="urn:microsoft.com/office/officeart/2018/2/layout/IconVerticalSolidList"/>
    <dgm:cxn modelId="{A37C0DD0-8DB1-420E-98C1-C43B9B6487AB}" type="presParOf" srcId="{4579B185-0FF0-4544-8B20-A31D39470D5A}" destId="{89CDB21E-C437-4C2C-B006-BB731A7C55C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C58FD2-8336-440E-89BE-0EF2E935CB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91C4372-F084-4D20-9856-D6580A94E7F5}">
      <dgm:prSet/>
      <dgm:spPr/>
      <dgm:t>
        <a:bodyPr/>
        <a:lstStyle/>
        <a:p>
          <a:r>
            <a:rPr lang="pt-BR" b="0" i="0" baseline="0"/>
            <a:t>WebSocket permite o uso do MQTT sobre HTTP/HTTPS</a:t>
          </a:r>
          <a:endParaRPr lang="en-US"/>
        </a:p>
      </dgm:t>
    </dgm:pt>
    <dgm:pt modelId="{FA1C8D15-D147-4FD5-B42E-74AE46C1162B}" type="parTrans" cxnId="{549390E5-750F-4DDC-B218-140317CF2B93}">
      <dgm:prSet/>
      <dgm:spPr/>
      <dgm:t>
        <a:bodyPr/>
        <a:lstStyle/>
        <a:p>
          <a:endParaRPr lang="en-US"/>
        </a:p>
      </dgm:t>
    </dgm:pt>
    <dgm:pt modelId="{6204DFF9-112D-4708-A00A-4819CD8C07DF}" type="sibTrans" cxnId="{549390E5-750F-4DDC-B218-140317CF2B93}">
      <dgm:prSet/>
      <dgm:spPr/>
      <dgm:t>
        <a:bodyPr/>
        <a:lstStyle/>
        <a:p>
          <a:endParaRPr lang="en-US"/>
        </a:p>
      </dgm:t>
    </dgm:pt>
    <dgm:pt modelId="{EEEC17D9-58C6-463E-986B-A7CB76BF3CF1}">
      <dgm:prSet/>
      <dgm:spPr/>
      <dgm:t>
        <a:bodyPr/>
        <a:lstStyle/>
        <a:p>
          <a:r>
            <a:rPr lang="pt-BR" b="0" i="0" baseline="0"/>
            <a:t>Facilita a comunicação através de firewalls e proxies</a:t>
          </a:r>
          <a:endParaRPr lang="en-US"/>
        </a:p>
      </dgm:t>
    </dgm:pt>
    <dgm:pt modelId="{F125109E-2275-4054-977D-79CB8CF7A1A2}" type="parTrans" cxnId="{F689BA90-C6F4-49FD-8BFF-88185E0E4C96}">
      <dgm:prSet/>
      <dgm:spPr/>
      <dgm:t>
        <a:bodyPr/>
        <a:lstStyle/>
        <a:p>
          <a:endParaRPr lang="en-US"/>
        </a:p>
      </dgm:t>
    </dgm:pt>
    <dgm:pt modelId="{0C69F770-7617-4EA1-A44B-E56E2CEDB261}" type="sibTrans" cxnId="{F689BA90-C6F4-49FD-8BFF-88185E0E4C96}">
      <dgm:prSet/>
      <dgm:spPr/>
      <dgm:t>
        <a:bodyPr/>
        <a:lstStyle/>
        <a:p>
          <a:endParaRPr lang="en-US"/>
        </a:p>
      </dgm:t>
    </dgm:pt>
    <dgm:pt modelId="{F01344C4-C6DE-4FCE-85DE-A4E0A3741DCF}">
      <dgm:prSet/>
      <dgm:spPr/>
      <dgm:t>
        <a:bodyPr/>
        <a:lstStyle/>
        <a:p>
          <a:r>
            <a:rPr lang="pt-BR" b="0" i="0" baseline="0"/>
            <a:t>Usado principalmente em aplicações web </a:t>
          </a:r>
          <a:endParaRPr lang="en-US"/>
        </a:p>
      </dgm:t>
    </dgm:pt>
    <dgm:pt modelId="{DDC1A2A6-E081-4269-AA56-5AD6545623AD}" type="parTrans" cxnId="{59A28358-6DF2-4555-BA42-CF13F9C44606}">
      <dgm:prSet/>
      <dgm:spPr/>
      <dgm:t>
        <a:bodyPr/>
        <a:lstStyle/>
        <a:p>
          <a:endParaRPr lang="en-US"/>
        </a:p>
      </dgm:t>
    </dgm:pt>
    <dgm:pt modelId="{44FAC376-9F9F-409F-A45D-221ABDD7D9C7}" type="sibTrans" cxnId="{59A28358-6DF2-4555-BA42-CF13F9C44606}">
      <dgm:prSet/>
      <dgm:spPr/>
      <dgm:t>
        <a:bodyPr/>
        <a:lstStyle/>
        <a:p>
          <a:endParaRPr lang="en-US"/>
        </a:p>
      </dgm:t>
    </dgm:pt>
    <dgm:pt modelId="{02193981-E0B4-4D70-8B12-AC21F7903E2F}" type="pres">
      <dgm:prSet presAssocID="{79C58FD2-8336-440E-89BE-0EF2E935CB50}" presName="root" presStyleCnt="0">
        <dgm:presLayoutVars>
          <dgm:dir/>
          <dgm:resizeHandles val="exact"/>
        </dgm:presLayoutVars>
      </dgm:prSet>
      <dgm:spPr/>
    </dgm:pt>
    <dgm:pt modelId="{5D869AE4-B9E3-4213-BD35-C5950F893FDA}" type="pres">
      <dgm:prSet presAssocID="{391C4372-F084-4D20-9856-D6580A94E7F5}" presName="compNode" presStyleCnt="0"/>
      <dgm:spPr/>
    </dgm:pt>
    <dgm:pt modelId="{FA907CC2-00DA-4A12-BAE1-1BDE71424579}" type="pres">
      <dgm:prSet presAssocID="{391C4372-F084-4D20-9856-D6580A94E7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F7BE6D-B3C9-4ABE-AF47-69679094B9C9}" type="pres">
      <dgm:prSet presAssocID="{391C4372-F084-4D20-9856-D6580A94E7F5}" presName="spaceRect" presStyleCnt="0"/>
      <dgm:spPr/>
    </dgm:pt>
    <dgm:pt modelId="{D34310C0-54DB-4772-BD91-E97010AD5EED}" type="pres">
      <dgm:prSet presAssocID="{391C4372-F084-4D20-9856-D6580A94E7F5}" presName="textRect" presStyleLbl="revTx" presStyleIdx="0" presStyleCnt="3">
        <dgm:presLayoutVars>
          <dgm:chMax val="1"/>
          <dgm:chPref val="1"/>
        </dgm:presLayoutVars>
      </dgm:prSet>
      <dgm:spPr/>
    </dgm:pt>
    <dgm:pt modelId="{6135D284-C0C6-4A3D-AF0F-58F47082C129}" type="pres">
      <dgm:prSet presAssocID="{6204DFF9-112D-4708-A00A-4819CD8C07DF}" presName="sibTrans" presStyleCnt="0"/>
      <dgm:spPr/>
    </dgm:pt>
    <dgm:pt modelId="{25B0F160-2FB7-4677-8B0E-15E25EC3C9B0}" type="pres">
      <dgm:prSet presAssocID="{EEEC17D9-58C6-463E-986B-A7CB76BF3CF1}" presName="compNode" presStyleCnt="0"/>
      <dgm:spPr/>
    </dgm:pt>
    <dgm:pt modelId="{E20A81BF-3CC4-489D-BD12-EFF8949D2D0F}" type="pres">
      <dgm:prSet presAssocID="{EEEC17D9-58C6-463E-986B-A7CB76BF3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FA4C5D3-C56F-4BA3-A728-590C4EF0C288}" type="pres">
      <dgm:prSet presAssocID="{EEEC17D9-58C6-463E-986B-A7CB76BF3CF1}" presName="spaceRect" presStyleCnt="0"/>
      <dgm:spPr/>
    </dgm:pt>
    <dgm:pt modelId="{F7C293AE-F9CE-4765-8B7C-A3CA85DB5CA5}" type="pres">
      <dgm:prSet presAssocID="{EEEC17D9-58C6-463E-986B-A7CB76BF3CF1}" presName="textRect" presStyleLbl="revTx" presStyleIdx="1" presStyleCnt="3">
        <dgm:presLayoutVars>
          <dgm:chMax val="1"/>
          <dgm:chPref val="1"/>
        </dgm:presLayoutVars>
      </dgm:prSet>
      <dgm:spPr/>
    </dgm:pt>
    <dgm:pt modelId="{E8FB984D-8E3E-4401-9C83-821442390617}" type="pres">
      <dgm:prSet presAssocID="{0C69F770-7617-4EA1-A44B-E56E2CEDB261}" presName="sibTrans" presStyleCnt="0"/>
      <dgm:spPr/>
    </dgm:pt>
    <dgm:pt modelId="{D4BC9B52-0256-486B-9E73-62B24D3308CA}" type="pres">
      <dgm:prSet presAssocID="{F01344C4-C6DE-4FCE-85DE-A4E0A3741DCF}" presName="compNode" presStyleCnt="0"/>
      <dgm:spPr/>
    </dgm:pt>
    <dgm:pt modelId="{DACC74B2-3A13-42ED-8DC7-A9D2FA61C638}" type="pres">
      <dgm:prSet presAssocID="{F01344C4-C6DE-4FCE-85DE-A4E0A3741D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463C00A-0748-41BC-8AC1-BF72C09B5BAD}" type="pres">
      <dgm:prSet presAssocID="{F01344C4-C6DE-4FCE-85DE-A4E0A3741DCF}" presName="spaceRect" presStyleCnt="0"/>
      <dgm:spPr/>
    </dgm:pt>
    <dgm:pt modelId="{D13FE249-AD6D-4781-851F-D5B8DC6FA5DE}" type="pres">
      <dgm:prSet presAssocID="{F01344C4-C6DE-4FCE-85DE-A4E0A3741D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9ED708-EC0B-42D8-AADC-7F71CCEC0BD2}" type="presOf" srcId="{391C4372-F084-4D20-9856-D6580A94E7F5}" destId="{D34310C0-54DB-4772-BD91-E97010AD5EED}" srcOrd="0" destOrd="0" presId="urn:microsoft.com/office/officeart/2018/2/layout/IconLabelList"/>
    <dgm:cxn modelId="{76496675-D90B-41EF-876C-B06C37ED66D9}" type="presOf" srcId="{EEEC17D9-58C6-463E-986B-A7CB76BF3CF1}" destId="{F7C293AE-F9CE-4765-8B7C-A3CA85DB5CA5}" srcOrd="0" destOrd="0" presId="urn:microsoft.com/office/officeart/2018/2/layout/IconLabelList"/>
    <dgm:cxn modelId="{59A28358-6DF2-4555-BA42-CF13F9C44606}" srcId="{79C58FD2-8336-440E-89BE-0EF2E935CB50}" destId="{F01344C4-C6DE-4FCE-85DE-A4E0A3741DCF}" srcOrd="2" destOrd="0" parTransId="{DDC1A2A6-E081-4269-AA56-5AD6545623AD}" sibTransId="{44FAC376-9F9F-409F-A45D-221ABDD7D9C7}"/>
    <dgm:cxn modelId="{F689BA90-C6F4-49FD-8BFF-88185E0E4C96}" srcId="{79C58FD2-8336-440E-89BE-0EF2E935CB50}" destId="{EEEC17D9-58C6-463E-986B-A7CB76BF3CF1}" srcOrd="1" destOrd="0" parTransId="{F125109E-2275-4054-977D-79CB8CF7A1A2}" sibTransId="{0C69F770-7617-4EA1-A44B-E56E2CEDB261}"/>
    <dgm:cxn modelId="{F9EEE7AA-152B-4258-AE56-0410C5E6D871}" type="presOf" srcId="{79C58FD2-8336-440E-89BE-0EF2E935CB50}" destId="{02193981-E0B4-4D70-8B12-AC21F7903E2F}" srcOrd="0" destOrd="0" presId="urn:microsoft.com/office/officeart/2018/2/layout/IconLabelList"/>
    <dgm:cxn modelId="{1F031FB3-A70E-442A-9C2B-FC14D4BC1647}" type="presOf" srcId="{F01344C4-C6DE-4FCE-85DE-A4E0A3741DCF}" destId="{D13FE249-AD6D-4781-851F-D5B8DC6FA5DE}" srcOrd="0" destOrd="0" presId="urn:microsoft.com/office/officeart/2018/2/layout/IconLabelList"/>
    <dgm:cxn modelId="{549390E5-750F-4DDC-B218-140317CF2B93}" srcId="{79C58FD2-8336-440E-89BE-0EF2E935CB50}" destId="{391C4372-F084-4D20-9856-D6580A94E7F5}" srcOrd="0" destOrd="0" parTransId="{FA1C8D15-D147-4FD5-B42E-74AE46C1162B}" sibTransId="{6204DFF9-112D-4708-A00A-4819CD8C07DF}"/>
    <dgm:cxn modelId="{459D2058-6699-4E01-8983-142061961181}" type="presParOf" srcId="{02193981-E0B4-4D70-8B12-AC21F7903E2F}" destId="{5D869AE4-B9E3-4213-BD35-C5950F893FDA}" srcOrd="0" destOrd="0" presId="urn:microsoft.com/office/officeart/2018/2/layout/IconLabelList"/>
    <dgm:cxn modelId="{3525A312-FD76-4BFF-BC05-A91D06E5C1F0}" type="presParOf" srcId="{5D869AE4-B9E3-4213-BD35-C5950F893FDA}" destId="{FA907CC2-00DA-4A12-BAE1-1BDE71424579}" srcOrd="0" destOrd="0" presId="urn:microsoft.com/office/officeart/2018/2/layout/IconLabelList"/>
    <dgm:cxn modelId="{4808266A-4928-43A2-A463-71CC01A192D2}" type="presParOf" srcId="{5D869AE4-B9E3-4213-BD35-C5950F893FDA}" destId="{A2F7BE6D-B3C9-4ABE-AF47-69679094B9C9}" srcOrd="1" destOrd="0" presId="urn:microsoft.com/office/officeart/2018/2/layout/IconLabelList"/>
    <dgm:cxn modelId="{16CF524E-5970-4E16-A750-CB18572FFEAF}" type="presParOf" srcId="{5D869AE4-B9E3-4213-BD35-C5950F893FDA}" destId="{D34310C0-54DB-4772-BD91-E97010AD5EED}" srcOrd="2" destOrd="0" presId="urn:microsoft.com/office/officeart/2018/2/layout/IconLabelList"/>
    <dgm:cxn modelId="{470F34C6-15DC-4E3F-815B-01D3F3A816AF}" type="presParOf" srcId="{02193981-E0B4-4D70-8B12-AC21F7903E2F}" destId="{6135D284-C0C6-4A3D-AF0F-58F47082C129}" srcOrd="1" destOrd="0" presId="urn:microsoft.com/office/officeart/2018/2/layout/IconLabelList"/>
    <dgm:cxn modelId="{C2E80604-0A29-4EA7-A8CD-9948403C5CEB}" type="presParOf" srcId="{02193981-E0B4-4D70-8B12-AC21F7903E2F}" destId="{25B0F160-2FB7-4677-8B0E-15E25EC3C9B0}" srcOrd="2" destOrd="0" presId="urn:microsoft.com/office/officeart/2018/2/layout/IconLabelList"/>
    <dgm:cxn modelId="{D155AB35-FA85-4630-B89A-20624AE5E809}" type="presParOf" srcId="{25B0F160-2FB7-4677-8B0E-15E25EC3C9B0}" destId="{E20A81BF-3CC4-489D-BD12-EFF8949D2D0F}" srcOrd="0" destOrd="0" presId="urn:microsoft.com/office/officeart/2018/2/layout/IconLabelList"/>
    <dgm:cxn modelId="{4B692E7A-2F74-4FB1-888B-150D79552C27}" type="presParOf" srcId="{25B0F160-2FB7-4677-8B0E-15E25EC3C9B0}" destId="{BFA4C5D3-C56F-4BA3-A728-590C4EF0C288}" srcOrd="1" destOrd="0" presId="urn:microsoft.com/office/officeart/2018/2/layout/IconLabelList"/>
    <dgm:cxn modelId="{671E44A6-EF77-490A-B12B-C7EB8444ADD4}" type="presParOf" srcId="{25B0F160-2FB7-4677-8B0E-15E25EC3C9B0}" destId="{F7C293AE-F9CE-4765-8B7C-A3CA85DB5CA5}" srcOrd="2" destOrd="0" presId="urn:microsoft.com/office/officeart/2018/2/layout/IconLabelList"/>
    <dgm:cxn modelId="{0F5AA382-9F0D-4AB2-83DA-EFE60B49D038}" type="presParOf" srcId="{02193981-E0B4-4D70-8B12-AC21F7903E2F}" destId="{E8FB984D-8E3E-4401-9C83-821442390617}" srcOrd="3" destOrd="0" presId="urn:microsoft.com/office/officeart/2018/2/layout/IconLabelList"/>
    <dgm:cxn modelId="{F7A36E0B-1B9F-454B-AC01-BA6A2335654F}" type="presParOf" srcId="{02193981-E0B4-4D70-8B12-AC21F7903E2F}" destId="{D4BC9B52-0256-486B-9E73-62B24D3308CA}" srcOrd="4" destOrd="0" presId="urn:microsoft.com/office/officeart/2018/2/layout/IconLabelList"/>
    <dgm:cxn modelId="{C48D2EDE-1793-47EF-8A49-DFC3D2FC2DA2}" type="presParOf" srcId="{D4BC9B52-0256-486B-9E73-62B24D3308CA}" destId="{DACC74B2-3A13-42ED-8DC7-A9D2FA61C638}" srcOrd="0" destOrd="0" presId="urn:microsoft.com/office/officeart/2018/2/layout/IconLabelList"/>
    <dgm:cxn modelId="{15DB1D9A-0CE9-4B6C-81D6-7A345E924BD4}" type="presParOf" srcId="{D4BC9B52-0256-486B-9E73-62B24D3308CA}" destId="{D463C00A-0748-41BC-8AC1-BF72C09B5BAD}" srcOrd="1" destOrd="0" presId="urn:microsoft.com/office/officeart/2018/2/layout/IconLabelList"/>
    <dgm:cxn modelId="{181BE195-A20D-4C43-B3E1-083D962CCAF2}" type="presParOf" srcId="{D4BC9B52-0256-486B-9E73-62B24D3308CA}" destId="{D13FE249-AD6D-4781-851F-D5B8DC6FA5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13FD0B-FEC9-4AD4-ABFA-DA049C0E48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76B29D-DC82-42AE-8D31-34691D85EE1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Servidor MQTT (MqttBroker)</a:t>
          </a:r>
          <a:endParaRPr lang="en-US"/>
        </a:p>
      </dgm:t>
    </dgm:pt>
    <dgm:pt modelId="{EC407CD7-56FD-40D0-AED9-01D2577B1D01}" type="parTrans" cxnId="{EBB7D77E-9CA7-4CB1-82D4-9FE6666BB0FC}">
      <dgm:prSet/>
      <dgm:spPr/>
      <dgm:t>
        <a:bodyPr/>
        <a:lstStyle/>
        <a:p>
          <a:endParaRPr lang="en-US"/>
        </a:p>
      </dgm:t>
    </dgm:pt>
    <dgm:pt modelId="{B270194A-F771-4E34-9FB6-B100033A1788}" type="sibTrans" cxnId="{EBB7D77E-9CA7-4CB1-82D4-9FE6666BB0FC}">
      <dgm:prSet/>
      <dgm:spPr/>
      <dgm:t>
        <a:bodyPr/>
        <a:lstStyle/>
        <a:p>
          <a:endParaRPr lang="en-US"/>
        </a:p>
      </dgm:t>
    </dgm:pt>
    <dgm:pt modelId="{48D8045B-D2B5-4D45-84CE-5376EED9E14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Implementação de um Broker MQTT usando .NET 8</a:t>
          </a:r>
          <a:endParaRPr lang="en-US"/>
        </a:p>
      </dgm:t>
    </dgm:pt>
    <dgm:pt modelId="{41D5DCDC-93FA-4686-9D02-C5E4BD8BED5C}" type="parTrans" cxnId="{3646BD18-84C0-4DA0-B765-66F41D8F4CC7}">
      <dgm:prSet/>
      <dgm:spPr/>
      <dgm:t>
        <a:bodyPr/>
        <a:lstStyle/>
        <a:p>
          <a:endParaRPr lang="en-US"/>
        </a:p>
      </dgm:t>
    </dgm:pt>
    <dgm:pt modelId="{5A00EEE4-303C-4D2A-8DC8-AFD9E00F0467}" type="sibTrans" cxnId="{3646BD18-84C0-4DA0-B765-66F41D8F4CC7}">
      <dgm:prSet/>
      <dgm:spPr/>
      <dgm:t>
        <a:bodyPr/>
        <a:lstStyle/>
        <a:p>
          <a:endParaRPr lang="en-US"/>
        </a:p>
      </dgm:t>
    </dgm:pt>
    <dgm:pt modelId="{E0181539-452C-4902-B625-48CF13F4E05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Suporte para conexões TCP</a:t>
          </a:r>
          <a:endParaRPr lang="en-US"/>
        </a:p>
      </dgm:t>
    </dgm:pt>
    <dgm:pt modelId="{9A2612F8-60F8-4751-B122-9E62C0D3136D}" type="parTrans" cxnId="{E17D7F3D-3326-4A8D-91DE-1B970C3BC94F}">
      <dgm:prSet/>
      <dgm:spPr/>
      <dgm:t>
        <a:bodyPr/>
        <a:lstStyle/>
        <a:p>
          <a:endParaRPr lang="en-US"/>
        </a:p>
      </dgm:t>
    </dgm:pt>
    <dgm:pt modelId="{FC1C2FCC-6E38-4F47-8303-C0E5352AFD40}" type="sibTrans" cxnId="{E17D7F3D-3326-4A8D-91DE-1B970C3BC94F}">
      <dgm:prSet/>
      <dgm:spPr/>
      <dgm:t>
        <a:bodyPr/>
        <a:lstStyle/>
        <a:p>
          <a:endParaRPr lang="en-US"/>
        </a:p>
      </dgm:t>
    </dgm:pt>
    <dgm:pt modelId="{40C03986-CE0D-40D2-8615-04C5087A148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Exibe conexões de clientes e mensagens no console</a:t>
          </a:r>
          <a:endParaRPr lang="en-US"/>
        </a:p>
      </dgm:t>
    </dgm:pt>
    <dgm:pt modelId="{9198CEC9-431D-433B-9B37-83266EB5D6C3}" type="parTrans" cxnId="{B9E11C22-C22C-4E1D-883D-5D011206DFC8}">
      <dgm:prSet/>
      <dgm:spPr/>
      <dgm:t>
        <a:bodyPr/>
        <a:lstStyle/>
        <a:p>
          <a:endParaRPr lang="en-US"/>
        </a:p>
      </dgm:t>
    </dgm:pt>
    <dgm:pt modelId="{A2600D64-F138-4A75-B567-661FCF741C99}" type="sibTrans" cxnId="{B9E11C22-C22C-4E1D-883D-5D011206DFC8}">
      <dgm:prSet/>
      <dgm:spPr/>
      <dgm:t>
        <a:bodyPr/>
        <a:lstStyle/>
        <a:p>
          <a:endParaRPr lang="en-US"/>
        </a:p>
      </dgm:t>
    </dgm:pt>
    <dgm:pt modelId="{842FFDCC-C1F4-43D3-B7C8-13916209756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Cliente MQTT para Enviar Mensagens (</a:t>
          </a:r>
          <a:r>
            <a:rPr lang="pt-BR" dirty="0" err="1"/>
            <a:t>MqttClientTcp</a:t>
          </a:r>
          <a:r>
            <a:rPr lang="pt-BR" dirty="0"/>
            <a:t>)</a:t>
          </a:r>
          <a:endParaRPr lang="en-US" dirty="0"/>
        </a:p>
      </dgm:t>
    </dgm:pt>
    <dgm:pt modelId="{A708C7A6-160E-459F-8F7B-6F2A05C692B0}" type="parTrans" cxnId="{E19E037A-FE0B-43E8-ABD6-715982421BBC}">
      <dgm:prSet/>
      <dgm:spPr/>
      <dgm:t>
        <a:bodyPr/>
        <a:lstStyle/>
        <a:p>
          <a:endParaRPr lang="en-US"/>
        </a:p>
      </dgm:t>
    </dgm:pt>
    <dgm:pt modelId="{4A984ED1-634A-4930-8285-0983A96821F5}" type="sibTrans" cxnId="{E19E037A-FE0B-43E8-ABD6-715982421BBC}">
      <dgm:prSet/>
      <dgm:spPr/>
      <dgm:t>
        <a:bodyPr/>
        <a:lstStyle/>
        <a:p>
          <a:endParaRPr lang="en-US"/>
        </a:p>
      </dgm:t>
    </dgm:pt>
    <dgm:pt modelId="{460F0440-0B87-4D05-BE5B-D2A2F5B3D4A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Envia (publica) mensagens para o Broker via TCP</a:t>
          </a:r>
          <a:endParaRPr lang="en-US" dirty="0"/>
        </a:p>
      </dgm:t>
    </dgm:pt>
    <dgm:pt modelId="{F1D8660F-0FD3-4C83-95D6-6910C8AEF205}" type="parTrans" cxnId="{DC351D18-6BAC-46A0-A2DB-7651E95BBA5F}">
      <dgm:prSet/>
      <dgm:spPr/>
      <dgm:t>
        <a:bodyPr/>
        <a:lstStyle/>
        <a:p>
          <a:endParaRPr lang="en-US"/>
        </a:p>
      </dgm:t>
    </dgm:pt>
    <dgm:pt modelId="{23C0A4CE-E131-41C8-B26A-7508A7ABFE30}" type="sibTrans" cxnId="{DC351D18-6BAC-46A0-A2DB-7651E95BBA5F}">
      <dgm:prSet/>
      <dgm:spPr/>
      <dgm:t>
        <a:bodyPr/>
        <a:lstStyle/>
        <a:p>
          <a:endParaRPr lang="en-US"/>
        </a:p>
      </dgm:t>
    </dgm:pt>
    <dgm:pt modelId="{2ACA97BF-58CA-4B69-A57B-CE5C2600432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Cliente MQTT para Enviar e Receber Mensagens (MqttClientSendReceive)</a:t>
          </a:r>
          <a:endParaRPr lang="en-US"/>
        </a:p>
      </dgm:t>
    </dgm:pt>
    <dgm:pt modelId="{500F3294-292F-4C6D-BD12-17C7276214A3}" type="parTrans" cxnId="{48256548-E755-40E7-94BC-0DADC2935EF1}">
      <dgm:prSet/>
      <dgm:spPr/>
      <dgm:t>
        <a:bodyPr/>
        <a:lstStyle/>
        <a:p>
          <a:endParaRPr lang="en-US"/>
        </a:p>
      </dgm:t>
    </dgm:pt>
    <dgm:pt modelId="{62CB48EE-6105-4A40-AABC-CB85E33B6A81}" type="sibTrans" cxnId="{48256548-E755-40E7-94BC-0DADC2935EF1}">
      <dgm:prSet/>
      <dgm:spPr/>
      <dgm:t>
        <a:bodyPr/>
        <a:lstStyle/>
        <a:p>
          <a:endParaRPr lang="en-US"/>
        </a:p>
      </dgm:t>
    </dgm:pt>
    <dgm:pt modelId="{5A22870C-90F1-43EE-89FE-BA26B7E32C1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Publica e assina tópicos</a:t>
          </a:r>
          <a:endParaRPr lang="en-US"/>
        </a:p>
      </dgm:t>
    </dgm:pt>
    <dgm:pt modelId="{BD2A1911-68BB-4523-A41A-93A5D58F9A7C}" type="parTrans" cxnId="{73D0C047-2D40-44D7-9FCB-C7CB63BC6088}">
      <dgm:prSet/>
      <dgm:spPr/>
      <dgm:t>
        <a:bodyPr/>
        <a:lstStyle/>
        <a:p>
          <a:endParaRPr lang="en-US"/>
        </a:p>
      </dgm:t>
    </dgm:pt>
    <dgm:pt modelId="{948A549F-64EF-4C2B-8446-F1260B09F299}" type="sibTrans" cxnId="{73D0C047-2D40-44D7-9FCB-C7CB63BC6088}">
      <dgm:prSet/>
      <dgm:spPr/>
      <dgm:t>
        <a:bodyPr/>
        <a:lstStyle/>
        <a:p>
          <a:endParaRPr lang="en-US"/>
        </a:p>
      </dgm:t>
    </dgm:pt>
    <dgm:pt modelId="{CC544E9B-62E0-42FD-9420-6F306FF9FC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Exibe todas as mensagens enviadas e recebidas no console</a:t>
          </a:r>
          <a:endParaRPr lang="en-US"/>
        </a:p>
      </dgm:t>
    </dgm:pt>
    <dgm:pt modelId="{F65EA662-0A8A-43A6-8C51-C9CA96D7C20A}" type="parTrans" cxnId="{DEEA15DD-4284-44D8-816B-0EA650A37719}">
      <dgm:prSet/>
      <dgm:spPr/>
      <dgm:t>
        <a:bodyPr/>
        <a:lstStyle/>
        <a:p>
          <a:endParaRPr lang="en-US"/>
        </a:p>
      </dgm:t>
    </dgm:pt>
    <dgm:pt modelId="{7162C770-5953-4CA3-BFF2-95261445419D}" type="sibTrans" cxnId="{DEEA15DD-4284-44D8-816B-0EA650A37719}">
      <dgm:prSet/>
      <dgm:spPr/>
      <dgm:t>
        <a:bodyPr/>
        <a:lstStyle/>
        <a:p>
          <a:endParaRPr lang="en-US"/>
        </a:p>
      </dgm:t>
    </dgm:pt>
    <dgm:pt modelId="{A29C1D86-7DCB-4435-AA0E-467706FF204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Cliente MQTT para Receber Mensagens (MqttClientReceiver)</a:t>
          </a:r>
          <a:endParaRPr lang="en-US"/>
        </a:p>
      </dgm:t>
    </dgm:pt>
    <dgm:pt modelId="{8435B400-A803-430C-A0AD-710BF4A3EEA7}" type="parTrans" cxnId="{F841D557-7E5B-43FB-A260-721741EA42D0}">
      <dgm:prSet/>
      <dgm:spPr/>
      <dgm:t>
        <a:bodyPr/>
        <a:lstStyle/>
        <a:p>
          <a:endParaRPr lang="en-US"/>
        </a:p>
      </dgm:t>
    </dgm:pt>
    <dgm:pt modelId="{978F9B69-4286-4C23-A25A-6455582B957F}" type="sibTrans" cxnId="{F841D557-7E5B-43FB-A260-721741EA42D0}">
      <dgm:prSet/>
      <dgm:spPr/>
      <dgm:t>
        <a:bodyPr/>
        <a:lstStyle/>
        <a:p>
          <a:endParaRPr lang="en-US"/>
        </a:p>
      </dgm:t>
    </dgm:pt>
    <dgm:pt modelId="{4E5ED7AD-A150-4CFD-94F8-5A6AC2B8DAC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Apenas assina tópicos e exibe mensagens recebidas</a:t>
          </a:r>
          <a:endParaRPr lang="en-US"/>
        </a:p>
      </dgm:t>
    </dgm:pt>
    <dgm:pt modelId="{F926ED97-39F1-42A0-964C-A05028EC292D}" type="parTrans" cxnId="{81C273FC-F4F3-4666-A189-00F8B5D816E8}">
      <dgm:prSet/>
      <dgm:spPr/>
      <dgm:t>
        <a:bodyPr/>
        <a:lstStyle/>
        <a:p>
          <a:endParaRPr lang="en-US"/>
        </a:p>
      </dgm:t>
    </dgm:pt>
    <dgm:pt modelId="{21BAF282-ED17-4885-AAF9-FD8FC2CE9CA0}" type="sibTrans" cxnId="{81C273FC-F4F3-4666-A189-00F8B5D816E8}">
      <dgm:prSet/>
      <dgm:spPr/>
      <dgm:t>
        <a:bodyPr/>
        <a:lstStyle/>
        <a:p>
          <a:endParaRPr lang="en-US"/>
        </a:p>
      </dgm:t>
    </dgm:pt>
    <dgm:pt modelId="{43600A3C-34F8-4412-BA04-6D97AA3E3552}" type="pres">
      <dgm:prSet presAssocID="{9213FD0B-FEC9-4AD4-ABFA-DA049C0E4851}" presName="root" presStyleCnt="0">
        <dgm:presLayoutVars>
          <dgm:dir/>
          <dgm:resizeHandles val="exact"/>
        </dgm:presLayoutVars>
      </dgm:prSet>
      <dgm:spPr/>
    </dgm:pt>
    <dgm:pt modelId="{15608BE8-CC5B-4159-9E5D-586604C20458}" type="pres">
      <dgm:prSet presAssocID="{C076B29D-DC82-42AE-8D31-34691D85EE14}" presName="compNode" presStyleCnt="0"/>
      <dgm:spPr/>
    </dgm:pt>
    <dgm:pt modelId="{EE6532C5-FC50-4BA2-958D-90FCB6647C36}" type="pres">
      <dgm:prSet presAssocID="{C076B29D-DC82-42AE-8D31-34691D85EE14}" presName="bgRect" presStyleLbl="bgShp" presStyleIdx="0" presStyleCnt="4"/>
      <dgm:spPr/>
    </dgm:pt>
    <dgm:pt modelId="{AEC5B15B-6986-40AD-A58B-74A6D8124699}" type="pres">
      <dgm:prSet presAssocID="{C076B29D-DC82-42AE-8D31-34691D85EE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FDCB155-C9BB-48E4-B05D-A90C04818225}" type="pres">
      <dgm:prSet presAssocID="{C076B29D-DC82-42AE-8D31-34691D85EE14}" presName="spaceRect" presStyleCnt="0"/>
      <dgm:spPr/>
    </dgm:pt>
    <dgm:pt modelId="{569E6F82-C6BA-4148-A387-A5C80016BA9F}" type="pres">
      <dgm:prSet presAssocID="{C076B29D-DC82-42AE-8D31-34691D85EE14}" presName="parTx" presStyleLbl="revTx" presStyleIdx="0" presStyleCnt="8">
        <dgm:presLayoutVars>
          <dgm:chMax val="0"/>
          <dgm:chPref val="0"/>
        </dgm:presLayoutVars>
      </dgm:prSet>
      <dgm:spPr/>
    </dgm:pt>
    <dgm:pt modelId="{D9145B06-E686-4745-816C-6AE8D070791F}" type="pres">
      <dgm:prSet presAssocID="{C076B29D-DC82-42AE-8D31-34691D85EE14}" presName="desTx" presStyleLbl="revTx" presStyleIdx="1" presStyleCnt="8">
        <dgm:presLayoutVars/>
      </dgm:prSet>
      <dgm:spPr/>
    </dgm:pt>
    <dgm:pt modelId="{40F1707F-3914-48D2-A9B6-AB8030542864}" type="pres">
      <dgm:prSet presAssocID="{B270194A-F771-4E34-9FB6-B100033A1788}" presName="sibTrans" presStyleCnt="0"/>
      <dgm:spPr/>
    </dgm:pt>
    <dgm:pt modelId="{47CA7CF5-1B98-4D5B-A0E0-EE79153B5478}" type="pres">
      <dgm:prSet presAssocID="{842FFDCC-C1F4-43D3-B7C8-139162097568}" presName="compNode" presStyleCnt="0"/>
      <dgm:spPr/>
    </dgm:pt>
    <dgm:pt modelId="{622B1012-4C8E-469D-B7C4-23727537BA98}" type="pres">
      <dgm:prSet presAssocID="{842FFDCC-C1F4-43D3-B7C8-139162097568}" presName="bgRect" presStyleLbl="bgShp" presStyleIdx="1" presStyleCnt="4"/>
      <dgm:spPr/>
    </dgm:pt>
    <dgm:pt modelId="{599BD220-4546-4023-BD06-C9C45593A4FA}" type="pres">
      <dgm:prSet presAssocID="{842FFDCC-C1F4-43D3-B7C8-1391620975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03BC274-5BC7-408C-BFAF-8567AF5AC6C5}" type="pres">
      <dgm:prSet presAssocID="{842FFDCC-C1F4-43D3-B7C8-139162097568}" presName="spaceRect" presStyleCnt="0"/>
      <dgm:spPr/>
    </dgm:pt>
    <dgm:pt modelId="{82E87DDE-653E-46DA-A0CB-FC7FC90F928F}" type="pres">
      <dgm:prSet presAssocID="{842FFDCC-C1F4-43D3-B7C8-139162097568}" presName="parTx" presStyleLbl="revTx" presStyleIdx="2" presStyleCnt="8">
        <dgm:presLayoutVars>
          <dgm:chMax val="0"/>
          <dgm:chPref val="0"/>
        </dgm:presLayoutVars>
      </dgm:prSet>
      <dgm:spPr/>
    </dgm:pt>
    <dgm:pt modelId="{C13396ED-C9F3-43EE-B65B-C596A6272B23}" type="pres">
      <dgm:prSet presAssocID="{842FFDCC-C1F4-43D3-B7C8-139162097568}" presName="desTx" presStyleLbl="revTx" presStyleIdx="3" presStyleCnt="8">
        <dgm:presLayoutVars/>
      </dgm:prSet>
      <dgm:spPr/>
    </dgm:pt>
    <dgm:pt modelId="{14B6FD56-A5A0-4075-BFEA-7F569B239C58}" type="pres">
      <dgm:prSet presAssocID="{4A984ED1-634A-4930-8285-0983A96821F5}" presName="sibTrans" presStyleCnt="0"/>
      <dgm:spPr/>
    </dgm:pt>
    <dgm:pt modelId="{0779D89B-E2DB-4BF0-87F8-820644C6EAAC}" type="pres">
      <dgm:prSet presAssocID="{2ACA97BF-58CA-4B69-A57B-CE5C2600432A}" presName="compNode" presStyleCnt="0"/>
      <dgm:spPr/>
    </dgm:pt>
    <dgm:pt modelId="{55EC32C5-F694-43C1-82A3-373EF25D3499}" type="pres">
      <dgm:prSet presAssocID="{2ACA97BF-58CA-4B69-A57B-CE5C2600432A}" presName="bgRect" presStyleLbl="bgShp" presStyleIdx="2" presStyleCnt="4"/>
      <dgm:spPr/>
    </dgm:pt>
    <dgm:pt modelId="{0C71230F-8598-45E6-9971-E848C4AB980E}" type="pres">
      <dgm:prSet presAssocID="{2ACA97BF-58CA-4B69-A57B-CE5C260043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77D8A2-7EDE-42F9-AA61-2BF8500C91DD}" type="pres">
      <dgm:prSet presAssocID="{2ACA97BF-58CA-4B69-A57B-CE5C2600432A}" presName="spaceRect" presStyleCnt="0"/>
      <dgm:spPr/>
    </dgm:pt>
    <dgm:pt modelId="{2FE2740A-BA6F-4EB1-80B1-B5D7D36FC0CB}" type="pres">
      <dgm:prSet presAssocID="{2ACA97BF-58CA-4B69-A57B-CE5C2600432A}" presName="parTx" presStyleLbl="revTx" presStyleIdx="4" presStyleCnt="8">
        <dgm:presLayoutVars>
          <dgm:chMax val="0"/>
          <dgm:chPref val="0"/>
        </dgm:presLayoutVars>
      </dgm:prSet>
      <dgm:spPr/>
    </dgm:pt>
    <dgm:pt modelId="{04F2B2AE-59B0-4251-8E02-7244E17316AF}" type="pres">
      <dgm:prSet presAssocID="{2ACA97BF-58CA-4B69-A57B-CE5C2600432A}" presName="desTx" presStyleLbl="revTx" presStyleIdx="5" presStyleCnt="8">
        <dgm:presLayoutVars/>
      </dgm:prSet>
      <dgm:spPr/>
    </dgm:pt>
    <dgm:pt modelId="{578E03A6-E4B1-4B30-AA17-A5CDECD56A0F}" type="pres">
      <dgm:prSet presAssocID="{62CB48EE-6105-4A40-AABC-CB85E33B6A81}" presName="sibTrans" presStyleCnt="0"/>
      <dgm:spPr/>
    </dgm:pt>
    <dgm:pt modelId="{535331D0-3690-4C5E-BF08-D2D2DFAB3513}" type="pres">
      <dgm:prSet presAssocID="{A29C1D86-7DCB-4435-AA0E-467706FF204E}" presName="compNode" presStyleCnt="0"/>
      <dgm:spPr/>
    </dgm:pt>
    <dgm:pt modelId="{B7869F03-D1FB-4BE8-B3B0-80D63D07E3D9}" type="pres">
      <dgm:prSet presAssocID="{A29C1D86-7DCB-4435-AA0E-467706FF204E}" presName="bgRect" presStyleLbl="bgShp" presStyleIdx="3" presStyleCnt="4"/>
      <dgm:spPr/>
    </dgm:pt>
    <dgm:pt modelId="{B3DF1162-0E54-4BD7-9371-F37D6C9A6E48}" type="pres">
      <dgm:prSet presAssocID="{A29C1D86-7DCB-4435-AA0E-467706FF20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E8C9ADC-2001-458F-85AE-9E7A68011C01}" type="pres">
      <dgm:prSet presAssocID="{A29C1D86-7DCB-4435-AA0E-467706FF204E}" presName="spaceRect" presStyleCnt="0"/>
      <dgm:spPr/>
    </dgm:pt>
    <dgm:pt modelId="{9FF544F9-FE6C-4073-ABA3-57D7120D88B6}" type="pres">
      <dgm:prSet presAssocID="{A29C1D86-7DCB-4435-AA0E-467706FF204E}" presName="parTx" presStyleLbl="revTx" presStyleIdx="6" presStyleCnt="8">
        <dgm:presLayoutVars>
          <dgm:chMax val="0"/>
          <dgm:chPref val="0"/>
        </dgm:presLayoutVars>
      </dgm:prSet>
      <dgm:spPr/>
    </dgm:pt>
    <dgm:pt modelId="{48A128EB-58C9-4CB5-8258-767D57513F93}" type="pres">
      <dgm:prSet presAssocID="{A29C1D86-7DCB-4435-AA0E-467706FF204E}" presName="desTx" presStyleLbl="revTx" presStyleIdx="7" presStyleCnt="8">
        <dgm:presLayoutVars/>
      </dgm:prSet>
      <dgm:spPr/>
    </dgm:pt>
  </dgm:ptLst>
  <dgm:cxnLst>
    <dgm:cxn modelId="{72CC4E0C-5737-4B3B-82C4-C7CB8947FFD1}" type="presOf" srcId="{4E5ED7AD-A150-4CFD-94F8-5A6AC2B8DACE}" destId="{48A128EB-58C9-4CB5-8258-767D57513F93}" srcOrd="0" destOrd="0" presId="urn:microsoft.com/office/officeart/2018/2/layout/IconVerticalSolidList"/>
    <dgm:cxn modelId="{AAD04B0D-6D1C-40E2-BE8F-C11B12F94101}" type="presOf" srcId="{2ACA97BF-58CA-4B69-A57B-CE5C2600432A}" destId="{2FE2740A-BA6F-4EB1-80B1-B5D7D36FC0CB}" srcOrd="0" destOrd="0" presId="urn:microsoft.com/office/officeart/2018/2/layout/IconVerticalSolidList"/>
    <dgm:cxn modelId="{DC351D18-6BAC-46A0-A2DB-7651E95BBA5F}" srcId="{842FFDCC-C1F4-43D3-B7C8-139162097568}" destId="{460F0440-0B87-4D05-BE5B-D2A2F5B3D4A4}" srcOrd="0" destOrd="0" parTransId="{F1D8660F-0FD3-4C83-95D6-6910C8AEF205}" sibTransId="{23C0A4CE-E131-41C8-B26A-7508A7ABFE30}"/>
    <dgm:cxn modelId="{3646BD18-84C0-4DA0-B765-66F41D8F4CC7}" srcId="{C076B29D-DC82-42AE-8D31-34691D85EE14}" destId="{48D8045B-D2B5-4D45-84CE-5376EED9E14C}" srcOrd="0" destOrd="0" parTransId="{41D5DCDC-93FA-4686-9D02-C5E4BD8BED5C}" sibTransId="{5A00EEE4-303C-4D2A-8DC8-AFD9E00F0467}"/>
    <dgm:cxn modelId="{B9E11C22-C22C-4E1D-883D-5D011206DFC8}" srcId="{C076B29D-DC82-42AE-8D31-34691D85EE14}" destId="{40C03986-CE0D-40D2-8615-04C5087A1486}" srcOrd="2" destOrd="0" parTransId="{9198CEC9-431D-433B-9B37-83266EB5D6C3}" sibTransId="{A2600D64-F138-4A75-B567-661FCF741C99}"/>
    <dgm:cxn modelId="{E17D7F3D-3326-4A8D-91DE-1B970C3BC94F}" srcId="{C076B29D-DC82-42AE-8D31-34691D85EE14}" destId="{E0181539-452C-4902-B625-48CF13F4E05D}" srcOrd="1" destOrd="0" parTransId="{9A2612F8-60F8-4751-B122-9E62C0D3136D}" sibTransId="{FC1C2FCC-6E38-4F47-8303-C0E5352AFD40}"/>
    <dgm:cxn modelId="{4FF1C95C-6ABD-4374-A7D2-F3CE79E7EBE5}" type="presOf" srcId="{460F0440-0B87-4D05-BE5B-D2A2F5B3D4A4}" destId="{C13396ED-C9F3-43EE-B65B-C596A6272B23}" srcOrd="0" destOrd="0" presId="urn:microsoft.com/office/officeart/2018/2/layout/IconVerticalSolidList"/>
    <dgm:cxn modelId="{73D0C047-2D40-44D7-9FCB-C7CB63BC6088}" srcId="{2ACA97BF-58CA-4B69-A57B-CE5C2600432A}" destId="{5A22870C-90F1-43EE-89FE-BA26B7E32C16}" srcOrd="0" destOrd="0" parTransId="{BD2A1911-68BB-4523-A41A-93A5D58F9A7C}" sibTransId="{948A549F-64EF-4C2B-8446-F1260B09F299}"/>
    <dgm:cxn modelId="{48256548-E755-40E7-94BC-0DADC2935EF1}" srcId="{9213FD0B-FEC9-4AD4-ABFA-DA049C0E4851}" destId="{2ACA97BF-58CA-4B69-A57B-CE5C2600432A}" srcOrd="2" destOrd="0" parTransId="{500F3294-292F-4C6D-BD12-17C7276214A3}" sibTransId="{62CB48EE-6105-4A40-AABC-CB85E33B6A81}"/>
    <dgm:cxn modelId="{2AD2D252-0A68-49BC-8DC8-32E1BCA8BC43}" type="presOf" srcId="{842FFDCC-C1F4-43D3-B7C8-139162097568}" destId="{82E87DDE-653E-46DA-A0CB-FC7FC90F928F}" srcOrd="0" destOrd="0" presId="urn:microsoft.com/office/officeart/2018/2/layout/IconVerticalSolidList"/>
    <dgm:cxn modelId="{534BB773-40E5-4304-B26D-41F8F4674A0C}" type="presOf" srcId="{CC544E9B-62E0-42FD-9420-6F306FF9FCAE}" destId="{04F2B2AE-59B0-4251-8E02-7244E17316AF}" srcOrd="0" destOrd="1" presId="urn:microsoft.com/office/officeart/2018/2/layout/IconVerticalSolidList"/>
    <dgm:cxn modelId="{241BC375-397D-4164-9FB8-EBBB0FC57BDE}" type="presOf" srcId="{48D8045B-D2B5-4D45-84CE-5376EED9E14C}" destId="{D9145B06-E686-4745-816C-6AE8D070791F}" srcOrd="0" destOrd="0" presId="urn:microsoft.com/office/officeart/2018/2/layout/IconVerticalSolidList"/>
    <dgm:cxn modelId="{F841D557-7E5B-43FB-A260-721741EA42D0}" srcId="{9213FD0B-FEC9-4AD4-ABFA-DA049C0E4851}" destId="{A29C1D86-7DCB-4435-AA0E-467706FF204E}" srcOrd="3" destOrd="0" parTransId="{8435B400-A803-430C-A0AD-710BF4A3EEA7}" sibTransId="{978F9B69-4286-4C23-A25A-6455582B957F}"/>
    <dgm:cxn modelId="{E19E037A-FE0B-43E8-ABD6-715982421BBC}" srcId="{9213FD0B-FEC9-4AD4-ABFA-DA049C0E4851}" destId="{842FFDCC-C1F4-43D3-B7C8-139162097568}" srcOrd="1" destOrd="0" parTransId="{A708C7A6-160E-459F-8F7B-6F2A05C692B0}" sibTransId="{4A984ED1-634A-4930-8285-0983A96821F5}"/>
    <dgm:cxn modelId="{8A8E407B-3753-45C4-8EB1-2E67313B55C8}" type="presOf" srcId="{A29C1D86-7DCB-4435-AA0E-467706FF204E}" destId="{9FF544F9-FE6C-4073-ABA3-57D7120D88B6}" srcOrd="0" destOrd="0" presId="urn:microsoft.com/office/officeart/2018/2/layout/IconVerticalSolidList"/>
    <dgm:cxn modelId="{EBB7D77E-9CA7-4CB1-82D4-9FE6666BB0FC}" srcId="{9213FD0B-FEC9-4AD4-ABFA-DA049C0E4851}" destId="{C076B29D-DC82-42AE-8D31-34691D85EE14}" srcOrd="0" destOrd="0" parTransId="{EC407CD7-56FD-40D0-AED9-01D2577B1D01}" sibTransId="{B270194A-F771-4E34-9FB6-B100033A1788}"/>
    <dgm:cxn modelId="{0D76BBC2-7654-4495-BD03-C127FCDD5806}" type="presOf" srcId="{C076B29D-DC82-42AE-8D31-34691D85EE14}" destId="{569E6F82-C6BA-4148-A387-A5C80016BA9F}" srcOrd="0" destOrd="0" presId="urn:microsoft.com/office/officeart/2018/2/layout/IconVerticalSolidList"/>
    <dgm:cxn modelId="{75B7C0C3-B39E-41F2-9D40-CBDE693B4A83}" type="presOf" srcId="{5A22870C-90F1-43EE-89FE-BA26B7E32C16}" destId="{04F2B2AE-59B0-4251-8E02-7244E17316AF}" srcOrd="0" destOrd="0" presId="urn:microsoft.com/office/officeart/2018/2/layout/IconVerticalSolidList"/>
    <dgm:cxn modelId="{DEEA15DD-4284-44D8-816B-0EA650A37719}" srcId="{2ACA97BF-58CA-4B69-A57B-CE5C2600432A}" destId="{CC544E9B-62E0-42FD-9420-6F306FF9FCAE}" srcOrd="1" destOrd="0" parTransId="{F65EA662-0A8A-43A6-8C51-C9CA96D7C20A}" sibTransId="{7162C770-5953-4CA3-BFF2-95261445419D}"/>
    <dgm:cxn modelId="{3C77B0E9-D07D-4D34-9B38-0C650FD742FC}" type="presOf" srcId="{40C03986-CE0D-40D2-8615-04C5087A1486}" destId="{D9145B06-E686-4745-816C-6AE8D070791F}" srcOrd="0" destOrd="2" presId="urn:microsoft.com/office/officeart/2018/2/layout/IconVerticalSolidList"/>
    <dgm:cxn modelId="{2441FBEC-4AA0-4CCB-84FC-4A25F84A33DF}" type="presOf" srcId="{9213FD0B-FEC9-4AD4-ABFA-DA049C0E4851}" destId="{43600A3C-34F8-4412-BA04-6D97AA3E3552}" srcOrd="0" destOrd="0" presId="urn:microsoft.com/office/officeart/2018/2/layout/IconVerticalSolidList"/>
    <dgm:cxn modelId="{650D68F6-D18B-4F4A-AD7A-578E4C95C320}" type="presOf" srcId="{E0181539-452C-4902-B625-48CF13F4E05D}" destId="{D9145B06-E686-4745-816C-6AE8D070791F}" srcOrd="0" destOrd="1" presId="urn:microsoft.com/office/officeart/2018/2/layout/IconVerticalSolidList"/>
    <dgm:cxn modelId="{81C273FC-F4F3-4666-A189-00F8B5D816E8}" srcId="{A29C1D86-7DCB-4435-AA0E-467706FF204E}" destId="{4E5ED7AD-A150-4CFD-94F8-5A6AC2B8DACE}" srcOrd="0" destOrd="0" parTransId="{F926ED97-39F1-42A0-964C-A05028EC292D}" sibTransId="{21BAF282-ED17-4885-AAF9-FD8FC2CE9CA0}"/>
    <dgm:cxn modelId="{77DB4911-F1F1-482F-814B-26E20BAB068B}" type="presParOf" srcId="{43600A3C-34F8-4412-BA04-6D97AA3E3552}" destId="{15608BE8-CC5B-4159-9E5D-586604C20458}" srcOrd="0" destOrd="0" presId="urn:microsoft.com/office/officeart/2018/2/layout/IconVerticalSolidList"/>
    <dgm:cxn modelId="{51D8F00E-5210-443C-9BA6-C5CFE914BE3D}" type="presParOf" srcId="{15608BE8-CC5B-4159-9E5D-586604C20458}" destId="{EE6532C5-FC50-4BA2-958D-90FCB6647C36}" srcOrd="0" destOrd="0" presId="urn:microsoft.com/office/officeart/2018/2/layout/IconVerticalSolidList"/>
    <dgm:cxn modelId="{0F732094-07C1-40EE-8D37-D909FCBB9989}" type="presParOf" srcId="{15608BE8-CC5B-4159-9E5D-586604C20458}" destId="{AEC5B15B-6986-40AD-A58B-74A6D8124699}" srcOrd="1" destOrd="0" presId="urn:microsoft.com/office/officeart/2018/2/layout/IconVerticalSolidList"/>
    <dgm:cxn modelId="{D773BD5E-BDAC-44F5-AFBD-17E4EEA1416C}" type="presParOf" srcId="{15608BE8-CC5B-4159-9E5D-586604C20458}" destId="{1FDCB155-C9BB-48E4-B05D-A90C04818225}" srcOrd="2" destOrd="0" presId="urn:microsoft.com/office/officeart/2018/2/layout/IconVerticalSolidList"/>
    <dgm:cxn modelId="{88B4FC9E-A1CA-43A8-9BB7-C5DF797527C1}" type="presParOf" srcId="{15608BE8-CC5B-4159-9E5D-586604C20458}" destId="{569E6F82-C6BA-4148-A387-A5C80016BA9F}" srcOrd="3" destOrd="0" presId="urn:microsoft.com/office/officeart/2018/2/layout/IconVerticalSolidList"/>
    <dgm:cxn modelId="{5B87DB3C-60C8-443E-996F-64AB7832ED8F}" type="presParOf" srcId="{15608BE8-CC5B-4159-9E5D-586604C20458}" destId="{D9145B06-E686-4745-816C-6AE8D070791F}" srcOrd="4" destOrd="0" presId="urn:microsoft.com/office/officeart/2018/2/layout/IconVerticalSolidList"/>
    <dgm:cxn modelId="{DD8CF3EA-34B9-4540-8708-0F69BE44A1FD}" type="presParOf" srcId="{43600A3C-34F8-4412-BA04-6D97AA3E3552}" destId="{40F1707F-3914-48D2-A9B6-AB8030542864}" srcOrd="1" destOrd="0" presId="urn:microsoft.com/office/officeart/2018/2/layout/IconVerticalSolidList"/>
    <dgm:cxn modelId="{B3713E47-21A8-46CF-B207-CC67083D63EE}" type="presParOf" srcId="{43600A3C-34F8-4412-BA04-6D97AA3E3552}" destId="{47CA7CF5-1B98-4D5B-A0E0-EE79153B5478}" srcOrd="2" destOrd="0" presId="urn:microsoft.com/office/officeart/2018/2/layout/IconVerticalSolidList"/>
    <dgm:cxn modelId="{A524F6BB-4463-4060-B394-57F3ED6FC0A0}" type="presParOf" srcId="{47CA7CF5-1B98-4D5B-A0E0-EE79153B5478}" destId="{622B1012-4C8E-469D-B7C4-23727537BA98}" srcOrd="0" destOrd="0" presId="urn:microsoft.com/office/officeart/2018/2/layout/IconVerticalSolidList"/>
    <dgm:cxn modelId="{FFE8CC39-BED9-477F-9F74-786684107650}" type="presParOf" srcId="{47CA7CF5-1B98-4D5B-A0E0-EE79153B5478}" destId="{599BD220-4546-4023-BD06-C9C45593A4FA}" srcOrd="1" destOrd="0" presId="urn:microsoft.com/office/officeart/2018/2/layout/IconVerticalSolidList"/>
    <dgm:cxn modelId="{C0E8F5A9-E459-46B5-89EF-EDE7D0D211BE}" type="presParOf" srcId="{47CA7CF5-1B98-4D5B-A0E0-EE79153B5478}" destId="{803BC274-5BC7-408C-BFAF-8567AF5AC6C5}" srcOrd="2" destOrd="0" presId="urn:microsoft.com/office/officeart/2018/2/layout/IconVerticalSolidList"/>
    <dgm:cxn modelId="{334FEAAA-063A-41A4-B8FA-38339363970C}" type="presParOf" srcId="{47CA7CF5-1B98-4D5B-A0E0-EE79153B5478}" destId="{82E87DDE-653E-46DA-A0CB-FC7FC90F928F}" srcOrd="3" destOrd="0" presId="urn:microsoft.com/office/officeart/2018/2/layout/IconVerticalSolidList"/>
    <dgm:cxn modelId="{F65FC39D-45C8-4D48-9525-4160270F78C7}" type="presParOf" srcId="{47CA7CF5-1B98-4D5B-A0E0-EE79153B5478}" destId="{C13396ED-C9F3-43EE-B65B-C596A6272B23}" srcOrd="4" destOrd="0" presId="urn:microsoft.com/office/officeart/2018/2/layout/IconVerticalSolidList"/>
    <dgm:cxn modelId="{58FB4081-A4D4-4499-A0DA-D18807DB9524}" type="presParOf" srcId="{43600A3C-34F8-4412-BA04-6D97AA3E3552}" destId="{14B6FD56-A5A0-4075-BFEA-7F569B239C58}" srcOrd="3" destOrd="0" presId="urn:microsoft.com/office/officeart/2018/2/layout/IconVerticalSolidList"/>
    <dgm:cxn modelId="{720CB715-1684-4127-942D-807FC44B5A37}" type="presParOf" srcId="{43600A3C-34F8-4412-BA04-6D97AA3E3552}" destId="{0779D89B-E2DB-4BF0-87F8-820644C6EAAC}" srcOrd="4" destOrd="0" presId="urn:microsoft.com/office/officeart/2018/2/layout/IconVerticalSolidList"/>
    <dgm:cxn modelId="{B96498A4-1031-4EEA-B694-8C004C49FAB0}" type="presParOf" srcId="{0779D89B-E2DB-4BF0-87F8-820644C6EAAC}" destId="{55EC32C5-F694-43C1-82A3-373EF25D3499}" srcOrd="0" destOrd="0" presId="urn:microsoft.com/office/officeart/2018/2/layout/IconVerticalSolidList"/>
    <dgm:cxn modelId="{538313E2-7ADA-40E2-B866-AE336FE5CFB4}" type="presParOf" srcId="{0779D89B-E2DB-4BF0-87F8-820644C6EAAC}" destId="{0C71230F-8598-45E6-9971-E848C4AB980E}" srcOrd="1" destOrd="0" presId="urn:microsoft.com/office/officeart/2018/2/layout/IconVerticalSolidList"/>
    <dgm:cxn modelId="{689DB1D7-360F-4092-B1B2-6ACAE37B8901}" type="presParOf" srcId="{0779D89B-E2DB-4BF0-87F8-820644C6EAAC}" destId="{E177D8A2-7EDE-42F9-AA61-2BF8500C91DD}" srcOrd="2" destOrd="0" presId="urn:microsoft.com/office/officeart/2018/2/layout/IconVerticalSolidList"/>
    <dgm:cxn modelId="{27BA9794-0B7C-48EF-8B19-CE3DCC18A871}" type="presParOf" srcId="{0779D89B-E2DB-4BF0-87F8-820644C6EAAC}" destId="{2FE2740A-BA6F-4EB1-80B1-B5D7D36FC0CB}" srcOrd="3" destOrd="0" presId="urn:microsoft.com/office/officeart/2018/2/layout/IconVerticalSolidList"/>
    <dgm:cxn modelId="{EE46C365-3C3B-497A-AB73-374A262CE9C2}" type="presParOf" srcId="{0779D89B-E2DB-4BF0-87F8-820644C6EAAC}" destId="{04F2B2AE-59B0-4251-8E02-7244E17316AF}" srcOrd="4" destOrd="0" presId="urn:microsoft.com/office/officeart/2018/2/layout/IconVerticalSolidList"/>
    <dgm:cxn modelId="{460366F6-5CFE-4091-865E-5DA0A7AE441D}" type="presParOf" srcId="{43600A3C-34F8-4412-BA04-6D97AA3E3552}" destId="{578E03A6-E4B1-4B30-AA17-A5CDECD56A0F}" srcOrd="5" destOrd="0" presId="urn:microsoft.com/office/officeart/2018/2/layout/IconVerticalSolidList"/>
    <dgm:cxn modelId="{3963686D-70DD-4E6D-8CF7-8342856BACE3}" type="presParOf" srcId="{43600A3C-34F8-4412-BA04-6D97AA3E3552}" destId="{535331D0-3690-4C5E-BF08-D2D2DFAB3513}" srcOrd="6" destOrd="0" presId="urn:microsoft.com/office/officeart/2018/2/layout/IconVerticalSolidList"/>
    <dgm:cxn modelId="{20A21F43-8DE9-42F8-BFBE-E398245845C0}" type="presParOf" srcId="{535331D0-3690-4C5E-BF08-D2D2DFAB3513}" destId="{B7869F03-D1FB-4BE8-B3B0-80D63D07E3D9}" srcOrd="0" destOrd="0" presId="urn:microsoft.com/office/officeart/2018/2/layout/IconVerticalSolidList"/>
    <dgm:cxn modelId="{B728F0CA-1D26-4E4A-8C69-D43869D9FD99}" type="presParOf" srcId="{535331D0-3690-4C5E-BF08-D2D2DFAB3513}" destId="{B3DF1162-0E54-4BD7-9371-F37D6C9A6E48}" srcOrd="1" destOrd="0" presId="urn:microsoft.com/office/officeart/2018/2/layout/IconVerticalSolidList"/>
    <dgm:cxn modelId="{23DEAC69-810B-44AD-81A1-768C144584F9}" type="presParOf" srcId="{535331D0-3690-4C5E-BF08-D2D2DFAB3513}" destId="{1E8C9ADC-2001-458F-85AE-9E7A68011C01}" srcOrd="2" destOrd="0" presId="urn:microsoft.com/office/officeart/2018/2/layout/IconVerticalSolidList"/>
    <dgm:cxn modelId="{2CE789FA-BC46-4F8C-87CE-45FC20EBA0E3}" type="presParOf" srcId="{535331D0-3690-4C5E-BF08-D2D2DFAB3513}" destId="{9FF544F9-FE6C-4073-ABA3-57D7120D88B6}" srcOrd="3" destOrd="0" presId="urn:microsoft.com/office/officeart/2018/2/layout/IconVerticalSolidList"/>
    <dgm:cxn modelId="{44A8FF89-B99A-46C6-98D3-E8A5071974D4}" type="presParOf" srcId="{535331D0-3690-4C5E-BF08-D2D2DFAB3513}" destId="{48A128EB-58C9-4CB5-8258-767D57513F9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9D00C-045D-409F-8EC3-AAFE52B2B0EA}">
      <dsp:nvSpPr>
        <dsp:cNvPr id="0" name=""/>
        <dsp:cNvSpPr/>
      </dsp:nvSpPr>
      <dsp:spPr>
        <a:xfrm>
          <a:off x="30074" y="613229"/>
          <a:ext cx="891077" cy="8910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D124A-5F92-4017-90BF-475047C38319}">
      <dsp:nvSpPr>
        <dsp:cNvPr id="0" name=""/>
        <dsp:cNvSpPr/>
      </dsp:nvSpPr>
      <dsp:spPr>
        <a:xfrm>
          <a:off x="217200" y="800356"/>
          <a:ext cx="516825" cy="516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CD61-B525-42FE-A185-E2A6CE8316F1}">
      <dsp:nvSpPr>
        <dsp:cNvPr id="0" name=""/>
        <dsp:cNvSpPr/>
      </dsp:nvSpPr>
      <dsp:spPr>
        <a:xfrm>
          <a:off x="1112097" y="613229"/>
          <a:ext cx="2100397" cy="89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/>
            <a:t>Protocolo de comunicação leve e aberto</a:t>
          </a:r>
          <a:endParaRPr lang="en-US" sz="1500" kern="1200"/>
        </a:p>
      </dsp:txBody>
      <dsp:txXfrm>
        <a:off x="1112097" y="613229"/>
        <a:ext cx="2100397" cy="891077"/>
      </dsp:txXfrm>
    </dsp:sp>
    <dsp:sp modelId="{4FFC67F0-C9A8-49C6-99C4-E7AF1EED734C}">
      <dsp:nvSpPr>
        <dsp:cNvPr id="0" name=""/>
        <dsp:cNvSpPr/>
      </dsp:nvSpPr>
      <dsp:spPr>
        <a:xfrm>
          <a:off x="3578473" y="613229"/>
          <a:ext cx="891077" cy="8910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73C87-0991-4546-A32B-BC86110337FB}">
      <dsp:nvSpPr>
        <dsp:cNvPr id="0" name=""/>
        <dsp:cNvSpPr/>
      </dsp:nvSpPr>
      <dsp:spPr>
        <a:xfrm>
          <a:off x="3765600" y="800356"/>
          <a:ext cx="516825" cy="516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8C6C7-4DDE-42E0-87FB-6441ADE1027B}">
      <dsp:nvSpPr>
        <dsp:cNvPr id="0" name=""/>
        <dsp:cNvSpPr/>
      </dsp:nvSpPr>
      <dsp:spPr>
        <a:xfrm>
          <a:off x="4660497" y="613229"/>
          <a:ext cx="2100397" cy="89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/>
            <a:t>Projetado para a comunicação de dispositivos IoT</a:t>
          </a:r>
          <a:endParaRPr lang="en-US" sz="1500" kern="1200"/>
        </a:p>
      </dsp:txBody>
      <dsp:txXfrm>
        <a:off x="4660497" y="613229"/>
        <a:ext cx="2100397" cy="891077"/>
      </dsp:txXfrm>
    </dsp:sp>
    <dsp:sp modelId="{2112692D-0B3A-4F97-8E82-DD3FFAD92C02}">
      <dsp:nvSpPr>
        <dsp:cNvPr id="0" name=""/>
        <dsp:cNvSpPr/>
      </dsp:nvSpPr>
      <dsp:spPr>
        <a:xfrm>
          <a:off x="7126873" y="613229"/>
          <a:ext cx="891077" cy="8910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EC2AA-9994-45CA-BE77-B89D4188BAE5}">
      <dsp:nvSpPr>
        <dsp:cNvPr id="0" name=""/>
        <dsp:cNvSpPr/>
      </dsp:nvSpPr>
      <dsp:spPr>
        <a:xfrm>
          <a:off x="7313999" y="800356"/>
          <a:ext cx="516825" cy="516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422E1-7B43-4B0F-B220-409443549974}">
      <dsp:nvSpPr>
        <dsp:cNvPr id="0" name=""/>
        <dsp:cNvSpPr/>
      </dsp:nvSpPr>
      <dsp:spPr>
        <a:xfrm>
          <a:off x="8208896" y="613229"/>
          <a:ext cx="2100397" cy="89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/>
            <a:t>Utiliza o modelo de publicação/assinatura (publish/subscribe)</a:t>
          </a:r>
          <a:endParaRPr lang="en-US" sz="1500" kern="1200"/>
        </a:p>
      </dsp:txBody>
      <dsp:txXfrm>
        <a:off x="8208896" y="613229"/>
        <a:ext cx="2100397" cy="891077"/>
      </dsp:txXfrm>
    </dsp:sp>
    <dsp:sp modelId="{CF420CDB-8C52-4C7A-9102-D1DD7859851D}">
      <dsp:nvSpPr>
        <dsp:cNvPr id="0" name=""/>
        <dsp:cNvSpPr/>
      </dsp:nvSpPr>
      <dsp:spPr>
        <a:xfrm>
          <a:off x="30074" y="2120530"/>
          <a:ext cx="891077" cy="8910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46FBE-4BAE-4E43-997D-DED41E6E12F5}">
      <dsp:nvSpPr>
        <dsp:cNvPr id="0" name=""/>
        <dsp:cNvSpPr/>
      </dsp:nvSpPr>
      <dsp:spPr>
        <a:xfrm>
          <a:off x="217200" y="2307656"/>
          <a:ext cx="516825" cy="5168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40C34-B5AD-490D-BAF8-7174E23DB130}">
      <dsp:nvSpPr>
        <dsp:cNvPr id="0" name=""/>
        <dsp:cNvSpPr/>
      </dsp:nvSpPr>
      <dsp:spPr>
        <a:xfrm>
          <a:off x="1112097" y="2120530"/>
          <a:ext cx="2100397" cy="89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 dirty="0"/>
            <a:t>Funciona sobre TCP/IP, </a:t>
          </a:r>
          <a:r>
            <a:rPr lang="pt-BR" sz="1500" b="0" i="0" kern="1200" baseline="0" dirty="0" err="1"/>
            <a:t>WebSockets</a:t>
          </a:r>
          <a:r>
            <a:rPr lang="pt-BR" sz="1500" b="0" i="0" kern="1200" baseline="0" dirty="0"/>
            <a:t>, TLS/SSL MQTT-SN</a:t>
          </a:r>
          <a:endParaRPr lang="en-US" sz="1500" kern="1200" dirty="0"/>
        </a:p>
      </dsp:txBody>
      <dsp:txXfrm>
        <a:off x="1112097" y="2120530"/>
        <a:ext cx="2100397" cy="891077"/>
      </dsp:txXfrm>
    </dsp:sp>
    <dsp:sp modelId="{BCECC29D-B3C7-4FF5-850B-7D620845D78C}">
      <dsp:nvSpPr>
        <dsp:cNvPr id="0" name=""/>
        <dsp:cNvSpPr/>
      </dsp:nvSpPr>
      <dsp:spPr>
        <a:xfrm>
          <a:off x="3578473" y="2120530"/>
          <a:ext cx="891077" cy="8910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73F31-E6B4-4EBA-93F0-B959F029B516}">
      <dsp:nvSpPr>
        <dsp:cNvPr id="0" name=""/>
        <dsp:cNvSpPr/>
      </dsp:nvSpPr>
      <dsp:spPr>
        <a:xfrm>
          <a:off x="3765600" y="2307656"/>
          <a:ext cx="516825" cy="5168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F3167-ACFF-4EE4-8A9C-69A1574ED7A5}">
      <dsp:nvSpPr>
        <dsp:cNvPr id="0" name=""/>
        <dsp:cNvSpPr/>
      </dsp:nvSpPr>
      <dsp:spPr>
        <a:xfrm>
          <a:off x="4660497" y="2120530"/>
          <a:ext cx="2100397" cy="89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/>
            <a:t>Ideal para redes com largura de banda limitada e alta latência</a:t>
          </a:r>
          <a:endParaRPr lang="en-US" sz="1500" kern="1200"/>
        </a:p>
      </dsp:txBody>
      <dsp:txXfrm>
        <a:off x="4660497" y="2120530"/>
        <a:ext cx="2100397" cy="891077"/>
      </dsp:txXfrm>
    </dsp:sp>
    <dsp:sp modelId="{BB7089C3-A409-49B9-BCC7-7D6DDFB7E0ED}">
      <dsp:nvSpPr>
        <dsp:cNvPr id="0" name=""/>
        <dsp:cNvSpPr/>
      </dsp:nvSpPr>
      <dsp:spPr>
        <a:xfrm>
          <a:off x="7126873" y="2120530"/>
          <a:ext cx="891077" cy="8910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AA752-0DB5-4FF2-B817-125B4010902B}">
      <dsp:nvSpPr>
        <dsp:cNvPr id="0" name=""/>
        <dsp:cNvSpPr/>
      </dsp:nvSpPr>
      <dsp:spPr>
        <a:xfrm>
          <a:off x="7313999" y="2307656"/>
          <a:ext cx="516825" cy="5168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04C02-2AF2-42ED-86C9-400E3A3B04D1}">
      <dsp:nvSpPr>
        <dsp:cNvPr id="0" name=""/>
        <dsp:cNvSpPr/>
      </dsp:nvSpPr>
      <dsp:spPr>
        <a:xfrm>
          <a:off x="8208896" y="2120530"/>
          <a:ext cx="2100397" cy="89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0" i="0" kern="1200" baseline="0" dirty="0"/>
            <a:t>Criado por Andy Stanford-Clark (IBM) e Arlen </a:t>
          </a:r>
          <a:r>
            <a:rPr lang="pt-BR" sz="1500" b="0" i="0" kern="1200" baseline="0" dirty="0" err="1"/>
            <a:t>Nipper</a:t>
          </a:r>
          <a:r>
            <a:rPr lang="pt-BR" sz="1500" b="0" i="0" kern="1200" baseline="0" dirty="0"/>
            <a:t> (</a:t>
          </a:r>
          <a:r>
            <a:rPr lang="pt-BR" sz="1500" b="0" i="0" kern="1200" baseline="0" dirty="0" err="1"/>
            <a:t>Eurotech</a:t>
          </a:r>
          <a:r>
            <a:rPr lang="pt-BR" sz="1500" b="0" i="0" kern="1200" baseline="0" dirty="0"/>
            <a:t>) </a:t>
          </a:r>
          <a:endParaRPr lang="en-US" sz="1500" kern="1200" dirty="0"/>
        </a:p>
      </dsp:txBody>
      <dsp:txXfrm>
        <a:off x="8208896" y="2120530"/>
        <a:ext cx="2100397" cy="891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A0265-20BD-42DF-98D4-2FCF4AEA8137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00651-CF8F-4A3A-B0CF-4E10ECA187AE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75416-B706-4D10-B469-0F3746AA1330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baseline="0"/>
            <a:t>Criado em 1999</a:t>
          </a:r>
          <a:endParaRPr lang="en-US" sz="2200" kern="1200"/>
        </a:p>
      </dsp:txBody>
      <dsp:txXfrm>
        <a:off x="1355324" y="2315"/>
        <a:ext cx="4905775" cy="1173440"/>
      </dsp:txXfrm>
    </dsp:sp>
    <dsp:sp modelId="{CD5A249E-4A25-4156-A65C-561590CC3B47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34065-C62F-4DFA-8E29-48DA830571D3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A00D2-2556-4A43-83AE-35B4DA3001B6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baseline="0"/>
            <a:t>Inicialmente usado em oleodutos</a:t>
          </a:r>
          <a:endParaRPr lang="en-US" sz="2200" kern="1200"/>
        </a:p>
      </dsp:txBody>
      <dsp:txXfrm>
        <a:off x="1355324" y="1469116"/>
        <a:ext cx="4905775" cy="1173440"/>
      </dsp:txXfrm>
    </dsp:sp>
    <dsp:sp modelId="{C33FE564-07B5-4F43-B194-6B625F634C6F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1B728-5878-4DC5-B090-0C11F68D26BD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5BF5B-A076-43A8-833D-92004094CB42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baseline="0"/>
            <a:t>Evolução para IoT e M2M (machine-to-machine)</a:t>
          </a:r>
          <a:endParaRPr lang="en-US" sz="2200" kern="1200"/>
        </a:p>
      </dsp:txBody>
      <dsp:txXfrm>
        <a:off x="1355324" y="2935917"/>
        <a:ext cx="4905775" cy="1173440"/>
      </dsp:txXfrm>
    </dsp:sp>
    <dsp:sp modelId="{9ABC2AE4-31F8-4728-AD5D-A97338B54C9C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DEBB1-57E0-4FAA-A014-7F75CAF19866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6EE84-BEEB-43CE-8AD2-0DA69867BF67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i="0" kern="1200" baseline="0"/>
            <a:t>Versão 3.1.1 (2013) e versão 5.0 (2018) </a:t>
          </a:r>
          <a:endParaRPr lang="en-US" sz="2200" kern="1200"/>
        </a:p>
      </dsp:txBody>
      <dsp:txXfrm>
        <a:off x="1355324" y="4402718"/>
        <a:ext cx="4905775" cy="1173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A0F29-963B-4A76-92E8-4E7B62C057F7}">
      <dsp:nvSpPr>
        <dsp:cNvPr id="0" name=""/>
        <dsp:cNvSpPr/>
      </dsp:nvSpPr>
      <dsp:spPr>
        <a:xfrm>
          <a:off x="526071" y="669399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05B8B-9E6C-45E4-9F9C-FCE2EA585967}">
      <dsp:nvSpPr>
        <dsp:cNvPr id="0" name=""/>
        <dsp:cNvSpPr/>
      </dsp:nvSpPr>
      <dsp:spPr>
        <a:xfrm>
          <a:off x="855133" y="998462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59E8D-E4A3-4932-85AA-B6C297D023A1}">
      <dsp:nvSpPr>
        <dsp:cNvPr id="0" name=""/>
        <dsp:cNvSpPr/>
      </dsp:nvSpPr>
      <dsp:spPr>
        <a:xfrm>
          <a:off x="32477" y="269439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1" i="0" kern="1200" baseline="0"/>
            <a:t>Broker (Servidor):</a:t>
          </a:r>
          <a:r>
            <a:rPr lang="pt-BR" sz="1200" b="0" i="0" kern="1200" baseline="0"/>
            <a:t> Central de comunicação que gerencia conexões, assinaturas e distribuição de mensagens.</a:t>
          </a:r>
          <a:endParaRPr lang="en-US" sz="1200" kern="1200"/>
        </a:p>
      </dsp:txBody>
      <dsp:txXfrm>
        <a:off x="32477" y="2694399"/>
        <a:ext cx="2531250" cy="720000"/>
      </dsp:txXfrm>
    </dsp:sp>
    <dsp:sp modelId="{AA42FD48-88E5-45BE-8217-C8A454687067}">
      <dsp:nvSpPr>
        <dsp:cNvPr id="0" name=""/>
        <dsp:cNvSpPr/>
      </dsp:nvSpPr>
      <dsp:spPr>
        <a:xfrm>
          <a:off x="3500290" y="669399"/>
          <a:ext cx="1544062" cy="1544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56706-182B-4B78-8D39-6768BCE9CD4B}">
      <dsp:nvSpPr>
        <dsp:cNvPr id="0" name=""/>
        <dsp:cNvSpPr/>
      </dsp:nvSpPr>
      <dsp:spPr>
        <a:xfrm>
          <a:off x="3829352" y="998462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861F1-C8BC-4F40-BF29-E96D3B2190B1}">
      <dsp:nvSpPr>
        <dsp:cNvPr id="0" name=""/>
        <dsp:cNvSpPr/>
      </dsp:nvSpPr>
      <dsp:spPr>
        <a:xfrm>
          <a:off x="3006696" y="2694399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b="1" i="0" kern="1200" baseline="0"/>
            <a:t>Clients (Clientes):</a:t>
          </a:r>
          <a:r>
            <a:rPr lang="pt-BR" sz="1200" b="0" i="0" kern="1200" baseline="0"/>
            <a:t> Dispositivos que enviam (publicam) ou recebem (assinam) mensagens. </a:t>
          </a:r>
          <a:endParaRPr lang="en-US" sz="1200" kern="1200"/>
        </a:p>
      </dsp:txBody>
      <dsp:txXfrm>
        <a:off x="3006696" y="2694399"/>
        <a:ext cx="253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75824-533B-4ACB-BC11-2D3B20840BF6}">
      <dsp:nvSpPr>
        <dsp:cNvPr id="0" name=""/>
        <dsp:cNvSpPr/>
      </dsp:nvSpPr>
      <dsp:spPr>
        <a:xfrm>
          <a:off x="3384" y="3487"/>
          <a:ext cx="3299960" cy="6679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QoS 0 - Pelo menos uma vez (At most once)</a:t>
          </a:r>
          <a:r>
            <a:rPr lang="pt-BR" sz="1900" b="0" i="0" kern="1200" baseline="0"/>
            <a:t>:</a:t>
          </a:r>
          <a:endParaRPr lang="en-US" sz="1900" kern="1200"/>
        </a:p>
      </dsp:txBody>
      <dsp:txXfrm>
        <a:off x="3384" y="3487"/>
        <a:ext cx="3299960" cy="667947"/>
      </dsp:txXfrm>
    </dsp:sp>
    <dsp:sp modelId="{07C322A1-75F1-4A32-9208-DBC946F44E90}">
      <dsp:nvSpPr>
        <dsp:cNvPr id="0" name=""/>
        <dsp:cNvSpPr/>
      </dsp:nvSpPr>
      <dsp:spPr>
        <a:xfrm>
          <a:off x="3384" y="671435"/>
          <a:ext cx="3299960" cy="292393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Mensagens são entregues no máximo uma vez, sem confirmação de recebimento.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Risco de perda de mensagem.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Uso: Sensores que enviam dados frequentemente.</a:t>
          </a:r>
          <a:endParaRPr lang="en-US" sz="1900" kern="1200"/>
        </a:p>
      </dsp:txBody>
      <dsp:txXfrm>
        <a:off x="3384" y="671435"/>
        <a:ext cx="3299960" cy="2923939"/>
      </dsp:txXfrm>
    </dsp:sp>
    <dsp:sp modelId="{8C6C87C7-80AE-4CB3-8024-8E9DD9F085D4}">
      <dsp:nvSpPr>
        <dsp:cNvPr id="0" name=""/>
        <dsp:cNvSpPr/>
      </dsp:nvSpPr>
      <dsp:spPr>
        <a:xfrm>
          <a:off x="3765340" y="3487"/>
          <a:ext cx="3299960" cy="6679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QoS 1 - Pelo menos uma vez (At least once)</a:t>
          </a:r>
          <a:r>
            <a:rPr lang="pt-BR" sz="1900" b="0" i="0" kern="1200" baseline="0"/>
            <a:t>:</a:t>
          </a:r>
          <a:endParaRPr lang="en-US" sz="1900" kern="1200"/>
        </a:p>
      </dsp:txBody>
      <dsp:txXfrm>
        <a:off x="3765340" y="3487"/>
        <a:ext cx="3299960" cy="667947"/>
      </dsp:txXfrm>
    </dsp:sp>
    <dsp:sp modelId="{B055DF39-2246-4691-BC18-B879162249B0}">
      <dsp:nvSpPr>
        <dsp:cNvPr id="0" name=""/>
        <dsp:cNvSpPr/>
      </dsp:nvSpPr>
      <dsp:spPr>
        <a:xfrm>
          <a:off x="3765340" y="671435"/>
          <a:ext cx="3299960" cy="292393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Mensagens são entregues pelo menos uma vez, com confirmação de recebimento.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Mensagens duplicadas podem ocorrer.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Uso: Situações onde a entrega da mensagem é crítica, mas duplicação é aceitável.</a:t>
          </a:r>
          <a:endParaRPr lang="en-US" sz="1900" kern="1200"/>
        </a:p>
      </dsp:txBody>
      <dsp:txXfrm>
        <a:off x="3765340" y="671435"/>
        <a:ext cx="3299960" cy="2923939"/>
      </dsp:txXfrm>
    </dsp:sp>
    <dsp:sp modelId="{7B2D9CAD-103A-4C86-A5F9-2D968111B2C6}">
      <dsp:nvSpPr>
        <dsp:cNvPr id="0" name=""/>
        <dsp:cNvSpPr/>
      </dsp:nvSpPr>
      <dsp:spPr>
        <a:xfrm>
          <a:off x="7527295" y="3487"/>
          <a:ext cx="3299960" cy="66794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 dirty="0" err="1"/>
            <a:t>QoS</a:t>
          </a:r>
          <a:r>
            <a:rPr lang="pt-BR" sz="1900" b="1" i="0" kern="1200" baseline="0" dirty="0"/>
            <a:t> 2 - Exatamente uma vez (</a:t>
          </a:r>
          <a:r>
            <a:rPr lang="pt-BR" sz="1900" b="1" i="0" kern="1200" baseline="0" dirty="0" err="1"/>
            <a:t>Exactly</a:t>
          </a:r>
          <a:r>
            <a:rPr lang="pt-BR" sz="1900" b="1" i="0" kern="1200" baseline="0" dirty="0"/>
            <a:t> </a:t>
          </a:r>
          <a:r>
            <a:rPr lang="pt-BR" sz="1900" b="1" i="0" kern="1200" baseline="0" dirty="0" err="1"/>
            <a:t>once</a:t>
          </a:r>
          <a:r>
            <a:rPr lang="pt-BR" sz="1900" b="1" i="0" kern="1200" baseline="0" dirty="0"/>
            <a:t>)</a:t>
          </a:r>
          <a:r>
            <a:rPr lang="pt-BR" sz="1900" b="0" i="0" kern="1200" baseline="0" dirty="0"/>
            <a:t>:</a:t>
          </a:r>
          <a:endParaRPr lang="en-US" sz="1900" kern="1200" dirty="0"/>
        </a:p>
      </dsp:txBody>
      <dsp:txXfrm>
        <a:off x="7527295" y="3487"/>
        <a:ext cx="3299960" cy="667947"/>
      </dsp:txXfrm>
    </dsp:sp>
    <dsp:sp modelId="{CCD861A0-0E84-4CA8-945A-26BD793946FC}">
      <dsp:nvSpPr>
        <dsp:cNvPr id="0" name=""/>
        <dsp:cNvSpPr/>
      </dsp:nvSpPr>
      <dsp:spPr>
        <a:xfrm>
          <a:off x="7527295" y="671435"/>
          <a:ext cx="3299960" cy="292393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Mensagens são entregues exatamente uma vez, com um processo de handshake completo.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Garante que a mensagem não será duplicada.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baseline="0"/>
            <a:t>Uso: Transações financeiras ou outros casos onde duplicação não é aceitável.</a:t>
          </a:r>
          <a:endParaRPr lang="en-US" sz="1900" kern="1200"/>
        </a:p>
      </dsp:txBody>
      <dsp:txXfrm>
        <a:off x="7527295" y="671435"/>
        <a:ext cx="3299960" cy="2923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976D3-2956-4958-89B4-38E8590D54E2}">
      <dsp:nvSpPr>
        <dsp:cNvPr id="0" name=""/>
        <dsp:cNvSpPr/>
      </dsp:nvSpPr>
      <dsp:spPr>
        <a:xfrm>
          <a:off x="0" y="439"/>
          <a:ext cx="10830641" cy="1027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15962-91B7-4B92-83AF-981769C51CD9}">
      <dsp:nvSpPr>
        <dsp:cNvPr id="0" name=""/>
        <dsp:cNvSpPr/>
      </dsp:nvSpPr>
      <dsp:spPr>
        <a:xfrm>
          <a:off x="310968" y="231738"/>
          <a:ext cx="565397" cy="565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6D7E1-5EF4-471C-AA86-5824F8EDCD42}">
      <dsp:nvSpPr>
        <dsp:cNvPr id="0" name=""/>
        <dsp:cNvSpPr/>
      </dsp:nvSpPr>
      <dsp:spPr>
        <a:xfrm>
          <a:off x="1187334" y="439"/>
          <a:ext cx="4873788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/>
            <a:t>Autenticação</a:t>
          </a:r>
          <a:r>
            <a:rPr lang="pt-BR" sz="2500" b="0" i="0" kern="1200" baseline="0"/>
            <a:t>:</a:t>
          </a:r>
          <a:endParaRPr lang="en-US" sz="2500" kern="1200"/>
        </a:p>
      </dsp:txBody>
      <dsp:txXfrm>
        <a:off x="1187334" y="439"/>
        <a:ext cx="4873788" cy="1027995"/>
      </dsp:txXfrm>
    </dsp:sp>
    <dsp:sp modelId="{1A272ECE-5609-4492-BAD4-62C6AD552D19}">
      <dsp:nvSpPr>
        <dsp:cNvPr id="0" name=""/>
        <dsp:cNvSpPr/>
      </dsp:nvSpPr>
      <dsp:spPr>
        <a:xfrm>
          <a:off x="6061123" y="439"/>
          <a:ext cx="4769517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0" kern="1200" baseline="0"/>
            <a:t>Usuário/Senha</a:t>
          </a:r>
          <a:r>
            <a:rPr lang="pt-BR" sz="1300" b="0" i="0" kern="1200" baseline="0"/>
            <a:t>: Clientes devem fornecer credenciais para se conectar ao broker.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0" kern="1200" baseline="0"/>
            <a:t>Tokens de Acesso</a:t>
          </a:r>
          <a:r>
            <a:rPr lang="pt-BR" sz="1300" b="0" i="0" kern="1200" baseline="0"/>
            <a:t>: Utilizados para autenticação baseada em token.</a:t>
          </a:r>
          <a:endParaRPr lang="en-US" sz="1300" kern="1200"/>
        </a:p>
      </dsp:txBody>
      <dsp:txXfrm>
        <a:off x="6061123" y="439"/>
        <a:ext cx="4769517" cy="1027995"/>
      </dsp:txXfrm>
    </dsp:sp>
    <dsp:sp modelId="{353BAF2E-EC0F-4CF9-AA2C-1CC30200C090}">
      <dsp:nvSpPr>
        <dsp:cNvPr id="0" name=""/>
        <dsp:cNvSpPr/>
      </dsp:nvSpPr>
      <dsp:spPr>
        <a:xfrm>
          <a:off x="0" y="1285433"/>
          <a:ext cx="10830641" cy="1027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E2F0B-D6AB-4507-836A-6EDA887A82A4}">
      <dsp:nvSpPr>
        <dsp:cNvPr id="0" name=""/>
        <dsp:cNvSpPr/>
      </dsp:nvSpPr>
      <dsp:spPr>
        <a:xfrm>
          <a:off x="310968" y="1516732"/>
          <a:ext cx="565397" cy="565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DFE6F-89E0-4BD4-A360-5C5A8EC453FF}">
      <dsp:nvSpPr>
        <dsp:cNvPr id="0" name=""/>
        <dsp:cNvSpPr/>
      </dsp:nvSpPr>
      <dsp:spPr>
        <a:xfrm>
          <a:off x="1187334" y="1285433"/>
          <a:ext cx="4873788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/>
            <a:t>Criptografia</a:t>
          </a:r>
          <a:r>
            <a:rPr lang="pt-BR" sz="2500" b="0" i="0" kern="1200" baseline="0"/>
            <a:t>:</a:t>
          </a:r>
          <a:endParaRPr lang="en-US" sz="2500" kern="1200"/>
        </a:p>
      </dsp:txBody>
      <dsp:txXfrm>
        <a:off x="1187334" y="1285433"/>
        <a:ext cx="4873788" cy="1027995"/>
      </dsp:txXfrm>
    </dsp:sp>
    <dsp:sp modelId="{7DE0AA1F-DE61-4891-AA10-1DE91D7DB0D2}">
      <dsp:nvSpPr>
        <dsp:cNvPr id="0" name=""/>
        <dsp:cNvSpPr/>
      </dsp:nvSpPr>
      <dsp:spPr>
        <a:xfrm>
          <a:off x="6061123" y="1285433"/>
          <a:ext cx="4769517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0" kern="1200" baseline="0"/>
            <a:t>TLS/SSL</a:t>
          </a:r>
          <a:r>
            <a:rPr lang="pt-BR" sz="1300" b="0" i="0" kern="1200" baseline="0"/>
            <a:t>: Criptografia de ponta a ponta entre cliente e broker.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 baseline="0"/>
            <a:t>Garante confidencialidade e integridade das mensagens.</a:t>
          </a:r>
          <a:endParaRPr lang="en-US" sz="1300" kern="1200"/>
        </a:p>
      </dsp:txBody>
      <dsp:txXfrm>
        <a:off x="6061123" y="1285433"/>
        <a:ext cx="4769517" cy="1027995"/>
      </dsp:txXfrm>
    </dsp:sp>
    <dsp:sp modelId="{396D846F-C7DF-4812-BAF7-1F5C320C85B6}">
      <dsp:nvSpPr>
        <dsp:cNvPr id="0" name=""/>
        <dsp:cNvSpPr/>
      </dsp:nvSpPr>
      <dsp:spPr>
        <a:xfrm>
          <a:off x="0" y="2570428"/>
          <a:ext cx="10830641" cy="1027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6B540-08DF-4DD3-9D4E-0691E88FB679}">
      <dsp:nvSpPr>
        <dsp:cNvPr id="0" name=""/>
        <dsp:cNvSpPr/>
      </dsp:nvSpPr>
      <dsp:spPr>
        <a:xfrm>
          <a:off x="310968" y="2801727"/>
          <a:ext cx="565397" cy="565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D6157-FCA7-461C-B764-59944168CF95}">
      <dsp:nvSpPr>
        <dsp:cNvPr id="0" name=""/>
        <dsp:cNvSpPr/>
      </dsp:nvSpPr>
      <dsp:spPr>
        <a:xfrm>
          <a:off x="1187334" y="2570428"/>
          <a:ext cx="4873788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/>
            <a:t>Autorização</a:t>
          </a:r>
          <a:r>
            <a:rPr lang="pt-BR" sz="2500" b="0" i="0" kern="1200" baseline="0"/>
            <a:t>:</a:t>
          </a:r>
          <a:endParaRPr lang="en-US" sz="2500" kern="1200"/>
        </a:p>
      </dsp:txBody>
      <dsp:txXfrm>
        <a:off x="1187334" y="2570428"/>
        <a:ext cx="4873788" cy="1027995"/>
      </dsp:txXfrm>
    </dsp:sp>
    <dsp:sp modelId="{89CDB21E-C437-4C2C-B006-BB731A7C55C0}">
      <dsp:nvSpPr>
        <dsp:cNvPr id="0" name=""/>
        <dsp:cNvSpPr/>
      </dsp:nvSpPr>
      <dsp:spPr>
        <a:xfrm>
          <a:off x="6061123" y="2570428"/>
          <a:ext cx="4769517" cy="1027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796" tIns="108796" rIns="108796" bIns="10879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1" i="0" kern="1200" baseline="0"/>
            <a:t>Listas de Controle de Acesso (ACLs)</a:t>
          </a:r>
          <a:r>
            <a:rPr lang="pt-BR" sz="1300" b="0" i="0" kern="1200" baseline="0"/>
            <a:t>: Define quais clientes têm permissão para publicar ou assinar determinados tópicos.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b="0" i="0" kern="1200" baseline="0"/>
            <a:t>Controla o acesso e protege contra uso não autorizado.</a:t>
          </a:r>
          <a:endParaRPr lang="en-US" sz="1300" kern="1200"/>
        </a:p>
      </dsp:txBody>
      <dsp:txXfrm>
        <a:off x="6061123" y="2570428"/>
        <a:ext cx="4769517" cy="1027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07CC2-00DA-4A12-BAE1-1BDE71424579}">
      <dsp:nvSpPr>
        <dsp:cNvPr id="0" name=""/>
        <dsp:cNvSpPr/>
      </dsp:nvSpPr>
      <dsp:spPr>
        <a:xfrm>
          <a:off x="948241" y="524873"/>
          <a:ext cx="1452060" cy="1452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310C0-54DB-4772-BD91-E97010AD5EED}">
      <dsp:nvSpPr>
        <dsp:cNvPr id="0" name=""/>
        <dsp:cNvSpPr/>
      </dsp:nvSpPr>
      <dsp:spPr>
        <a:xfrm>
          <a:off x="60871" y="2360339"/>
          <a:ext cx="3226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baseline="0"/>
            <a:t>WebSocket permite o uso do MQTT sobre HTTP/HTTPS</a:t>
          </a:r>
          <a:endParaRPr lang="en-US" sz="1900" kern="1200"/>
        </a:p>
      </dsp:txBody>
      <dsp:txXfrm>
        <a:off x="60871" y="2360339"/>
        <a:ext cx="3226800" cy="720000"/>
      </dsp:txXfrm>
    </dsp:sp>
    <dsp:sp modelId="{E20A81BF-3CC4-489D-BD12-EFF8949D2D0F}">
      <dsp:nvSpPr>
        <dsp:cNvPr id="0" name=""/>
        <dsp:cNvSpPr/>
      </dsp:nvSpPr>
      <dsp:spPr>
        <a:xfrm>
          <a:off x="4739732" y="524873"/>
          <a:ext cx="1452060" cy="1452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293AE-F9CE-4765-8B7C-A3CA85DB5CA5}">
      <dsp:nvSpPr>
        <dsp:cNvPr id="0" name=""/>
        <dsp:cNvSpPr/>
      </dsp:nvSpPr>
      <dsp:spPr>
        <a:xfrm>
          <a:off x="3852362" y="2360339"/>
          <a:ext cx="3226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baseline="0"/>
            <a:t>Facilita a comunicação através de firewalls e proxies</a:t>
          </a:r>
          <a:endParaRPr lang="en-US" sz="1900" kern="1200"/>
        </a:p>
      </dsp:txBody>
      <dsp:txXfrm>
        <a:off x="3852362" y="2360339"/>
        <a:ext cx="3226800" cy="720000"/>
      </dsp:txXfrm>
    </dsp:sp>
    <dsp:sp modelId="{DACC74B2-3A13-42ED-8DC7-A9D2FA61C638}">
      <dsp:nvSpPr>
        <dsp:cNvPr id="0" name=""/>
        <dsp:cNvSpPr/>
      </dsp:nvSpPr>
      <dsp:spPr>
        <a:xfrm>
          <a:off x="8531223" y="524873"/>
          <a:ext cx="1452060" cy="1452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FE249-AD6D-4781-851F-D5B8DC6FA5DE}">
      <dsp:nvSpPr>
        <dsp:cNvPr id="0" name=""/>
        <dsp:cNvSpPr/>
      </dsp:nvSpPr>
      <dsp:spPr>
        <a:xfrm>
          <a:off x="7643853" y="2360339"/>
          <a:ext cx="32268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baseline="0"/>
            <a:t>Usado principalmente em aplicações web </a:t>
          </a:r>
          <a:endParaRPr lang="en-US" sz="1900" kern="1200"/>
        </a:p>
      </dsp:txBody>
      <dsp:txXfrm>
        <a:off x="7643853" y="2360339"/>
        <a:ext cx="32268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532C5-FC50-4BA2-958D-90FCB6647C36}">
      <dsp:nvSpPr>
        <dsp:cNvPr id="0" name=""/>
        <dsp:cNvSpPr/>
      </dsp:nvSpPr>
      <dsp:spPr>
        <a:xfrm>
          <a:off x="0" y="4862"/>
          <a:ext cx="5955658" cy="1131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5B15B-6986-40AD-A58B-74A6D8124699}">
      <dsp:nvSpPr>
        <dsp:cNvPr id="0" name=""/>
        <dsp:cNvSpPr/>
      </dsp:nvSpPr>
      <dsp:spPr>
        <a:xfrm>
          <a:off x="342342" y="259497"/>
          <a:ext cx="622441" cy="622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E6F82-C6BA-4148-A387-A5C80016BA9F}">
      <dsp:nvSpPr>
        <dsp:cNvPr id="0" name=""/>
        <dsp:cNvSpPr/>
      </dsp:nvSpPr>
      <dsp:spPr>
        <a:xfrm>
          <a:off x="1307126" y="4862"/>
          <a:ext cx="2680046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Servidor MQTT (MqttBroker)</a:t>
          </a:r>
          <a:endParaRPr lang="en-US" sz="1600" kern="1200"/>
        </a:p>
      </dsp:txBody>
      <dsp:txXfrm>
        <a:off x="1307126" y="4862"/>
        <a:ext cx="2680046" cy="1131711"/>
      </dsp:txXfrm>
    </dsp:sp>
    <dsp:sp modelId="{D9145B06-E686-4745-816C-6AE8D070791F}">
      <dsp:nvSpPr>
        <dsp:cNvPr id="0" name=""/>
        <dsp:cNvSpPr/>
      </dsp:nvSpPr>
      <dsp:spPr>
        <a:xfrm>
          <a:off x="3987172" y="4862"/>
          <a:ext cx="1967207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Implementação de um Broker MQTT usando .NET 8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Suporte para conexões TCP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Exibe conexões de clientes e mensagens no console</a:t>
          </a:r>
          <a:endParaRPr lang="en-US" sz="1100" kern="1200"/>
        </a:p>
      </dsp:txBody>
      <dsp:txXfrm>
        <a:off x="3987172" y="4862"/>
        <a:ext cx="1967207" cy="1131711"/>
      </dsp:txXfrm>
    </dsp:sp>
    <dsp:sp modelId="{622B1012-4C8E-469D-B7C4-23727537BA98}">
      <dsp:nvSpPr>
        <dsp:cNvPr id="0" name=""/>
        <dsp:cNvSpPr/>
      </dsp:nvSpPr>
      <dsp:spPr>
        <a:xfrm>
          <a:off x="0" y="1419501"/>
          <a:ext cx="5955658" cy="1131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D220-4546-4023-BD06-C9C45593A4FA}">
      <dsp:nvSpPr>
        <dsp:cNvPr id="0" name=""/>
        <dsp:cNvSpPr/>
      </dsp:nvSpPr>
      <dsp:spPr>
        <a:xfrm>
          <a:off x="342342" y="1674136"/>
          <a:ext cx="622441" cy="622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87DDE-653E-46DA-A0CB-FC7FC90F928F}">
      <dsp:nvSpPr>
        <dsp:cNvPr id="0" name=""/>
        <dsp:cNvSpPr/>
      </dsp:nvSpPr>
      <dsp:spPr>
        <a:xfrm>
          <a:off x="1307126" y="1419501"/>
          <a:ext cx="2680046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Cliente MQTT para Enviar Mensagens (</a:t>
          </a:r>
          <a:r>
            <a:rPr lang="pt-BR" sz="1600" kern="1200" dirty="0" err="1"/>
            <a:t>MqttClientTcp</a:t>
          </a:r>
          <a:r>
            <a:rPr lang="pt-BR" sz="1600" kern="1200" dirty="0"/>
            <a:t>)</a:t>
          </a:r>
          <a:endParaRPr lang="en-US" sz="1600" kern="1200" dirty="0"/>
        </a:p>
      </dsp:txBody>
      <dsp:txXfrm>
        <a:off x="1307126" y="1419501"/>
        <a:ext cx="2680046" cy="1131711"/>
      </dsp:txXfrm>
    </dsp:sp>
    <dsp:sp modelId="{C13396ED-C9F3-43EE-B65B-C596A6272B23}">
      <dsp:nvSpPr>
        <dsp:cNvPr id="0" name=""/>
        <dsp:cNvSpPr/>
      </dsp:nvSpPr>
      <dsp:spPr>
        <a:xfrm>
          <a:off x="3987172" y="1419501"/>
          <a:ext cx="1967207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Envia (publica) mensagens para o Broker via TCP</a:t>
          </a:r>
          <a:endParaRPr lang="en-US" sz="1100" kern="1200" dirty="0"/>
        </a:p>
      </dsp:txBody>
      <dsp:txXfrm>
        <a:off x="3987172" y="1419501"/>
        <a:ext cx="1967207" cy="1131711"/>
      </dsp:txXfrm>
    </dsp:sp>
    <dsp:sp modelId="{55EC32C5-F694-43C1-82A3-373EF25D3499}">
      <dsp:nvSpPr>
        <dsp:cNvPr id="0" name=""/>
        <dsp:cNvSpPr/>
      </dsp:nvSpPr>
      <dsp:spPr>
        <a:xfrm>
          <a:off x="0" y="2834140"/>
          <a:ext cx="5955658" cy="1131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1230F-8598-45E6-9971-E848C4AB980E}">
      <dsp:nvSpPr>
        <dsp:cNvPr id="0" name=""/>
        <dsp:cNvSpPr/>
      </dsp:nvSpPr>
      <dsp:spPr>
        <a:xfrm>
          <a:off x="342342" y="3088775"/>
          <a:ext cx="622441" cy="622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2740A-BA6F-4EB1-80B1-B5D7D36FC0CB}">
      <dsp:nvSpPr>
        <dsp:cNvPr id="0" name=""/>
        <dsp:cNvSpPr/>
      </dsp:nvSpPr>
      <dsp:spPr>
        <a:xfrm>
          <a:off x="1307126" y="2834140"/>
          <a:ext cx="2680046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Cliente MQTT para Enviar e Receber Mensagens (MqttClientSendReceive)</a:t>
          </a:r>
          <a:endParaRPr lang="en-US" sz="1600" kern="1200"/>
        </a:p>
      </dsp:txBody>
      <dsp:txXfrm>
        <a:off x="1307126" y="2834140"/>
        <a:ext cx="2680046" cy="1131711"/>
      </dsp:txXfrm>
    </dsp:sp>
    <dsp:sp modelId="{04F2B2AE-59B0-4251-8E02-7244E17316AF}">
      <dsp:nvSpPr>
        <dsp:cNvPr id="0" name=""/>
        <dsp:cNvSpPr/>
      </dsp:nvSpPr>
      <dsp:spPr>
        <a:xfrm>
          <a:off x="3987172" y="2834140"/>
          <a:ext cx="1967207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Publica e assina tópicos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Exibe todas as mensagens enviadas e recebidas no console</a:t>
          </a:r>
          <a:endParaRPr lang="en-US" sz="1100" kern="1200"/>
        </a:p>
      </dsp:txBody>
      <dsp:txXfrm>
        <a:off x="3987172" y="2834140"/>
        <a:ext cx="1967207" cy="1131711"/>
      </dsp:txXfrm>
    </dsp:sp>
    <dsp:sp modelId="{B7869F03-D1FB-4BE8-B3B0-80D63D07E3D9}">
      <dsp:nvSpPr>
        <dsp:cNvPr id="0" name=""/>
        <dsp:cNvSpPr/>
      </dsp:nvSpPr>
      <dsp:spPr>
        <a:xfrm>
          <a:off x="0" y="4248780"/>
          <a:ext cx="5955658" cy="1131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F1162-0E54-4BD7-9371-F37D6C9A6E48}">
      <dsp:nvSpPr>
        <dsp:cNvPr id="0" name=""/>
        <dsp:cNvSpPr/>
      </dsp:nvSpPr>
      <dsp:spPr>
        <a:xfrm>
          <a:off x="342342" y="4503415"/>
          <a:ext cx="622441" cy="622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544F9-FE6C-4073-ABA3-57D7120D88B6}">
      <dsp:nvSpPr>
        <dsp:cNvPr id="0" name=""/>
        <dsp:cNvSpPr/>
      </dsp:nvSpPr>
      <dsp:spPr>
        <a:xfrm>
          <a:off x="1307126" y="4248780"/>
          <a:ext cx="2680046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Cliente MQTT para Receber Mensagens (MqttClientReceiver)</a:t>
          </a:r>
          <a:endParaRPr lang="en-US" sz="1600" kern="1200"/>
        </a:p>
      </dsp:txBody>
      <dsp:txXfrm>
        <a:off x="1307126" y="4248780"/>
        <a:ext cx="2680046" cy="1131711"/>
      </dsp:txXfrm>
    </dsp:sp>
    <dsp:sp modelId="{48A128EB-58C9-4CB5-8258-767D57513F93}">
      <dsp:nvSpPr>
        <dsp:cNvPr id="0" name=""/>
        <dsp:cNvSpPr/>
      </dsp:nvSpPr>
      <dsp:spPr>
        <a:xfrm>
          <a:off x="3987172" y="4248780"/>
          <a:ext cx="1967207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Apenas assina tópicos e exibe mensagens recebidas</a:t>
          </a:r>
          <a:endParaRPr lang="en-US" sz="1100" kern="1200"/>
        </a:p>
      </dsp:txBody>
      <dsp:txXfrm>
        <a:off x="3987172" y="4248780"/>
        <a:ext cx="1967207" cy="1131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12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7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9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015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12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572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39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363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98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00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9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6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5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85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9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0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8D44-E877-4940-B6CF-9472B11DE887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31A5-766C-4309-B8A6-324D3A1F0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172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8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9.png"/><Relationship Id="rId9" Type="http://schemas.microsoft.com/office/2007/relationships/diagramDrawing" Target="../diagrams/drawing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4EB3-AA1F-8FEF-1481-9F30D4969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 de Dados com MQTT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1AA64-595C-0590-155B-EB8B47DF13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ao Protocolo MQTT</a:t>
            </a:r>
          </a:p>
        </p:txBody>
      </p:sp>
    </p:spTree>
    <p:extLst>
      <p:ext uri="{BB962C8B-B14F-4D97-AF65-F5344CB8AC3E}">
        <p14:creationId xmlns:p14="http://schemas.microsoft.com/office/powerpoint/2010/main" val="2499572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D7B9-1574-6F4D-9C25-B0FE6FDD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Segurança no MQTT</a:t>
            </a:r>
          </a:p>
        </p:txBody>
      </p:sp>
      <p:graphicFrame>
        <p:nvGraphicFramePr>
          <p:cNvPr id="33" name="Rectangle 2">
            <a:extLst>
              <a:ext uri="{FF2B5EF4-FFF2-40B4-BE49-F238E27FC236}">
                <a16:creationId xmlns:a16="http://schemas.microsoft.com/office/drawing/2014/main" id="{C7D28369-CE2D-BF54-A976-14FA63B89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88865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64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D6EC5AD-977D-4411-AC6F-5677D6D5C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DC4F7D-6CBC-4B88-80C9-3E5BBFA8D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F5CD2AA-865E-46EF-BE02-B7F59735C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A719E-6E9B-4D1D-FBAF-E5199FB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anchor="b">
            <a:normAutofit/>
          </a:bodyPr>
          <a:lstStyle/>
          <a:p>
            <a:pPr algn="r"/>
            <a:r>
              <a:rPr lang="pt-BR" sz="4800"/>
              <a:t>Uso de WebSocket no MQTT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36E79C-DAF3-497B-8829-B578C6330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CBA651-59F0-4056-852B-7BA312B84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49CAF-504A-44ED-AD20-0880DCFE7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8940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18056C-6EA6-4474-B02E-6C914AE0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1F80554-D60E-5429-FA1F-B2458BB84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900974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553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95B59-8F05-F813-2C25-064C53C8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/>
              <a:t>Projetos Desenvolvidos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A8BCA26-11B9-00B4-4B90-5224A5D8D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25573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045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8295-07B1-EEF8-4B8C-DA7DBFA6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F728-8E01-AFAC-840B-24F692FB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64229"/>
            <a:ext cx="9613861" cy="4161817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Benefícios do MQTT:</a:t>
            </a:r>
          </a:p>
          <a:p>
            <a:pPr lvl="1"/>
            <a:r>
              <a:rPr lang="pt-BR" dirty="0"/>
              <a:t>Eficiência: Protocolo leve e eficiente para redes com largura de banda limitada.</a:t>
            </a:r>
          </a:p>
          <a:p>
            <a:pPr lvl="1"/>
            <a:r>
              <a:rPr lang="pt-BR" dirty="0"/>
              <a:t>Flexibilidade: Suporte a diferentes níveis de </a:t>
            </a:r>
            <a:r>
              <a:rPr lang="pt-BR" dirty="0" err="1"/>
              <a:t>QoS</a:t>
            </a:r>
            <a:r>
              <a:rPr lang="pt-BR" dirty="0"/>
              <a:t> e tópicos hierárquicos.</a:t>
            </a:r>
          </a:p>
          <a:p>
            <a:pPr lvl="1"/>
            <a:r>
              <a:rPr lang="pt-BR" dirty="0"/>
              <a:t>Escalabilidade: Adequado para aplicações IoT escaláveis, desde dispositivos simples até infraestruturas complexas.</a:t>
            </a:r>
          </a:p>
          <a:p>
            <a:endParaRPr lang="pt-BR" dirty="0"/>
          </a:p>
          <a:p>
            <a:r>
              <a:rPr lang="pt-BR" dirty="0"/>
              <a:t>Implementação Versátil:</a:t>
            </a:r>
          </a:p>
          <a:p>
            <a:pPr lvl="1"/>
            <a:r>
              <a:rPr lang="pt-BR" dirty="0"/>
              <a:t>Casos de Uso: Monitoramento remoto, automação residencial, cidades inteligentes, indústria 4.0.</a:t>
            </a:r>
          </a:p>
          <a:p>
            <a:pPr lvl="1"/>
            <a:r>
              <a:rPr lang="pt-BR" dirty="0"/>
              <a:t>Plataformas: Disponível em diversas linguagens de programação e sistemas operacionais.</a:t>
            </a:r>
          </a:p>
          <a:p>
            <a:endParaRPr lang="pt-BR" dirty="0"/>
          </a:p>
          <a:p>
            <a:r>
              <a:rPr lang="pt-BR" dirty="0"/>
              <a:t>Desafios e Considerações:</a:t>
            </a:r>
          </a:p>
          <a:p>
            <a:pPr lvl="1"/>
            <a:r>
              <a:rPr lang="pt-BR" dirty="0"/>
              <a:t>Segurança: Necessidade de implementar práticas robustas de segurança.</a:t>
            </a:r>
          </a:p>
          <a:p>
            <a:pPr lvl="1"/>
            <a:r>
              <a:rPr lang="pt-BR" dirty="0"/>
              <a:t>Gerenciamento de Conexões: Monitorar e gerenciar conexões de forma eficiente.</a:t>
            </a:r>
          </a:p>
          <a:p>
            <a:pPr lvl="1"/>
            <a:r>
              <a:rPr lang="pt-BR" dirty="0"/>
              <a:t>Qualidade de Serviço (</a:t>
            </a:r>
            <a:r>
              <a:rPr lang="pt-BR" dirty="0" err="1"/>
              <a:t>QoS</a:t>
            </a:r>
            <a:r>
              <a:rPr lang="pt-BR" dirty="0"/>
              <a:t>): Escolher o nível adequado de </a:t>
            </a:r>
            <a:r>
              <a:rPr lang="pt-BR" dirty="0" err="1"/>
              <a:t>QoS</a:t>
            </a:r>
            <a:r>
              <a:rPr lang="pt-BR" dirty="0"/>
              <a:t> com base nos requisitos da aplicação.</a:t>
            </a:r>
          </a:p>
          <a:p>
            <a:endParaRPr lang="pt-BR" dirty="0"/>
          </a:p>
          <a:p>
            <a:r>
              <a:rPr lang="pt-BR" dirty="0"/>
              <a:t>Espaço aberto para perguntas e esclarecimentos</a:t>
            </a:r>
          </a:p>
        </p:txBody>
      </p:sp>
    </p:spTree>
    <p:extLst>
      <p:ext uri="{BB962C8B-B14F-4D97-AF65-F5344CB8AC3E}">
        <p14:creationId xmlns:p14="http://schemas.microsoft.com/office/powerpoint/2010/main" val="290474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8799-8479-06BC-2929-86DFE05C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MQTT?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20319E-36F9-744B-6841-63B684A3457F}"/>
              </a:ext>
            </a:extLst>
          </p:cNvPr>
          <p:cNvSpPr txBox="1">
            <a:spLocks/>
          </p:cNvSpPr>
          <p:nvPr/>
        </p:nvSpPr>
        <p:spPr>
          <a:xfrm>
            <a:off x="0" y="2093205"/>
            <a:ext cx="8144134" cy="63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MQTT - </a:t>
            </a:r>
            <a:r>
              <a:rPr lang="pt-BR" dirty="0" err="1"/>
              <a:t>Message</a:t>
            </a:r>
            <a:r>
              <a:rPr lang="pt-BR" dirty="0"/>
              <a:t> </a:t>
            </a:r>
            <a:r>
              <a:rPr lang="pt-BR" dirty="0" err="1"/>
              <a:t>Queuing</a:t>
            </a:r>
            <a:r>
              <a:rPr lang="pt-BR" dirty="0"/>
              <a:t> </a:t>
            </a:r>
            <a:r>
              <a:rPr lang="pt-BR" dirty="0" err="1"/>
              <a:t>Telemetry</a:t>
            </a:r>
            <a:r>
              <a:rPr lang="pt-BR" dirty="0"/>
              <a:t> </a:t>
            </a:r>
            <a:r>
              <a:rPr lang="pt-BR" dirty="0" err="1"/>
              <a:t>Transport</a:t>
            </a:r>
            <a:endParaRPr lang="pt-BR" dirty="0"/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97062D45-137A-A314-BEAF-3CF9475D2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871602"/>
              </p:ext>
            </p:extLst>
          </p:nvPr>
        </p:nvGraphicFramePr>
        <p:xfrm>
          <a:off x="398010" y="2410786"/>
          <a:ext cx="10339369" cy="362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15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67E25-17B9-A1F2-CED2-8BE8ABD1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t-BR" sz="4400" dirty="0"/>
              <a:t>Histórico e Evolução do MQTT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8EFE426-53BF-D407-C715-9F8EB305C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90173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537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C8F3-FD5A-E75B-762E-8F4CF1FA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MQTT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6F347C-0485-34BF-7FB6-4328DFD50894}"/>
              </a:ext>
            </a:extLst>
          </p:cNvPr>
          <p:cNvSpPr txBox="1">
            <a:spLocks/>
          </p:cNvSpPr>
          <p:nvPr/>
        </p:nvSpPr>
        <p:spPr>
          <a:xfrm>
            <a:off x="125151" y="2015113"/>
            <a:ext cx="8144134" cy="63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Componentes Principais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7A6302AE-A0CC-8C51-D3D9-A145E4AE7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691344"/>
              </p:ext>
            </p:extLst>
          </p:nvPr>
        </p:nvGraphicFramePr>
        <p:xfrm>
          <a:off x="681038" y="2382315"/>
          <a:ext cx="5570424" cy="408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5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5A20A5F4-F3D2-7C3B-D7E3-A6993DDF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462" y="2563262"/>
            <a:ext cx="5729208" cy="40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0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5" name="Rectangle 24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458ADF3-497A-E2EA-08F1-62B97A9A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pt-BR" sz="2000" dirty="0"/>
              <a:t>Populares</a:t>
            </a:r>
          </a:p>
          <a:p>
            <a:pPr lvl="1"/>
            <a:r>
              <a:rPr lang="pt-BR" dirty="0" err="1"/>
              <a:t>Mosquitto</a:t>
            </a:r>
            <a:endParaRPr lang="pt-BR" dirty="0"/>
          </a:p>
          <a:p>
            <a:pPr lvl="1"/>
            <a:r>
              <a:rPr lang="pt-BR" dirty="0" err="1"/>
              <a:t>HiveMQ</a:t>
            </a:r>
            <a:endParaRPr lang="pt-BR" dirty="0"/>
          </a:p>
          <a:p>
            <a:endParaRPr lang="pt-BR" sz="2000" dirty="0"/>
          </a:p>
          <a:p>
            <a:r>
              <a:rPr lang="pt-BR" sz="2000" dirty="0"/>
              <a:t>Outros</a:t>
            </a:r>
          </a:p>
          <a:p>
            <a:pPr lvl="1"/>
            <a:r>
              <a:rPr lang="pt-BR" dirty="0"/>
              <a:t>Apache </a:t>
            </a:r>
            <a:r>
              <a:rPr lang="pt-BR" dirty="0" err="1"/>
              <a:t>ActiveMQ</a:t>
            </a:r>
            <a:endParaRPr lang="pt-BR" dirty="0"/>
          </a:p>
          <a:p>
            <a:pPr lvl="1"/>
            <a:r>
              <a:rPr lang="pt-BR" dirty="0" err="1"/>
              <a:t>RabbitMQ</a:t>
            </a:r>
            <a:endParaRPr lang="pt-BR" dirty="0"/>
          </a:p>
          <a:p>
            <a:pPr lvl="1"/>
            <a:r>
              <a:rPr lang="pt-BR" dirty="0"/>
              <a:t>IBM </a:t>
            </a:r>
            <a:r>
              <a:rPr lang="pt-BR" dirty="0" err="1"/>
              <a:t>MessageSight</a:t>
            </a:r>
            <a:endParaRPr lang="pt-BR" dirty="0"/>
          </a:p>
        </p:txBody>
      </p:sp>
      <p:pic>
        <p:nvPicPr>
          <p:cNvPr id="5" name="Picture 4" descr="Script de computador num ecrã">
            <a:extLst>
              <a:ext uri="{FF2B5EF4-FFF2-40B4-BE49-F238E27FC236}">
                <a16:creationId xmlns:a16="http://schemas.microsoft.com/office/drawing/2014/main" id="{B26E9091-D9B2-CE53-197D-CD1295F8D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" r="40228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FF6AD-6681-1E29-961F-D9A39182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t-BR" dirty="0"/>
              <a:t>Exemplo de Brokers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3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E6B80-DAF2-5C03-98EF-B3831A3E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Como Funciona o MQTT?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6F20E6A-9C49-6AF8-65E6-F11BDDCAE293}"/>
              </a:ext>
            </a:extLst>
          </p:cNvPr>
          <p:cNvSpPr txBox="1">
            <a:spLocks/>
          </p:cNvSpPr>
          <p:nvPr/>
        </p:nvSpPr>
        <p:spPr>
          <a:xfrm>
            <a:off x="1106886" y="2700038"/>
            <a:ext cx="6772086" cy="528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58952">
              <a:spcBef>
                <a:spcPts val="830"/>
              </a:spcBef>
              <a:buNone/>
            </a:pPr>
            <a:r>
              <a:rPr lang="pt-BR" dirty="0"/>
              <a:t>Fluxo de Comunicação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089389D-A52C-25AC-A87E-9EADAE5A6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886" y="3421354"/>
            <a:ext cx="7948330" cy="224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758952" eaLnBrk="0" fontAlgn="base" hangingPunct="0">
              <a:spcBef>
                <a:spcPct val="0"/>
              </a:spcBef>
              <a:spcAft>
                <a:spcPts val="600"/>
              </a:spcAft>
            </a:pPr>
            <a:endParaRPr lang="pt-BR" altLang="pt-BR" sz="1494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4607" indent="-284607" defTabSz="758952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altLang="pt-BR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Cliente se conecta ao Broker.</a:t>
            </a:r>
          </a:p>
          <a:p>
            <a:pPr marL="284607" indent="-284607" defTabSz="758952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altLang="pt-BR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Cliente publica uma mensagem em um tópico específico.</a:t>
            </a:r>
          </a:p>
          <a:p>
            <a:pPr marL="284607" indent="-284607" defTabSz="758952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altLang="pt-BR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Broker distribui a mensagem para todos os clientes assinantes do tópico.</a:t>
            </a:r>
          </a:p>
          <a:p>
            <a:pPr marL="284607" indent="-284607" defTabSz="758952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altLang="pt-BR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Clientes que assinaram o tópico recebem a mensagem.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87F4-46F9-68EF-E54E-8CCB6D6D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e Filtragem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384FB59-EE00-3C36-3D66-F37D6BA0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94" y="2950630"/>
            <a:ext cx="58230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Tópicos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Caminhos hierárquicos usados para organizar e identificar mensagens.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Hierarquia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Níveis separados por barras (/).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casa/sala/temperatura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Publicação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Mensagens são enviadas para tópicos específicos.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Assinatura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Clientes podem assinar tópicos para receber mensagens.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236BF-06D7-5F32-D0C5-B7D66175793D}"/>
              </a:ext>
            </a:extLst>
          </p:cNvPr>
          <p:cNvSpPr txBox="1"/>
          <p:nvPr/>
        </p:nvSpPr>
        <p:spPr>
          <a:xfrm>
            <a:off x="349194" y="2188028"/>
            <a:ext cx="3232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Tópicos no MQTT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5F49880-EE7E-010F-6F5B-253C296E59E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095999" y="2827520"/>
            <a:ext cx="58230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Wildcards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Corresponde a qualquer número de níveis.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casa/#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(assina todas as mensagens de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Corresponde a um único nível.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casa/+/temperatura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(assina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casa/sala/temperatura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casa/cozinha/temperatura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a organização e a distribuição de mensagens.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assinaturas flexíveis e dinâmicas.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E7DDE-FD74-6A42-4C83-F9CEEF994F4B}"/>
              </a:ext>
            </a:extLst>
          </p:cNvPr>
          <p:cNvSpPr txBox="1"/>
          <p:nvPr/>
        </p:nvSpPr>
        <p:spPr>
          <a:xfrm>
            <a:off x="6205707" y="2130788"/>
            <a:ext cx="4288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Filtragem de Tópicos</a:t>
            </a:r>
          </a:p>
        </p:txBody>
      </p:sp>
    </p:spTree>
    <p:extLst>
      <p:ext uri="{BB962C8B-B14F-4D97-AF65-F5344CB8AC3E}">
        <p14:creationId xmlns:p14="http://schemas.microsoft.com/office/powerpoint/2010/main" val="60184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F1F6-6D39-28C1-9150-AB152FBC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/>
              <a:t>Qualidade de Serviço (QoS)</a:t>
            </a: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6455FF85-B5E8-7557-4540-77B9C3D62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33499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13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1380-72B6-EA31-9312-689BE66E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Persistência de Mensagens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2E44C3-54B5-D404-4E4D-FDF46E752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829" y="2336872"/>
            <a:ext cx="6683828" cy="39115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Mensagens Retidas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Última mensagem enviada para um tópico é armazenada pelo broker.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Novos assinantes recebem a mensagem retida assim que assinam o tópico.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Uso: Manter estado atual, como o último valor de um sensor.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Último Valor de Vontade (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Last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Will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Testament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LWT)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Mensagem definida por um cliente a ser enviada caso ele se desconecte inesperadamente.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Uso: Notificar outros clientes de uma falha de dispositivo.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Exemplo: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dispositivos/sensor1/status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com mensagem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offline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Subtitles">
            <a:extLst>
              <a:ext uri="{FF2B5EF4-FFF2-40B4-BE49-F238E27FC236}">
                <a16:creationId xmlns:a16="http://schemas.microsoft.com/office/drawing/2014/main" id="{4C8AE00F-1592-6746-7F3D-473193C9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5658" y="2336800"/>
            <a:ext cx="359886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5054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D4E7C6383840C459AF95A2C95BF4B56" ma:contentTypeVersion="15" ma:contentTypeDescription="Crie um novo documento." ma:contentTypeScope="" ma:versionID="e358ab39e221e023a304e814c5282190">
  <xsd:schema xmlns:xsd="http://www.w3.org/2001/XMLSchema" xmlns:xs="http://www.w3.org/2001/XMLSchema" xmlns:p="http://schemas.microsoft.com/office/2006/metadata/properties" xmlns:ns2="b4c88ba3-9e2c-47a5-9247-51d1e337e58d" xmlns:ns3="09188627-17a9-43a3-8a7e-e217bfe5a72c" targetNamespace="http://schemas.microsoft.com/office/2006/metadata/properties" ma:root="true" ma:fieldsID="b5d5bd6853e1702551a7922b0f7b028c" ns2:_="" ns3:_="">
    <xsd:import namespace="b4c88ba3-9e2c-47a5-9247-51d1e337e58d"/>
    <xsd:import namespace="09188627-17a9-43a3-8a7e-e217bfe5a7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88ba3-9e2c-47a5-9247-51d1e337e5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a46e7254-0586-4219-bed3-e8c8f3d742a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88627-17a9-43a3-8a7e-e217bfe5a72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5137136-9615-4878-9a45-538a0f8e384c}" ma:internalName="TaxCatchAll" ma:showField="CatchAllData" ma:web="09188627-17a9-43a3-8a7e-e217bfe5a7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66EB57-3A16-48AC-8D1B-3B8EC12C3389}"/>
</file>

<file path=customXml/itemProps2.xml><?xml version="1.0" encoding="utf-8"?>
<ds:datastoreItem xmlns:ds="http://schemas.openxmlformats.org/officeDocument/2006/customXml" ds:itemID="{2CB9B77B-66A0-4BF9-89EC-19C44E78BC07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1072</TotalTime>
  <Words>876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Trebuchet MS</vt:lpstr>
      <vt:lpstr>Berlin</vt:lpstr>
      <vt:lpstr>Comunicação de Dados com MQTT</vt:lpstr>
      <vt:lpstr>O que é MQTT?</vt:lpstr>
      <vt:lpstr>Histórico e Evolução do MQTT</vt:lpstr>
      <vt:lpstr>Arquitetura MQTT</vt:lpstr>
      <vt:lpstr>Exemplo de Brokers</vt:lpstr>
      <vt:lpstr>Como Funciona o MQTT?</vt:lpstr>
      <vt:lpstr>Tópicos e Filtragem</vt:lpstr>
      <vt:lpstr>Qualidade de Serviço (QoS)</vt:lpstr>
      <vt:lpstr>Persistência de Mensagens</vt:lpstr>
      <vt:lpstr>Segurança no MQTT</vt:lpstr>
      <vt:lpstr>Uso de WebSocket no MQTT</vt:lpstr>
      <vt:lpstr>Projetos Desenvolvidos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Aparecido da Silva | Paytech</dc:creator>
  <cp:lastModifiedBy>Rogerio Aparecido da Silva | Paytech</cp:lastModifiedBy>
  <cp:revision>16</cp:revision>
  <dcterms:created xsi:type="dcterms:W3CDTF">2024-06-26T19:38:35Z</dcterms:created>
  <dcterms:modified xsi:type="dcterms:W3CDTF">2024-06-27T22:04:49Z</dcterms:modified>
</cp:coreProperties>
</file>