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48" r:id="rId6"/>
    <p:sldId id="447" r:id="rId7"/>
    <p:sldId id="443" r:id="rId8"/>
    <p:sldId id="434" r:id="rId9"/>
    <p:sldId id="4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82D"/>
    <a:srgbClr val="8C5896"/>
    <a:srgbClr val="7C6560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C8832-EC6E-6E15-7217-022E615DD903}" v="345" dt="2023-01-31T01:41:57.136"/>
    <p1510:client id="{3D92BCB9-9F4C-4A07-9117-540A4857E7AE}" v="200" dt="2023-01-30T23:16:05.975"/>
    <p1510:client id="{492A7910-8037-EA7C-968C-DE987389E95F}" v="358" dt="2023-01-30T23:29:02.882"/>
    <p1510:client id="{6E7B08C5-A09D-4F14-BC78-4B53046DE836}" v="48" dt="2023-01-30T21:44:23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hington, Amy" userId="S::awashin2@ewu.edu::962e399a-01f6-439d-bbb3-9d275556a28f" providerId="AD" clId="Web-{3CBC8832-EC6E-6E15-7217-022E615DD903}"/>
    <pc:docChg chg="addSld delSld modSld sldOrd">
      <pc:chgData name="Washington, Amy" userId="S::awashin2@ewu.edu::962e399a-01f6-439d-bbb3-9d275556a28f" providerId="AD" clId="Web-{3CBC8832-EC6E-6E15-7217-022E615DD903}" dt="2023-01-31T01:41:57.136" v="426"/>
      <pc:docMkLst>
        <pc:docMk/>
      </pc:docMkLst>
      <pc:sldChg chg="del">
        <pc:chgData name="Washington, Amy" userId="S::awashin2@ewu.edu::962e399a-01f6-439d-bbb3-9d275556a28f" providerId="AD" clId="Web-{3CBC8832-EC6E-6E15-7217-022E615DD903}" dt="2023-01-31T01:33:54.888" v="281"/>
        <pc:sldMkLst>
          <pc:docMk/>
          <pc:sldMk cId="1646138950" sldId="426"/>
        </pc:sldMkLst>
      </pc:sldChg>
      <pc:sldChg chg="addSp delSp modSp del">
        <pc:chgData name="Washington, Amy" userId="S::awashin2@ewu.edu::962e399a-01f6-439d-bbb3-9d275556a28f" providerId="AD" clId="Web-{3CBC8832-EC6E-6E15-7217-022E615DD903}" dt="2023-01-31T01:33:32.230" v="280"/>
        <pc:sldMkLst>
          <pc:docMk/>
          <pc:sldMk cId="2708177211" sldId="427"/>
        </pc:sldMkLst>
        <pc:spChg chg="mod">
          <ac:chgData name="Washington, Amy" userId="S::awashin2@ewu.edu::962e399a-01f6-439d-bbb3-9d275556a28f" providerId="AD" clId="Web-{3CBC8832-EC6E-6E15-7217-022E615DD903}" dt="2023-01-31T01:31:37.598" v="221" actId="20577"/>
          <ac:spMkLst>
            <pc:docMk/>
            <pc:sldMk cId="2708177211" sldId="427"/>
            <ac:spMk id="3" creationId="{7B91B0F8-EDCA-43C7-A602-F46DA2202AA8}"/>
          </ac:spMkLst>
        </pc:spChg>
        <pc:spChg chg="del">
          <ac:chgData name="Washington, Amy" userId="S::awashin2@ewu.edu::962e399a-01f6-439d-bbb3-9d275556a28f" providerId="AD" clId="Web-{3CBC8832-EC6E-6E15-7217-022E615DD903}" dt="2023-01-31T01:21:39.202" v="62"/>
          <ac:spMkLst>
            <pc:docMk/>
            <pc:sldMk cId="2708177211" sldId="427"/>
            <ac:spMk id="4" creationId="{5507966A-4E73-5D9B-7A4D-6E0BF40FA41C}"/>
          </ac:spMkLst>
        </pc:spChg>
        <pc:spChg chg="add del mod">
          <ac:chgData name="Washington, Amy" userId="S::awashin2@ewu.edu::962e399a-01f6-439d-bbb3-9d275556a28f" providerId="AD" clId="Web-{3CBC8832-EC6E-6E15-7217-022E615DD903}" dt="2023-01-31T01:22:01.297" v="68"/>
          <ac:spMkLst>
            <pc:docMk/>
            <pc:sldMk cId="2708177211" sldId="427"/>
            <ac:spMk id="6" creationId="{251278AD-59C5-1840-839A-D22FA5889B21}"/>
          </ac:spMkLst>
        </pc:spChg>
        <pc:spChg chg="del mod">
          <ac:chgData name="Washington, Amy" userId="S::awashin2@ewu.edu::962e399a-01f6-439d-bbb3-9d275556a28f" providerId="AD" clId="Web-{3CBC8832-EC6E-6E15-7217-022E615DD903}" dt="2023-01-31T01:21:58.078" v="67"/>
          <ac:spMkLst>
            <pc:docMk/>
            <pc:sldMk cId="2708177211" sldId="427"/>
            <ac:spMk id="7" creationId="{A44986A6-583D-4323-BBE6-0C4C3B1464BF}"/>
          </ac:spMkLst>
        </pc:spChg>
        <pc:spChg chg="add del mod">
          <ac:chgData name="Washington, Amy" userId="S::awashin2@ewu.edu::962e399a-01f6-439d-bbb3-9d275556a28f" providerId="AD" clId="Web-{3CBC8832-EC6E-6E15-7217-022E615DD903}" dt="2023-01-31T01:31:17.550" v="206"/>
          <ac:spMkLst>
            <pc:docMk/>
            <pc:sldMk cId="2708177211" sldId="427"/>
            <ac:spMk id="9" creationId="{8D5B8DDB-C1EA-91AD-93A9-2E0FEEFC4EB5}"/>
          </ac:spMkLst>
        </pc:spChg>
        <pc:picChg chg="add del mod ord modCrop">
          <ac:chgData name="Washington, Amy" userId="S::awashin2@ewu.edu::962e399a-01f6-439d-bbb3-9d275556a28f" providerId="AD" clId="Web-{3CBC8832-EC6E-6E15-7217-022E615DD903}" dt="2023-01-31T01:27:00.472" v="153"/>
          <ac:picMkLst>
            <pc:docMk/>
            <pc:sldMk cId="2708177211" sldId="427"/>
            <ac:picMk id="2" creationId="{1E02B8FB-7360-F082-37B2-29DC5236DC68}"/>
          </ac:picMkLst>
        </pc:picChg>
        <pc:picChg chg="add mod ord modCrop">
          <ac:chgData name="Washington, Amy" userId="S::awashin2@ewu.edu::962e399a-01f6-439d-bbb3-9d275556a28f" providerId="AD" clId="Web-{3CBC8832-EC6E-6E15-7217-022E615DD903}" dt="2023-01-31T01:31:17.550" v="206"/>
          <ac:picMkLst>
            <pc:docMk/>
            <pc:sldMk cId="2708177211" sldId="427"/>
            <ac:picMk id="10" creationId="{9C4722D3-9EBF-B65B-BA41-68CADC3CA624}"/>
          </ac:picMkLst>
        </pc:picChg>
      </pc:sldChg>
      <pc:sldChg chg="addSp delSp modSp">
        <pc:chgData name="Washington, Amy" userId="S::awashin2@ewu.edu::962e399a-01f6-439d-bbb3-9d275556a28f" providerId="AD" clId="Web-{3CBC8832-EC6E-6E15-7217-022E615DD903}" dt="2023-01-31T01:25:32.529" v="146"/>
        <pc:sldMkLst>
          <pc:docMk/>
          <pc:sldMk cId="2943388554" sldId="433"/>
        </pc:sldMkLst>
        <pc:spChg chg="mod">
          <ac:chgData name="Washington, Amy" userId="S::awashin2@ewu.edu::962e399a-01f6-439d-bbb3-9d275556a28f" providerId="AD" clId="Web-{3CBC8832-EC6E-6E15-7217-022E615DD903}" dt="2023-01-31T01:25:32.529" v="146"/>
          <ac:spMkLst>
            <pc:docMk/>
            <pc:sldMk cId="2943388554" sldId="433"/>
            <ac:spMk id="2" creationId="{9416A8C9-9EB6-43DA-BD3E-58FAC144BF5C}"/>
          </ac:spMkLst>
        </pc:spChg>
        <pc:spChg chg="del">
          <ac:chgData name="Washington, Amy" userId="S::awashin2@ewu.edu::962e399a-01f6-439d-bbb3-9d275556a28f" providerId="AD" clId="Web-{3CBC8832-EC6E-6E15-7217-022E615DD903}" dt="2023-01-31T01:25:32.529" v="146"/>
          <ac:spMkLst>
            <pc:docMk/>
            <pc:sldMk cId="2943388554" sldId="433"/>
            <ac:spMk id="47" creationId="{201CC55D-ED54-4C5C-95E6-10947BD1103B}"/>
          </ac:spMkLst>
        </pc:spChg>
        <pc:spChg chg="del">
          <ac:chgData name="Washington, Amy" userId="S::awashin2@ewu.edu::962e399a-01f6-439d-bbb3-9d275556a28f" providerId="AD" clId="Web-{3CBC8832-EC6E-6E15-7217-022E615DD903}" dt="2023-01-31T01:25:32.529" v="146"/>
          <ac:spMkLst>
            <pc:docMk/>
            <pc:sldMk cId="2943388554" sldId="433"/>
            <ac:spMk id="55" creationId="{3873B707-463F-40B0-8227-E8CC6C67EB25}"/>
          </ac:spMkLst>
        </pc:spChg>
        <pc:spChg chg="del">
          <ac:chgData name="Washington, Amy" userId="S::awashin2@ewu.edu::962e399a-01f6-439d-bbb3-9d275556a28f" providerId="AD" clId="Web-{3CBC8832-EC6E-6E15-7217-022E615DD903}" dt="2023-01-31T01:25:32.529" v="146"/>
          <ac:spMkLst>
            <pc:docMk/>
            <pc:sldMk cId="2943388554" sldId="433"/>
            <ac:spMk id="56" creationId="{C13237C8-E62C-4F0D-A318-BD6FB6C2D138}"/>
          </ac:spMkLst>
        </pc:spChg>
        <pc:spChg chg="del">
          <ac:chgData name="Washington, Amy" userId="S::awashin2@ewu.edu::962e399a-01f6-439d-bbb3-9d275556a28f" providerId="AD" clId="Web-{3CBC8832-EC6E-6E15-7217-022E615DD903}" dt="2023-01-31T01:25:32.529" v="146"/>
          <ac:spMkLst>
            <pc:docMk/>
            <pc:sldMk cId="2943388554" sldId="433"/>
            <ac:spMk id="57" creationId="{19C9EAEA-39D0-4B0E-A0EB-51E7B26740B1}"/>
          </ac:spMkLst>
        </pc:spChg>
        <pc:spChg chg="add">
          <ac:chgData name="Washington, Amy" userId="S::awashin2@ewu.edu::962e399a-01f6-439d-bbb3-9d275556a28f" providerId="AD" clId="Web-{3CBC8832-EC6E-6E15-7217-022E615DD903}" dt="2023-01-31T01:25:32.529" v="146"/>
          <ac:spMkLst>
            <pc:docMk/>
            <pc:sldMk cId="2943388554" sldId="433"/>
            <ac:spMk id="62" creationId="{2EB492CD-616E-47F8-933B-5E2D952A0593}"/>
          </ac:spMkLst>
        </pc:spChg>
        <pc:spChg chg="add">
          <ac:chgData name="Washington, Amy" userId="S::awashin2@ewu.edu::962e399a-01f6-439d-bbb3-9d275556a28f" providerId="AD" clId="Web-{3CBC8832-EC6E-6E15-7217-022E615DD903}" dt="2023-01-31T01:25:32.529" v="146"/>
          <ac:spMkLst>
            <pc:docMk/>
            <pc:sldMk cId="2943388554" sldId="433"/>
            <ac:spMk id="64" creationId="{59383CF9-23B5-4335-9B21-1791C4CF1C75}"/>
          </ac:spMkLst>
        </pc:spChg>
        <pc:spChg chg="add">
          <ac:chgData name="Washington, Amy" userId="S::awashin2@ewu.edu::962e399a-01f6-439d-bbb3-9d275556a28f" providerId="AD" clId="Web-{3CBC8832-EC6E-6E15-7217-022E615DD903}" dt="2023-01-31T01:25:32.529" v="146"/>
          <ac:spMkLst>
            <pc:docMk/>
            <pc:sldMk cId="2943388554" sldId="433"/>
            <ac:spMk id="66" creationId="{0007FE00-9498-4706-B255-6437B0252C02}"/>
          </ac:spMkLst>
        </pc:spChg>
        <pc:grpChg chg="del">
          <ac:chgData name="Washington, Amy" userId="S::awashin2@ewu.edu::962e399a-01f6-439d-bbb3-9d275556a28f" providerId="AD" clId="Web-{3CBC8832-EC6E-6E15-7217-022E615DD903}" dt="2023-01-31T01:25:32.529" v="146"/>
          <ac:grpSpMkLst>
            <pc:docMk/>
            <pc:sldMk cId="2943388554" sldId="433"/>
            <ac:grpSpMk id="48" creationId="{1DE889C7-FAD6-4397-98E2-05D503484459}"/>
          </ac:grpSpMkLst>
        </pc:grpChg>
        <pc:graphicFrameChg chg="mod">
          <ac:chgData name="Washington, Amy" userId="S::awashin2@ewu.edu::962e399a-01f6-439d-bbb3-9d275556a28f" providerId="AD" clId="Web-{3CBC8832-EC6E-6E15-7217-022E615DD903}" dt="2023-01-31T01:25:32.529" v="146"/>
          <ac:graphicFrameMkLst>
            <pc:docMk/>
            <pc:sldMk cId="2943388554" sldId="433"/>
            <ac:graphicFrameMk id="20" creationId="{DF518359-920D-2FE5-3D2B-131AC46E94BC}"/>
          </ac:graphicFrameMkLst>
        </pc:graphicFrameChg>
        <pc:picChg chg="mod">
          <ac:chgData name="Washington, Amy" userId="S::awashin2@ewu.edu::962e399a-01f6-439d-bbb3-9d275556a28f" providerId="AD" clId="Web-{3CBC8832-EC6E-6E15-7217-022E615DD903}" dt="2023-01-31T01:25:32.529" v="146"/>
          <ac:picMkLst>
            <pc:docMk/>
            <pc:sldMk cId="2943388554" sldId="433"/>
            <ac:picMk id="31" creationId="{9ABFD3DF-458C-D060-98A2-7CFF1F816B01}"/>
          </ac:picMkLst>
        </pc:picChg>
      </pc:sldChg>
      <pc:sldChg chg="addSp delSp modSp mod setBg">
        <pc:chgData name="Washington, Amy" userId="S::awashin2@ewu.edu::962e399a-01f6-439d-bbb3-9d275556a28f" providerId="AD" clId="Web-{3CBC8832-EC6E-6E15-7217-022E615DD903}" dt="2023-01-31T01:25:07.855" v="145"/>
        <pc:sldMkLst>
          <pc:docMk/>
          <pc:sldMk cId="1881260077" sldId="434"/>
        </pc:sldMkLst>
        <pc:spChg chg="del">
          <ac:chgData name="Washington, Amy" userId="S::awashin2@ewu.edu::962e399a-01f6-439d-bbb3-9d275556a28f" providerId="AD" clId="Web-{3CBC8832-EC6E-6E15-7217-022E615DD903}" dt="2023-01-31T01:24:58.542" v="144"/>
          <ac:spMkLst>
            <pc:docMk/>
            <pc:sldMk cId="1881260077" sldId="434"/>
            <ac:spMk id="3" creationId="{DCDD6948-9B92-70CC-34CA-DA7EF887ED59}"/>
          </ac:spMkLst>
        </pc:spChg>
        <pc:spChg chg="mod">
          <ac:chgData name="Washington, Amy" userId="S::awashin2@ewu.edu::962e399a-01f6-439d-bbb3-9d275556a28f" providerId="AD" clId="Web-{3CBC8832-EC6E-6E15-7217-022E615DD903}" dt="2023-01-31T01:25:07.855" v="145"/>
          <ac:spMkLst>
            <pc:docMk/>
            <pc:sldMk cId="1881260077" sldId="434"/>
            <ac:spMk id="7" creationId="{B67C909B-0AD0-483C-AAC3-96A0A3D16BE1}"/>
          </ac:spMkLst>
        </pc:spChg>
        <pc:spChg chg="mod">
          <ac:chgData name="Washington, Amy" userId="S::awashin2@ewu.edu::962e399a-01f6-439d-bbb3-9d275556a28f" providerId="AD" clId="Web-{3CBC8832-EC6E-6E15-7217-022E615DD903}" dt="2023-01-31T01:25:07.855" v="145"/>
          <ac:spMkLst>
            <pc:docMk/>
            <pc:sldMk cId="1881260077" sldId="434"/>
            <ac:spMk id="8" creationId="{E154013F-D2A9-4715-ACE2-3720EA35B8D0}"/>
          </ac:spMkLst>
        </pc:spChg>
        <pc:spChg chg="add">
          <ac:chgData name="Washington, Amy" userId="S::awashin2@ewu.edu::962e399a-01f6-439d-bbb3-9d275556a28f" providerId="AD" clId="Web-{3CBC8832-EC6E-6E15-7217-022E615DD903}" dt="2023-01-31T01:25:07.855" v="145"/>
          <ac:spMkLst>
            <pc:docMk/>
            <pc:sldMk cId="1881260077" sldId="434"/>
            <ac:spMk id="13" creationId="{04812C46-200A-4DEB-A05E-3ED6C68C2387}"/>
          </ac:spMkLst>
        </pc:spChg>
        <pc:spChg chg="add">
          <ac:chgData name="Washington, Amy" userId="S::awashin2@ewu.edu::962e399a-01f6-439d-bbb3-9d275556a28f" providerId="AD" clId="Web-{3CBC8832-EC6E-6E15-7217-022E615DD903}" dt="2023-01-31T01:25:07.855" v="145"/>
          <ac:spMkLst>
            <pc:docMk/>
            <pc:sldMk cId="1881260077" sldId="434"/>
            <ac:spMk id="15" creationId="{D1EA859B-E555-4109-94F3-6700E046E008}"/>
          </ac:spMkLst>
        </pc:spChg>
        <pc:picChg chg="add mod ord modCrop">
          <ac:chgData name="Washington, Amy" userId="S::awashin2@ewu.edu::962e399a-01f6-439d-bbb3-9d275556a28f" providerId="AD" clId="Web-{3CBC8832-EC6E-6E15-7217-022E615DD903}" dt="2023-01-31T01:25:07.855" v="145"/>
          <ac:picMkLst>
            <pc:docMk/>
            <pc:sldMk cId="1881260077" sldId="434"/>
            <ac:picMk id="2" creationId="{8AC9B17A-89F2-F962-D01D-A33E6DE64A9C}"/>
          </ac:picMkLst>
        </pc:picChg>
      </pc:sldChg>
      <pc:sldChg chg="del">
        <pc:chgData name="Washington, Amy" userId="S::awashin2@ewu.edu::962e399a-01f6-439d-bbb3-9d275556a28f" providerId="AD" clId="Web-{3CBC8832-EC6E-6E15-7217-022E615DD903}" dt="2023-01-31T01:16:29.355" v="1"/>
        <pc:sldMkLst>
          <pc:docMk/>
          <pc:sldMk cId="2378376199" sldId="441"/>
        </pc:sldMkLst>
      </pc:sldChg>
      <pc:sldChg chg="modSp ord">
        <pc:chgData name="Washington, Amy" userId="S::awashin2@ewu.edu::962e399a-01f6-439d-bbb3-9d275556a28f" providerId="AD" clId="Web-{3CBC8832-EC6E-6E15-7217-022E615DD903}" dt="2023-01-31T01:41:15.024" v="424" actId="20577"/>
        <pc:sldMkLst>
          <pc:docMk/>
          <pc:sldMk cId="1294161663" sldId="443"/>
        </pc:sldMkLst>
        <pc:spChg chg="mod">
          <ac:chgData name="Washington, Amy" userId="S::awashin2@ewu.edu::962e399a-01f6-439d-bbb3-9d275556a28f" providerId="AD" clId="Web-{3CBC8832-EC6E-6E15-7217-022E615DD903}" dt="2023-01-31T01:41:15.024" v="424" actId="20577"/>
          <ac:spMkLst>
            <pc:docMk/>
            <pc:sldMk cId="1294161663" sldId="443"/>
            <ac:spMk id="4" creationId="{017D823E-45F8-4F3B-90EB-782ED1EAEBAA}"/>
          </ac:spMkLst>
        </pc:spChg>
      </pc:sldChg>
      <pc:sldChg chg="addSp delSp modSp mod setBg addAnim delAnim setClrOvrMap delDesignElem chgLayout">
        <pc:chgData name="Washington, Amy" userId="S::awashin2@ewu.edu::962e399a-01f6-439d-bbb3-9d275556a28f" providerId="AD" clId="Web-{3CBC8832-EC6E-6E15-7217-022E615DD903}" dt="2023-01-31T01:41:57.136" v="426"/>
        <pc:sldMkLst>
          <pc:docMk/>
          <pc:sldMk cId="1558315191" sldId="446"/>
        </pc:sldMkLst>
        <pc:spChg chg="del mod ord">
          <ac:chgData name="Washington, Amy" userId="S::awashin2@ewu.edu::962e399a-01f6-439d-bbb3-9d275556a28f" providerId="AD" clId="Web-{3CBC8832-EC6E-6E15-7217-022E615DD903}" dt="2023-01-31T01:40:25.396" v="415"/>
          <ac:spMkLst>
            <pc:docMk/>
            <pc:sldMk cId="1558315191" sldId="446"/>
            <ac:spMk id="4" creationId="{08347D8D-E852-43D5-858E-2D01BE57FA93}"/>
          </ac:spMkLst>
        </pc:spChg>
        <pc:spChg chg="add mod">
          <ac:chgData name="Washington, Amy" userId="S::awashin2@ewu.edu::962e399a-01f6-439d-bbb3-9d275556a28f" providerId="AD" clId="Web-{3CBC8832-EC6E-6E15-7217-022E615DD903}" dt="2023-01-31T01:41:57.136" v="426"/>
          <ac:spMkLst>
            <pc:docMk/>
            <pc:sldMk cId="1558315191" sldId="446"/>
            <ac:spMk id="6" creationId="{9B927F4F-32F4-6A64-89FD-3AFEBECC9B02}"/>
          </ac:spMkLst>
        </pc:spChg>
        <pc:spChg chg="add del mod ord">
          <ac:chgData name="Washington, Amy" userId="S::awashin2@ewu.edu::962e399a-01f6-439d-bbb3-9d275556a28f" providerId="AD" clId="Web-{3CBC8832-EC6E-6E15-7217-022E615DD903}" dt="2023-01-31T01:39:36.736" v="405"/>
          <ac:spMkLst>
            <pc:docMk/>
            <pc:sldMk cId="1558315191" sldId="446"/>
            <ac:spMk id="7" creationId="{A1BF0F7D-91E1-EADC-91EB-7884D7890579}"/>
          </ac:spMkLst>
        </pc:spChg>
        <pc:spChg chg="add del mod ord">
          <ac:chgData name="Washington, Amy" userId="S::awashin2@ewu.edu::962e399a-01f6-439d-bbb3-9d275556a28f" providerId="AD" clId="Web-{3CBC8832-EC6E-6E15-7217-022E615DD903}" dt="2023-01-31T01:39:36.736" v="405"/>
          <ac:spMkLst>
            <pc:docMk/>
            <pc:sldMk cId="1558315191" sldId="446"/>
            <ac:spMk id="9" creationId="{5593FC73-FFDB-4892-6FE8-BC70C69668E6}"/>
          </ac:spMkLst>
        </pc:spChg>
        <pc:spChg chg="add del mod">
          <ac:chgData name="Washington, Amy" userId="S::awashin2@ewu.edu::962e399a-01f6-439d-bbb3-9d275556a28f" providerId="AD" clId="Web-{3CBC8832-EC6E-6E15-7217-022E615DD903}" dt="2023-01-31T01:40:39.943" v="420"/>
          <ac:spMkLst>
            <pc:docMk/>
            <pc:sldMk cId="1558315191" sldId="446"/>
            <ac:spMk id="11" creationId="{3787FFD1-C379-A506-FC14-41C43552708E}"/>
          </ac:spMkLst>
        </pc:spChg>
        <pc:spChg chg="add mod">
          <ac:chgData name="Washington, Amy" userId="S::awashin2@ewu.edu::962e399a-01f6-439d-bbb3-9d275556a28f" providerId="AD" clId="Web-{3CBC8832-EC6E-6E15-7217-022E615DD903}" dt="2023-01-31T01:41:57.136" v="426"/>
          <ac:spMkLst>
            <pc:docMk/>
            <pc:sldMk cId="1558315191" sldId="446"/>
            <ac:spMk id="12" creationId="{54A4E4BE-0F8E-85EF-6AF5-2AA06A8981FD}"/>
          </ac:spMkLst>
        </pc:spChg>
        <pc:spChg chg="add del">
          <ac:chgData name="Washington, Amy" userId="S::awashin2@ewu.edu::962e399a-01f6-439d-bbb3-9d275556a28f" providerId="AD" clId="Web-{3CBC8832-EC6E-6E15-7217-022E615DD903}" dt="2023-01-31T01:39:40.049" v="406"/>
          <ac:spMkLst>
            <pc:docMk/>
            <pc:sldMk cId="1558315191" sldId="446"/>
            <ac:spMk id="13" creationId="{0671A8AE-40A1-4631-A6B8-581AFF065482}"/>
          </ac:spMkLst>
        </pc:spChg>
        <pc:spChg chg="add del">
          <ac:chgData name="Washington, Amy" userId="S::awashin2@ewu.edu::962e399a-01f6-439d-bbb3-9d275556a28f" providerId="AD" clId="Web-{3CBC8832-EC6E-6E15-7217-022E615DD903}" dt="2023-01-31T01:39:40.049" v="406"/>
          <ac:spMkLst>
            <pc:docMk/>
            <pc:sldMk cId="1558315191" sldId="446"/>
            <ac:spMk id="15" creationId="{AB58EF07-17C2-48CF-ABB0-EEF1F17CB8F0}"/>
          </ac:spMkLst>
        </pc:spChg>
        <pc:spChg chg="add del">
          <ac:chgData name="Washington, Amy" userId="S::awashin2@ewu.edu::962e399a-01f6-439d-bbb3-9d275556a28f" providerId="AD" clId="Web-{3CBC8832-EC6E-6E15-7217-022E615DD903}" dt="2023-01-31T01:39:40.049" v="406"/>
          <ac:spMkLst>
            <pc:docMk/>
            <pc:sldMk cId="1558315191" sldId="446"/>
            <ac:spMk id="17" creationId="{AF2F604E-43BE-4DC3-B983-E071523364F8}"/>
          </ac:spMkLst>
        </pc:spChg>
        <pc:spChg chg="add del">
          <ac:chgData name="Washington, Amy" userId="S::awashin2@ewu.edu::962e399a-01f6-439d-bbb3-9d275556a28f" providerId="AD" clId="Web-{3CBC8832-EC6E-6E15-7217-022E615DD903}" dt="2023-01-31T01:39:40.049" v="406"/>
          <ac:spMkLst>
            <pc:docMk/>
            <pc:sldMk cId="1558315191" sldId="446"/>
            <ac:spMk id="19" creationId="{08C9B587-E65E-4B52-B37C-ABEBB6E87928}"/>
          </ac:spMkLst>
        </pc:spChg>
        <pc:spChg chg="add del">
          <ac:chgData name="Washington, Amy" userId="S::awashin2@ewu.edu::962e399a-01f6-439d-bbb3-9d275556a28f" providerId="AD" clId="Web-{3CBC8832-EC6E-6E15-7217-022E615DD903}" dt="2023-01-31T01:41:57.136" v="426"/>
          <ac:spMkLst>
            <pc:docMk/>
            <pc:sldMk cId="1558315191" sldId="446"/>
            <ac:spMk id="24" creationId="{E91DC736-0EF8-4F87-9146-EBF1D2EE4D3D}"/>
          </ac:spMkLst>
        </pc:spChg>
        <pc:spChg chg="add del">
          <ac:chgData name="Washington, Amy" userId="S::awashin2@ewu.edu::962e399a-01f6-439d-bbb3-9d275556a28f" providerId="AD" clId="Web-{3CBC8832-EC6E-6E15-7217-022E615DD903}" dt="2023-01-31T01:41:57.136" v="426"/>
          <ac:spMkLst>
            <pc:docMk/>
            <pc:sldMk cId="1558315191" sldId="446"/>
            <ac:spMk id="26" creationId="{097CD68E-23E3-4007-8847-CD0944C4F7BE}"/>
          </ac:spMkLst>
        </pc:spChg>
        <pc:spChg chg="add del">
          <ac:chgData name="Washington, Amy" userId="S::awashin2@ewu.edu::962e399a-01f6-439d-bbb3-9d275556a28f" providerId="AD" clId="Web-{3CBC8832-EC6E-6E15-7217-022E615DD903}" dt="2023-01-31T01:41:57.136" v="426"/>
          <ac:spMkLst>
            <pc:docMk/>
            <pc:sldMk cId="1558315191" sldId="446"/>
            <ac:spMk id="28" creationId="{AF2F604E-43BE-4DC3-B983-E071523364F8}"/>
          </ac:spMkLst>
        </pc:spChg>
        <pc:spChg chg="add del">
          <ac:chgData name="Washington, Amy" userId="S::awashin2@ewu.edu::962e399a-01f6-439d-bbb3-9d275556a28f" providerId="AD" clId="Web-{3CBC8832-EC6E-6E15-7217-022E615DD903}" dt="2023-01-31T01:41:57.136" v="426"/>
          <ac:spMkLst>
            <pc:docMk/>
            <pc:sldMk cId="1558315191" sldId="446"/>
            <ac:spMk id="30" creationId="{08C9B587-E65E-4B52-B37C-ABEBB6E87928}"/>
          </ac:spMkLst>
        </pc:spChg>
        <pc:spChg chg="add del">
          <ac:chgData name="Washington, Amy" userId="S::awashin2@ewu.edu::962e399a-01f6-439d-bbb3-9d275556a28f" providerId="AD" clId="Web-{3CBC8832-EC6E-6E15-7217-022E615DD903}" dt="2023-01-31T01:41:57.136" v="426"/>
          <ac:spMkLst>
            <pc:docMk/>
            <pc:sldMk cId="1558315191" sldId="446"/>
            <ac:spMk id="35" creationId="{D009D6D5-DAC2-4A8B-A17A-E206B9012D09}"/>
          </ac:spMkLst>
        </pc:spChg>
        <pc:picChg chg="add del">
          <ac:chgData name="Washington, Amy" userId="S::awashin2@ewu.edu::962e399a-01f6-439d-bbb3-9d275556a28f" providerId="AD" clId="Web-{3CBC8832-EC6E-6E15-7217-022E615DD903}" dt="2023-01-31T01:36:07.583" v="300"/>
          <ac:picMkLst>
            <pc:docMk/>
            <pc:sldMk cId="1558315191" sldId="446"/>
            <ac:picMk id="3" creationId="{B686502E-FA93-F26E-C3B2-DD2A2B8AD0AE}"/>
          </ac:picMkLst>
        </pc:picChg>
        <pc:picChg chg="mod ord modCrop">
          <ac:chgData name="Washington, Amy" userId="S::awashin2@ewu.edu::962e399a-01f6-439d-bbb3-9d275556a28f" providerId="AD" clId="Web-{3CBC8832-EC6E-6E15-7217-022E615DD903}" dt="2023-01-31T01:41:57.136" v="426"/>
          <ac:picMkLst>
            <pc:docMk/>
            <pc:sldMk cId="1558315191" sldId="446"/>
            <ac:picMk id="8" creationId="{81F59575-96AE-45B0-B1FB-3CFC139E9D12}"/>
          </ac:picMkLst>
        </pc:picChg>
      </pc:sldChg>
      <pc:sldChg chg="addSp delSp modSp add ord replId">
        <pc:chgData name="Washington, Amy" userId="S::awashin2@ewu.edu::962e399a-01f6-439d-bbb3-9d275556a28f" providerId="AD" clId="Web-{3CBC8832-EC6E-6E15-7217-022E615DD903}" dt="2023-01-31T01:31:44.286" v="225"/>
        <pc:sldMkLst>
          <pc:docMk/>
          <pc:sldMk cId="768454371" sldId="447"/>
        </pc:sldMkLst>
        <pc:spChg chg="del mod">
          <ac:chgData name="Washington, Amy" userId="S::awashin2@ewu.edu::962e399a-01f6-439d-bbb3-9d275556a28f" providerId="AD" clId="Web-{3CBC8832-EC6E-6E15-7217-022E615DD903}" dt="2023-01-31T01:27:40.115" v="166"/>
          <ac:spMkLst>
            <pc:docMk/>
            <pc:sldMk cId="768454371" sldId="447"/>
            <ac:spMk id="2" creationId="{9416A8C9-9EB6-43DA-BD3E-58FAC144BF5C}"/>
          </ac:spMkLst>
        </pc:spChg>
        <pc:spChg chg="add del mod">
          <ac:chgData name="Washington, Amy" userId="S::awashin2@ewu.edu::962e399a-01f6-439d-bbb3-9d275556a28f" providerId="AD" clId="Web-{3CBC8832-EC6E-6E15-7217-022E615DD903}" dt="2023-01-31T01:27:23.895" v="161"/>
          <ac:spMkLst>
            <pc:docMk/>
            <pc:sldMk cId="768454371" sldId="447"/>
            <ac:spMk id="8" creationId="{B3638D1D-D17F-6792-C941-D86F01E2AEF6}"/>
          </ac:spMkLst>
        </pc:spChg>
        <pc:spChg chg="add del">
          <ac:chgData name="Washington, Amy" userId="S::awashin2@ewu.edu::962e399a-01f6-439d-bbb3-9d275556a28f" providerId="AD" clId="Web-{3CBC8832-EC6E-6E15-7217-022E615DD903}" dt="2023-01-31T01:27:33.317" v="164"/>
          <ac:spMkLst>
            <pc:docMk/>
            <pc:sldMk cId="768454371" sldId="447"/>
            <ac:spMk id="62" creationId="{2EB492CD-616E-47F8-933B-5E2D952A0593}"/>
          </ac:spMkLst>
        </pc:spChg>
        <pc:spChg chg="add del">
          <ac:chgData name="Washington, Amy" userId="S::awashin2@ewu.edu::962e399a-01f6-439d-bbb3-9d275556a28f" providerId="AD" clId="Web-{3CBC8832-EC6E-6E15-7217-022E615DD903}" dt="2023-01-31T01:27:33.317" v="164"/>
          <ac:spMkLst>
            <pc:docMk/>
            <pc:sldMk cId="768454371" sldId="447"/>
            <ac:spMk id="64" creationId="{59383CF9-23B5-4335-9B21-1791C4CF1C75}"/>
          </ac:spMkLst>
        </pc:spChg>
        <pc:spChg chg="add del">
          <ac:chgData name="Washington, Amy" userId="S::awashin2@ewu.edu::962e399a-01f6-439d-bbb3-9d275556a28f" providerId="AD" clId="Web-{3CBC8832-EC6E-6E15-7217-022E615DD903}" dt="2023-01-31T01:27:33.317" v="164"/>
          <ac:spMkLst>
            <pc:docMk/>
            <pc:sldMk cId="768454371" sldId="447"/>
            <ac:spMk id="66" creationId="{0007FE00-9498-4706-B255-6437B0252C02}"/>
          </ac:spMkLst>
        </pc:spChg>
        <pc:spChg chg="add del">
          <ac:chgData name="Washington, Amy" userId="S::awashin2@ewu.edu::962e399a-01f6-439d-bbb3-9d275556a28f" providerId="AD" clId="Web-{3CBC8832-EC6E-6E15-7217-022E615DD903}" dt="2023-01-31T01:27:33.224" v="163"/>
          <ac:spMkLst>
            <pc:docMk/>
            <pc:sldMk cId="768454371" sldId="447"/>
            <ac:spMk id="71" creationId="{FF9B822F-893E-44C8-963C-64F50ACECBB2}"/>
          </ac:spMkLst>
        </pc:spChg>
        <pc:spChg chg="add del">
          <ac:chgData name="Washington, Amy" userId="S::awashin2@ewu.edu::962e399a-01f6-439d-bbb3-9d275556a28f" providerId="AD" clId="Web-{3CBC8832-EC6E-6E15-7217-022E615DD903}" dt="2023-01-31T01:27:33.224" v="163"/>
          <ac:spMkLst>
            <pc:docMk/>
            <pc:sldMk cId="768454371" sldId="447"/>
            <ac:spMk id="73" creationId="{EBF87945-A001-489F-9D9B-7D9435F0B9CA}"/>
          </ac:spMkLst>
        </pc:spChg>
        <pc:spChg chg="add">
          <ac:chgData name="Washington, Amy" userId="S::awashin2@ewu.edu::962e399a-01f6-439d-bbb3-9d275556a28f" providerId="AD" clId="Web-{3CBC8832-EC6E-6E15-7217-022E615DD903}" dt="2023-01-31T01:27:33.317" v="164"/>
          <ac:spMkLst>
            <pc:docMk/>
            <pc:sldMk cId="768454371" sldId="447"/>
            <ac:spMk id="75" creationId="{55D4142C-5077-457F-A6AD-3FECFDB39685}"/>
          </ac:spMkLst>
        </pc:spChg>
        <pc:spChg chg="add">
          <ac:chgData name="Washington, Amy" userId="S::awashin2@ewu.edu::962e399a-01f6-439d-bbb3-9d275556a28f" providerId="AD" clId="Web-{3CBC8832-EC6E-6E15-7217-022E615DD903}" dt="2023-01-31T01:27:33.317" v="164"/>
          <ac:spMkLst>
            <pc:docMk/>
            <pc:sldMk cId="768454371" sldId="447"/>
            <ac:spMk id="76" creationId="{8FC9BE17-9A7B-462D-AE50-3D8777387304}"/>
          </ac:spMkLst>
        </pc:spChg>
        <pc:spChg chg="add">
          <ac:chgData name="Washington, Amy" userId="S::awashin2@ewu.edu::962e399a-01f6-439d-bbb3-9d275556a28f" providerId="AD" clId="Web-{3CBC8832-EC6E-6E15-7217-022E615DD903}" dt="2023-01-31T01:27:33.317" v="164"/>
          <ac:spMkLst>
            <pc:docMk/>
            <pc:sldMk cId="768454371" sldId="447"/>
            <ac:spMk id="77" creationId="{7A5F0580-5EE9-419F-96EE-B6529EF6E7D0}"/>
          </ac:spMkLst>
        </pc:spChg>
        <pc:spChg chg="add">
          <ac:chgData name="Washington, Amy" userId="S::awashin2@ewu.edu::962e399a-01f6-439d-bbb3-9d275556a28f" providerId="AD" clId="Web-{3CBC8832-EC6E-6E15-7217-022E615DD903}" dt="2023-01-31T01:27:33.317" v="164"/>
          <ac:spMkLst>
            <pc:docMk/>
            <pc:sldMk cId="768454371" sldId="447"/>
            <ac:spMk id="78" creationId="{3EBE8569-6AEC-4B8C-8D53-2DE337CDBA65}"/>
          </ac:spMkLst>
        </pc:spChg>
        <pc:spChg chg="add del mod">
          <ac:chgData name="Washington, Amy" userId="S::awashin2@ewu.edu::962e399a-01f6-439d-bbb3-9d275556a28f" providerId="AD" clId="Web-{3CBC8832-EC6E-6E15-7217-022E615DD903}" dt="2023-01-31T01:31:44.286" v="225"/>
          <ac:spMkLst>
            <pc:docMk/>
            <pc:sldMk cId="768454371" sldId="447"/>
            <ac:spMk id="147" creationId="{6F32B17E-E460-1366-FE48-71091461B4AC}"/>
          </ac:spMkLst>
        </pc:spChg>
        <pc:graphicFrameChg chg="mod ord modGraphic">
          <ac:chgData name="Washington, Amy" userId="S::awashin2@ewu.edu::962e399a-01f6-439d-bbb3-9d275556a28f" providerId="AD" clId="Web-{3CBC8832-EC6E-6E15-7217-022E615DD903}" dt="2023-01-31T01:29:12.073" v="203" actId="20577"/>
          <ac:graphicFrameMkLst>
            <pc:docMk/>
            <pc:sldMk cId="768454371" sldId="447"/>
            <ac:graphicFrameMk id="20" creationId="{DF518359-920D-2FE5-3D2B-131AC46E94BC}"/>
          </ac:graphicFrameMkLst>
        </pc:graphicFrameChg>
        <pc:picChg chg="add del mod">
          <ac:chgData name="Washington, Amy" userId="S::awashin2@ewu.edu::962e399a-01f6-439d-bbb3-9d275556a28f" providerId="AD" clId="Web-{3CBC8832-EC6E-6E15-7217-022E615DD903}" dt="2023-01-31T01:27:20.848" v="160"/>
          <ac:picMkLst>
            <pc:docMk/>
            <pc:sldMk cId="768454371" sldId="447"/>
            <ac:picMk id="6" creationId="{CD8B4A20-9D6E-55DB-B0C5-CC085770F984}"/>
          </ac:picMkLst>
        </pc:picChg>
        <pc:picChg chg="add del mod ord modCrop">
          <ac:chgData name="Washington, Amy" userId="S::awashin2@ewu.edu::962e399a-01f6-439d-bbb3-9d275556a28f" providerId="AD" clId="Web-{3CBC8832-EC6E-6E15-7217-022E615DD903}" dt="2023-01-31T01:27:16.098" v="158"/>
          <ac:picMkLst>
            <pc:docMk/>
            <pc:sldMk cId="768454371" sldId="447"/>
            <ac:picMk id="12" creationId="{9E9868B6-B255-B07A-4F33-415B48A1216A}"/>
          </ac:picMkLst>
        </pc:picChg>
        <pc:picChg chg="add mod ord modCrop">
          <ac:chgData name="Washington, Amy" userId="S::awashin2@ewu.edu::962e399a-01f6-439d-bbb3-9d275556a28f" providerId="AD" clId="Web-{3CBC8832-EC6E-6E15-7217-022E615DD903}" dt="2023-01-31T01:27:33.317" v="164"/>
          <ac:picMkLst>
            <pc:docMk/>
            <pc:sldMk cId="768454371" sldId="447"/>
            <ac:picMk id="16" creationId="{5B7F8733-28BC-7382-2E33-A4256BA90D31}"/>
          </ac:picMkLst>
        </pc:picChg>
        <pc:picChg chg="del">
          <ac:chgData name="Washington, Amy" userId="S::awashin2@ewu.edu::962e399a-01f6-439d-bbb3-9d275556a28f" providerId="AD" clId="Web-{3CBC8832-EC6E-6E15-7217-022E615DD903}" dt="2023-01-31T01:27:05.847" v="155"/>
          <ac:picMkLst>
            <pc:docMk/>
            <pc:sldMk cId="768454371" sldId="447"/>
            <ac:picMk id="31" creationId="{9ABFD3DF-458C-D060-98A2-7CFF1F816B01}"/>
          </ac:picMkLst>
        </pc:picChg>
      </pc:sldChg>
      <pc:sldChg chg="addSp delSp modSp add replId">
        <pc:chgData name="Washington, Amy" userId="S::awashin2@ewu.edu::962e399a-01f6-439d-bbb3-9d275556a28f" providerId="AD" clId="Web-{3CBC8832-EC6E-6E15-7217-022E615DD903}" dt="2023-01-31T01:33:25.620" v="279" actId="20577"/>
        <pc:sldMkLst>
          <pc:docMk/>
          <pc:sldMk cId="380348809" sldId="448"/>
        </pc:sldMkLst>
        <pc:spChg chg="add del mod">
          <ac:chgData name="Washington, Amy" userId="S::awashin2@ewu.edu::962e399a-01f6-439d-bbb3-9d275556a28f" providerId="AD" clId="Web-{3CBC8832-EC6E-6E15-7217-022E615DD903}" dt="2023-01-31T01:31:59.427" v="228"/>
          <ac:spMkLst>
            <pc:docMk/>
            <pc:sldMk cId="380348809" sldId="448"/>
            <ac:spMk id="6" creationId="{1EF471EA-3CAD-58A9-EF8A-8CEF40B27280}"/>
          </ac:spMkLst>
        </pc:spChg>
        <pc:spChg chg="del">
          <ac:chgData name="Washington, Amy" userId="S::awashin2@ewu.edu::962e399a-01f6-439d-bbb3-9d275556a28f" providerId="AD" clId="Web-{3CBC8832-EC6E-6E15-7217-022E615DD903}" dt="2023-01-31T01:32:05.318" v="229"/>
          <ac:spMkLst>
            <pc:docMk/>
            <pc:sldMk cId="380348809" sldId="448"/>
            <ac:spMk id="75" creationId="{55D4142C-5077-457F-A6AD-3FECFDB39685}"/>
          </ac:spMkLst>
        </pc:spChg>
        <pc:spChg chg="del">
          <ac:chgData name="Washington, Amy" userId="S::awashin2@ewu.edu::962e399a-01f6-439d-bbb3-9d275556a28f" providerId="AD" clId="Web-{3CBC8832-EC6E-6E15-7217-022E615DD903}" dt="2023-01-31T01:32:05.318" v="229"/>
          <ac:spMkLst>
            <pc:docMk/>
            <pc:sldMk cId="380348809" sldId="448"/>
            <ac:spMk id="76" creationId="{8FC9BE17-9A7B-462D-AE50-3D8777387304}"/>
          </ac:spMkLst>
        </pc:spChg>
        <pc:spChg chg="del">
          <ac:chgData name="Washington, Amy" userId="S::awashin2@ewu.edu::962e399a-01f6-439d-bbb3-9d275556a28f" providerId="AD" clId="Web-{3CBC8832-EC6E-6E15-7217-022E615DD903}" dt="2023-01-31T01:32:05.318" v="229"/>
          <ac:spMkLst>
            <pc:docMk/>
            <pc:sldMk cId="380348809" sldId="448"/>
            <ac:spMk id="77" creationId="{7A5F0580-5EE9-419F-96EE-B6529EF6E7D0}"/>
          </ac:spMkLst>
        </pc:spChg>
        <pc:spChg chg="del">
          <ac:chgData name="Washington, Amy" userId="S::awashin2@ewu.edu::962e399a-01f6-439d-bbb3-9d275556a28f" providerId="AD" clId="Web-{3CBC8832-EC6E-6E15-7217-022E615DD903}" dt="2023-01-31T01:32:05.318" v="229"/>
          <ac:spMkLst>
            <pc:docMk/>
            <pc:sldMk cId="380348809" sldId="448"/>
            <ac:spMk id="78" creationId="{3EBE8569-6AEC-4B8C-8D53-2DE337CDBA65}"/>
          </ac:spMkLst>
        </pc:spChg>
        <pc:spChg chg="add">
          <ac:chgData name="Washington, Amy" userId="S::awashin2@ewu.edu::962e399a-01f6-439d-bbb3-9d275556a28f" providerId="AD" clId="Web-{3CBC8832-EC6E-6E15-7217-022E615DD903}" dt="2023-01-31T01:32:05.318" v="229"/>
          <ac:spMkLst>
            <pc:docMk/>
            <pc:sldMk cId="380348809" sldId="448"/>
            <ac:spMk id="83" creationId="{86C7B4A1-154A-4DF0-AC46-F88D75A2E0FD}"/>
          </ac:spMkLst>
        </pc:spChg>
        <pc:graphicFrameChg chg="mod ord modGraphic">
          <ac:chgData name="Washington, Amy" userId="S::awashin2@ewu.edu::962e399a-01f6-439d-bbb3-9d275556a28f" providerId="AD" clId="Web-{3CBC8832-EC6E-6E15-7217-022E615DD903}" dt="2023-01-31T01:33:25.620" v="279" actId="20577"/>
          <ac:graphicFrameMkLst>
            <pc:docMk/>
            <pc:sldMk cId="380348809" sldId="448"/>
            <ac:graphicFrameMk id="20" creationId="{DF518359-920D-2FE5-3D2B-131AC46E94BC}"/>
          </ac:graphicFrameMkLst>
        </pc:graphicFrameChg>
        <pc:picChg chg="add mod ord modCrop">
          <ac:chgData name="Washington, Amy" userId="S::awashin2@ewu.edu::962e399a-01f6-439d-bbb3-9d275556a28f" providerId="AD" clId="Web-{3CBC8832-EC6E-6E15-7217-022E615DD903}" dt="2023-01-31T01:32:05.318" v="229"/>
          <ac:picMkLst>
            <pc:docMk/>
            <pc:sldMk cId="380348809" sldId="448"/>
            <ac:picMk id="10" creationId="{57735558-8EA0-BDB5-D906-EF1B116E05D0}"/>
          </ac:picMkLst>
        </pc:picChg>
        <pc:picChg chg="del">
          <ac:chgData name="Washington, Amy" userId="S::awashin2@ewu.edu::962e399a-01f6-439d-bbb3-9d275556a28f" providerId="AD" clId="Web-{3CBC8832-EC6E-6E15-7217-022E615DD903}" dt="2023-01-31T01:31:55.787" v="227"/>
          <ac:picMkLst>
            <pc:docMk/>
            <pc:sldMk cId="380348809" sldId="448"/>
            <ac:picMk id="16" creationId="{5B7F8733-28BC-7382-2E33-A4256BA90D31}"/>
          </ac:picMkLst>
        </pc:picChg>
      </pc:sldChg>
      <pc:sldChg chg="del">
        <pc:chgData name="Washington, Amy" userId="S::awashin2@ewu.edu::962e399a-01f6-439d-bbb3-9d275556a28f" providerId="AD" clId="Web-{3CBC8832-EC6E-6E15-7217-022E615DD903}" dt="2023-01-31T01:16:25.777" v="0"/>
        <pc:sldMkLst>
          <pc:docMk/>
          <pc:sldMk cId="2382148752" sldId="449"/>
        </pc:sldMkLst>
      </pc:sldChg>
      <pc:sldChg chg="addSp delSp modSp new del mod modClrScheme chgLayout">
        <pc:chgData name="Washington, Amy" userId="S::awashin2@ewu.edu::962e399a-01f6-439d-bbb3-9d275556a28f" providerId="AD" clId="Web-{3CBC8832-EC6E-6E15-7217-022E615DD903}" dt="2023-01-31T01:35:05.626" v="291"/>
        <pc:sldMkLst>
          <pc:docMk/>
          <pc:sldMk cId="3281315880" sldId="449"/>
        </pc:sldMkLst>
        <pc:spChg chg="mod ord">
          <ac:chgData name="Washington, Amy" userId="S::awashin2@ewu.edu::962e399a-01f6-439d-bbb3-9d275556a28f" providerId="AD" clId="Web-{3CBC8832-EC6E-6E15-7217-022E615DD903}" dt="2023-01-31T01:34:51.829" v="285"/>
          <ac:spMkLst>
            <pc:docMk/>
            <pc:sldMk cId="3281315880" sldId="449"/>
            <ac:spMk id="2" creationId="{B7B4F33E-2167-9EB9-9842-6609AA0622D4}"/>
          </ac:spMkLst>
        </pc:spChg>
        <pc:spChg chg="mod ord">
          <ac:chgData name="Washington, Amy" userId="S::awashin2@ewu.edu::962e399a-01f6-439d-bbb3-9d275556a28f" providerId="AD" clId="Web-{3CBC8832-EC6E-6E15-7217-022E615DD903}" dt="2023-01-31T01:35:02.704" v="290" actId="20577"/>
          <ac:spMkLst>
            <pc:docMk/>
            <pc:sldMk cId="3281315880" sldId="449"/>
            <ac:spMk id="3" creationId="{78C89A47-7879-6F5B-A23F-F83EDE8EED3C}"/>
          </ac:spMkLst>
        </pc:spChg>
        <pc:spChg chg="del">
          <ac:chgData name="Washington, Amy" userId="S::awashin2@ewu.edu::962e399a-01f6-439d-bbb3-9d275556a28f" providerId="AD" clId="Web-{3CBC8832-EC6E-6E15-7217-022E615DD903}" dt="2023-01-31T01:34:20.842" v="283"/>
          <ac:spMkLst>
            <pc:docMk/>
            <pc:sldMk cId="3281315880" sldId="449"/>
            <ac:spMk id="4" creationId="{4F9D0D96-42E9-A894-2E3A-3661A4512426}"/>
          </ac:spMkLst>
        </pc:spChg>
        <pc:spChg chg="del">
          <ac:chgData name="Washington, Amy" userId="S::awashin2@ewu.edu::962e399a-01f6-439d-bbb3-9d275556a28f" providerId="AD" clId="Web-{3CBC8832-EC6E-6E15-7217-022E615DD903}" dt="2023-01-31T01:34:20.842" v="283"/>
          <ac:spMkLst>
            <pc:docMk/>
            <pc:sldMk cId="3281315880" sldId="449"/>
            <ac:spMk id="5" creationId="{92EC6391-E344-7CA3-6015-9F27E940F2D8}"/>
          </ac:spMkLst>
        </pc:spChg>
        <pc:spChg chg="add del mod ord">
          <ac:chgData name="Washington, Amy" userId="S::awashin2@ewu.edu::962e399a-01f6-439d-bbb3-9d275556a28f" providerId="AD" clId="Web-{3CBC8832-EC6E-6E15-7217-022E615DD903}" dt="2023-01-31T01:34:40.359" v="284"/>
          <ac:spMkLst>
            <pc:docMk/>
            <pc:sldMk cId="3281315880" sldId="449"/>
            <ac:spMk id="6" creationId="{B467EA71-7CC7-E8CC-321B-3450B8509772}"/>
          </ac:spMkLst>
        </pc:spChg>
        <pc:spChg chg="add del mod ord">
          <ac:chgData name="Washington, Amy" userId="S::awashin2@ewu.edu::962e399a-01f6-439d-bbb3-9d275556a28f" providerId="AD" clId="Web-{3CBC8832-EC6E-6E15-7217-022E615DD903}" dt="2023-01-31T01:34:40.359" v="284"/>
          <ac:spMkLst>
            <pc:docMk/>
            <pc:sldMk cId="3281315880" sldId="449"/>
            <ac:spMk id="7" creationId="{6E933124-239D-9108-23BC-25852B359283}"/>
          </ac:spMkLst>
        </pc:spChg>
        <pc:spChg chg="add del mod ord">
          <ac:chgData name="Washington, Amy" userId="S::awashin2@ewu.edu::962e399a-01f6-439d-bbb3-9d275556a28f" providerId="AD" clId="Web-{3CBC8832-EC6E-6E15-7217-022E615DD903}" dt="2023-01-31T01:34:40.359" v="284"/>
          <ac:spMkLst>
            <pc:docMk/>
            <pc:sldMk cId="3281315880" sldId="449"/>
            <ac:spMk id="8" creationId="{9F5B087A-AACB-2DE5-5ABF-AD9E82B19B21}"/>
          </ac:spMkLst>
        </pc:spChg>
        <pc:spChg chg="add del mod ord">
          <ac:chgData name="Washington, Amy" userId="S::awashin2@ewu.edu::962e399a-01f6-439d-bbb3-9d275556a28f" providerId="AD" clId="Web-{3CBC8832-EC6E-6E15-7217-022E615DD903}" dt="2023-01-31T01:34:40.359" v="284"/>
          <ac:spMkLst>
            <pc:docMk/>
            <pc:sldMk cId="3281315880" sldId="449"/>
            <ac:spMk id="9" creationId="{4597A34A-0A3E-FABD-41D0-0B4F90590F8F}"/>
          </ac:spMkLst>
        </pc:spChg>
        <pc:spChg chg="add del mod ord">
          <ac:chgData name="Washington, Amy" userId="S::awashin2@ewu.edu::962e399a-01f6-439d-bbb3-9d275556a28f" providerId="AD" clId="Web-{3CBC8832-EC6E-6E15-7217-022E615DD903}" dt="2023-01-31T01:34:40.359" v="284"/>
          <ac:spMkLst>
            <pc:docMk/>
            <pc:sldMk cId="3281315880" sldId="449"/>
            <ac:spMk id="10" creationId="{DE6CFAA4-078B-49A9-6EA7-A1BE4A2BB929}"/>
          </ac:spMkLst>
        </pc:spChg>
        <pc:spChg chg="add del mod ord">
          <ac:chgData name="Washington, Amy" userId="S::awashin2@ewu.edu::962e399a-01f6-439d-bbb3-9d275556a28f" providerId="AD" clId="Web-{3CBC8832-EC6E-6E15-7217-022E615DD903}" dt="2023-01-31T01:34:40.359" v="284"/>
          <ac:spMkLst>
            <pc:docMk/>
            <pc:sldMk cId="3281315880" sldId="449"/>
            <ac:spMk id="11" creationId="{92F9B53D-3E20-825B-24F2-3E709046BD87}"/>
          </ac:spMkLst>
        </pc:spChg>
        <pc:spChg chg="add del mod ord">
          <ac:chgData name="Washington, Amy" userId="S::awashin2@ewu.edu::962e399a-01f6-439d-bbb3-9d275556a28f" providerId="AD" clId="Web-{3CBC8832-EC6E-6E15-7217-022E615DD903}" dt="2023-01-31T01:34:40.359" v="284"/>
          <ac:spMkLst>
            <pc:docMk/>
            <pc:sldMk cId="3281315880" sldId="449"/>
            <ac:spMk id="12" creationId="{40D1EAE7-7A64-364A-C49D-BDE8A45EFE14}"/>
          </ac:spMkLst>
        </pc:spChg>
        <pc:spChg chg="add mod ord">
          <ac:chgData name="Washington, Amy" userId="S::awashin2@ewu.edu::962e399a-01f6-439d-bbb3-9d275556a28f" providerId="AD" clId="Web-{3CBC8832-EC6E-6E15-7217-022E615DD903}" dt="2023-01-31T01:34:51.829" v="285"/>
          <ac:spMkLst>
            <pc:docMk/>
            <pc:sldMk cId="3281315880" sldId="449"/>
            <ac:spMk id="13" creationId="{0D943314-8270-14FD-3DA5-083B36695B15}"/>
          </ac:spMkLst>
        </pc:spChg>
      </pc:sldChg>
      <pc:sldChg chg="del">
        <pc:chgData name="Washington, Amy" userId="S::awashin2@ewu.edu::962e399a-01f6-439d-bbb3-9d275556a28f" providerId="AD" clId="Web-{3CBC8832-EC6E-6E15-7217-022E615DD903}" dt="2023-01-31T01:16:34.199" v="2"/>
        <pc:sldMkLst>
          <pc:docMk/>
          <pc:sldMk cId="3106832019" sldId="452"/>
        </pc:sldMkLst>
      </pc:sldChg>
    </pc:docChg>
  </pc:docChgLst>
  <pc:docChgLst>
    <pc:chgData name="Guest User" userId="S::urn:spo:anon#ea43bd0ce57125d4d7c3aa60b10ef614b8d0289483674516c1367e79f81dfd61::" providerId="AD" clId="Web-{492A7910-8037-EA7C-968C-DE987389E95F}"/>
    <pc:docChg chg="modSld">
      <pc:chgData name="Guest User" userId="S::urn:spo:anon#ea43bd0ce57125d4d7c3aa60b10ef614b8d0289483674516c1367e79f81dfd61::" providerId="AD" clId="Web-{492A7910-8037-EA7C-968C-DE987389E95F}" dt="2023-01-30T23:29:02.086" v="355" actId="20577"/>
      <pc:docMkLst>
        <pc:docMk/>
      </pc:docMkLst>
      <pc:sldChg chg="modSp">
        <pc:chgData name="Guest User" userId="S::urn:spo:anon#ea43bd0ce57125d4d7c3aa60b10ef614b8d0289483674516c1367e79f81dfd61::" providerId="AD" clId="Web-{492A7910-8037-EA7C-968C-DE987389E95F}" dt="2023-01-30T23:24:07.251" v="1" actId="20577"/>
        <pc:sldMkLst>
          <pc:docMk/>
          <pc:sldMk cId="1646138950" sldId="426"/>
        </pc:sldMkLst>
        <pc:spChg chg="mod">
          <ac:chgData name="Guest User" userId="S::urn:spo:anon#ea43bd0ce57125d4d7c3aa60b10ef614b8d0289483674516c1367e79f81dfd61::" providerId="AD" clId="Web-{492A7910-8037-EA7C-968C-DE987389E95F}" dt="2023-01-30T23:24:07.251" v="1" actId="20577"/>
          <ac:spMkLst>
            <pc:docMk/>
            <pc:sldMk cId="1646138950" sldId="426"/>
            <ac:spMk id="2" creationId="{9416A8C9-9EB6-43DA-BD3E-58FAC144BF5C}"/>
          </ac:spMkLst>
        </pc:spChg>
      </pc:sldChg>
      <pc:sldChg chg="modSp">
        <pc:chgData name="Guest User" userId="S::urn:spo:anon#ea43bd0ce57125d4d7c3aa60b10ef614b8d0289483674516c1367e79f81dfd61::" providerId="AD" clId="Web-{492A7910-8037-EA7C-968C-DE987389E95F}" dt="2023-01-30T23:29:02.086" v="355" actId="20577"/>
        <pc:sldMkLst>
          <pc:docMk/>
          <pc:sldMk cId="1881260077" sldId="434"/>
        </pc:sldMkLst>
        <pc:spChg chg="mod">
          <ac:chgData name="Guest User" userId="S::urn:spo:anon#ea43bd0ce57125d4d7c3aa60b10ef614b8d0289483674516c1367e79f81dfd61::" providerId="AD" clId="Web-{492A7910-8037-EA7C-968C-DE987389E95F}" dt="2023-01-30T23:24:37.611" v="25" actId="20577"/>
          <ac:spMkLst>
            <pc:docMk/>
            <pc:sldMk cId="1881260077" sldId="434"/>
            <ac:spMk id="7" creationId="{B67C909B-0AD0-483C-AAC3-96A0A3D16BE1}"/>
          </ac:spMkLst>
        </pc:spChg>
        <pc:spChg chg="mod">
          <ac:chgData name="Guest User" userId="S::urn:spo:anon#ea43bd0ce57125d4d7c3aa60b10ef614b8d0289483674516c1367e79f81dfd61::" providerId="AD" clId="Web-{492A7910-8037-EA7C-968C-DE987389E95F}" dt="2023-01-30T23:29:02.086" v="355" actId="20577"/>
          <ac:spMkLst>
            <pc:docMk/>
            <pc:sldMk cId="1881260077" sldId="434"/>
            <ac:spMk id="8" creationId="{E154013F-D2A9-4715-ACE2-3720EA35B8D0}"/>
          </ac:spMkLst>
        </pc:spChg>
      </pc:sldChg>
    </pc:docChg>
  </pc:docChgLst>
  <pc:docChgLst>
    <pc:chgData name="Washington, Amy" userId="S::awashin2@ewu.edu::962e399a-01f6-439d-bbb3-9d275556a28f" providerId="AD" clId="Web-{6E7B08C5-A09D-4F14-BC78-4B53046DE836}"/>
    <pc:docChg chg="delSld modSld">
      <pc:chgData name="Washington, Amy" userId="S::awashin2@ewu.edu::962e399a-01f6-439d-bbb3-9d275556a28f" providerId="AD" clId="Web-{6E7B08C5-A09D-4F14-BC78-4B53046DE836}" dt="2023-01-30T21:44:23.542" v="45"/>
      <pc:docMkLst>
        <pc:docMk/>
      </pc:docMkLst>
      <pc:sldChg chg="addSp delSp modSp">
        <pc:chgData name="Washington, Amy" userId="S::awashin2@ewu.edu::962e399a-01f6-439d-bbb3-9d275556a28f" providerId="AD" clId="Web-{6E7B08C5-A09D-4F14-BC78-4B53046DE836}" dt="2023-01-30T21:44:15.792" v="44"/>
        <pc:sldMkLst>
          <pc:docMk/>
          <pc:sldMk cId="1646138950" sldId="426"/>
        </pc:sldMkLst>
        <pc:spChg chg="mod">
          <ac:chgData name="Washington, Amy" userId="S::awashin2@ewu.edu::962e399a-01f6-439d-bbb3-9d275556a28f" providerId="AD" clId="Web-{6E7B08C5-A09D-4F14-BC78-4B53046DE836}" dt="2023-01-30T21:44:12.370" v="42" actId="20577"/>
          <ac:spMkLst>
            <pc:docMk/>
            <pc:sldMk cId="1646138950" sldId="426"/>
            <ac:spMk id="2" creationId="{9416A8C9-9EB6-43DA-BD3E-58FAC144BF5C}"/>
          </ac:spMkLst>
        </pc:spChg>
        <pc:spChg chg="mod">
          <ac:chgData name="Washington, Amy" userId="S::awashin2@ewu.edu::962e399a-01f6-439d-bbb3-9d275556a28f" providerId="AD" clId="Web-{6E7B08C5-A09D-4F14-BC78-4B53046DE836}" dt="2023-01-30T21:44:14.104" v="43" actId="20577"/>
          <ac:spMkLst>
            <pc:docMk/>
            <pc:sldMk cId="1646138950" sldId="426"/>
            <ac:spMk id="3" creationId="{50EACE68-C884-4900-BA05-58DEA1511030}"/>
          </ac:spMkLst>
        </pc:spChg>
        <pc:spChg chg="add mod">
          <ac:chgData name="Washington, Amy" userId="S::awashin2@ewu.edu::962e399a-01f6-439d-bbb3-9d275556a28f" providerId="AD" clId="Web-{6E7B08C5-A09D-4F14-BC78-4B53046DE836}" dt="2023-01-30T21:44:15.792" v="44"/>
          <ac:spMkLst>
            <pc:docMk/>
            <pc:sldMk cId="1646138950" sldId="426"/>
            <ac:spMk id="5" creationId="{9B283A41-1445-7F91-4716-A85779A7550F}"/>
          </ac:spMkLst>
        </pc:spChg>
        <pc:picChg chg="del">
          <ac:chgData name="Washington, Amy" userId="S::awashin2@ewu.edu::962e399a-01f6-439d-bbb3-9d275556a28f" providerId="AD" clId="Web-{6E7B08C5-A09D-4F14-BC78-4B53046DE836}" dt="2023-01-30T21:44:15.792" v="44"/>
          <ac:picMkLst>
            <pc:docMk/>
            <pc:sldMk cId="1646138950" sldId="426"/>
            <ac:picMk id="8" creationId="{285E2395-F258-4D5F-8EC1-2192791DA18B}"/>
          </ac:picMkLst>
        </pc:picChg>
      </pc:sldChg>
      <pc:sldChg chg="addSp delSp modSp">
        <pc:chgData name="Washington, Amy" userId="S::awashin2@ewu.edu::962e399a-01f6-439d-bbb3-9d275556a28f" providerId="AD" clId="Web-{6E7B08C5-A09D-4F14-BC78-4B53046DE836}" dt="2023-01-30T21:43:41.932" v="35" actId="20577"/>
        <pc:sldMkLst>
          <pc:docMk/>
          <pc:sldMk cId="2708177211" sldId="427"/>
        </pc:sldMkLst>
        <pc:spChg chg="mod">
          <ac:chgData name="Washington, Amy" userId="S::awashin2@ewu.edu::962e399a-01f6-439d-bbb3-9d275556a28f" providerId="AD" clId="Web-{6E7B08C5-A09D-4F14-BC78-4B53046DE836}" dt="2023-01-30T21:43:41.932" v="35" actId="20577"/>
          <ac:spMkLst>
            <pc:docMk/>
            <pc:sldMk cId="2708177211" sldId="427"/>
            <ac:spMk id="3" creationId="{7B91B0F8-EDCA-43C7-A602-F46DA2202AA8}"/>
          </ac:spMkLst>
        </pc:spChg>
        <pc:spChg chg="add mod">
          <ac:chgData name="Washington, Amy" userId="S::awashin2@ewu.edu::962e399a-01f6-439d-bbb3-9d275556a28f" providerId="AD" clId="Web-{6E7B08C5-A09D-4F14-BC78-4B53046DE836}" dt="2023-01-30T21:43:32.901" v="33"/>
          <ac:spMkLst>
            <pc:docMk/>
            <pc:sldMk cId="2708177211" sldId="427"/>
            <ac:spMk id="4" creationId="{5507966A-4E73-5D9B-7A4D-6E0BF40FA41C}"/>
          </ac:spMkLst>
        </pc:spChg>
        <pc:spChg chg="mod">
          <ac:chgData name="Washington, Amy" userId="S::awashin2@ewu.edu::962e399a-01f6-439d-bbb3-9d275556a28f" providerId="AD" clId="Web-{6E7B08C5-A09D-4F14-BC78-4B53046DE836}" dt="2023-01-30T21:43:38.088" v="34" actId="20577"/>
          <ac:spMkLst>
            <pc:docMk/>
            <pc:sldMk cId="2708177211" sldId="427"/>
            <ac:spMk id="7" creationId="{A44986A6-583D-4323-BBE6-0C4C3B1464BF}"/>
          </ac:spMkLst>
        </pc:spChg>
        <pc:picChg chg="del">
          <ac:chgData name="Washington, Amy" userId="S::awashin2@ewu.edu::962e399a-01f6-439d-bbb3-9d275556a28f" providerId="AD" clId="Web-{6E7B08C5-A09D-4F14-BC78-4B53046DE836}" dt="2023-01-30T21:43:32.901" v="33"/>
          <ac:picMkLst>
            <pc:docMk/>
            <pc:sldMk cId="2708177211" sldId="427"/>
            <ac:picMk id="31" creationId="{E6A8DD7D-03FE-4E34-BC50-4488924D5D85}"/>
          </ac:picMkLst>
        </pc:picChg>
      </pc:sldChg>
      <pc:sldChg chg="addSp delSp modSp">
        <pc:chgData name="Washington, Amy" userId="S::awashin2@ewu.edu::962e399a-01f6-439d-bbb3-9d275556a28f" providerId="AD" clId="Web-{6E7B08C5-A09D-4F14-BC78-4B53046DE836}" dt="2023-01-30T21:44:05.401" v="41"/>
        <pc:sldMkLst>
          <pc:docMk/>
          <pc:sldMk cId="2943388554" sldId="433"/>
        </pc:sldMkLst>
        <pc:spChg chg="mod">
          <ac:chgData name="Washington, Amy" userId="S::awashin2@ewu.edu::962e399a-01f6-439d-bbb3-9d275556a28f" providerId="AD" clId="Web-{6E7B08C5-A09D-4F14-BC78-4B53046DE836}" dt="2023-01-30T21:44:00.776" v="39" actId="20577"/>
          <ac:spMkLst>
            <pc:docMk/>
            <pc:sldMk cId="2943388554" sldId="433"/>
            <ac:spMk id="2" creationId="{9416A8C9-9EB6-43DA-BD3E-58FAC144BF5C}"/>
          </ac:spMkLst>
        </pc:spChg>
        <pc:spChg chg="mod">
          <ac:chgData name="Washington, Amy" userId="S::awashin2@ewu.edu::962e399a-01f6-439d-bbb3-9d275556a28f" providerId="AD" clId="Web-{6E7B08C5-A09D-4F14-BC78-4B53046DE836}" dt="2023-01-30T21:44:04.604" v="40" actId="20577"/>
          <ac:spMkLst>
            <pc:docMk/>
            <pc:sldMk cId="2943388554" sldId="433"/>
            <ac:spMk id="3" creationId="{50EACE68-C884-4900-BA05-58DEA1511030}"/>
          </ac:spMkLst>
        </pc:spChg>
        <pc:spChg chg="add mod">
          <ac:chgData name="Washington, Amy" userId="S::awashin2@ewu.edu::962e399a-01f6-439d-bbb3-9d275556a28f" providerId="AD" clId="Web-{6E7B08C5-A09D-4F14-BC78-4B53046DE836}" dt="2023-01-30T21:44:05.401" v="41"/>
          <ac:spMkLst>
            <pc:docMk/>
            <pc:sldMk cId="2943388554" sldId="433"/>
            <ac:spMk id="5" creationId="{B87A36E8-EF40-DFA7-E265-26FF7DE48A81}"/>
          </ac:spMkLst>
        </pc:spChg>
        <pc:picChg chg="del">
          <ac:chgData name="Washington, Amy" userId="S::awashin2@ewu.edu::962e399a-01f6-439d-bbb3-9d275556a28f" providerId="AD" clId="Web-{6E7B08C5-A09D-4F14-BC78-4B53046DE836}" dt="2023-01-30T21:44:05.401" v="41"/>
          <ac:picMkLst>
            <pc:docMk/>
            <pc:sldMk cId="2943388554" sldId="433"/>
            <ac:picMk id="7" creationId="{85B5D68D-0A19-45D6-AE1A-3B9217CF47B3}"/>
          </ac:picMkLst>
        </pc:picChg>
      </pc:sldChg>
      <pc:sldChg chg="addSp delSp modSp">
        <pc:chgData name="Washington, Amy" userId="S::awashin2@ewu.edu::962e399a-01f6-439d-bbb3-9d275556a28f" providerId="AD" clId="Web-{6E7B08C5-A09D-4F14-BC78-4B53046DE836}" dt="2023-01-30T21:43:55.151" v="38"/>
        <pc:sldMkLst>
          <pc:docMk/>
          <pc:sldMk cId="1881260077" sldId="434"/>
        </pc:sldMkLst>
        <pc:spChg chg="add mod">
          <ac:chgData name="Washington, Amy" userId="S::awashin2@ewu.edu::962e399a-01f6-439d-bbb3-9d275556a28f" providerId="AD" clId="Web-{6E7B08C5-A09D-4F14-BC78-4B53046DE836}" dt="2023-01-30T21:43:55.151" v="38"/>
          <ac:spMkLst>
            <pc:docMk/>
            <pc:sldMk cId="1881260077" sldId="434"/>
            <ac:spMk id="3" creationId="{DCDD6948-9B92-70CC-34CA-DA7EF887ED59}"/>
          </ac:spMkLst>
        </pc:spChg>
        <pc:spChg chg="mod">
          <ac:chgData name="Washington, Amy" userId="S::awashin2@ewu.edu::962e399a-01f6-439d-bbb3-9d275556a28f" providerId="AD" clId="Web-{6E7B08C5-A09D-4F14-BC78-4B53046DE836}" dt="2023-01-30T21:43:51.354" v="36" actId="20577"/>
          <ac:spMkLst>
            <pc:docMk/>
            <pc:sldMk cId="1881260077" sldId="434"/>
            <ac:spMk id="7" creationId="{B67C909B-0AD0-483C-AAC3-96A0A3D16BE1}"/>
          </ac:spMkLst>
        </pc:spChg>
        <pc:spChg chg="mod">
          <ac:chgData name="Washington, Amy" userId="S::awashin2@ewu.edu::962e399a-01f6-439d-bbb3-9d275556a28f" providerId="AD" clId="Web-{6E7B08C5-A09D-4F14-BC78-4B53046DE836}" dt="2023-01-30T21:43:54.260" v="37" actId="20577"/>
          <ac:spMkLst>
            <pc:docMk/>
            <pc:sldMk cId="1881260077" sldId="434"/>
            <ac:spMk id="8" creationId="{E154013F-D2A9-4715-ACE2-3720EA35B8D0}"/>
          </ac:spMkLst>
        </pc:spChg>
        <pc:picChg chg="del">
          <ac:chgData name="Washington, Amy" userId="S::awashin2@ewu.edu::962e399a-01f6-439d-bbb3-9d275556a28f" providerId="AD" clId="Web-{6E7B08C5-A09D-4F14-BC78-4B53046DE836}" dt="2023-01-30T21:43:55.151" v="38"/>
          <ac:picMkLst>
            <pc:docMk/>
            <pc:sldMk cId="1881260077" sldId="434"/>
            <ac:picMk id="10" creationId="{025F302E-F817-4901-88E0-088AAEB6D59E}"/>
          </ac:picMkLst>
        </pc:picChg>
      </pc:sldChg>
      <pc:sldChg chg="modSp">
        <pc:chgData name="Washington, Amy" userId="S::awashin2@ewu.edu::962e399a-01f6-439d-bbb3-9d275556a28f" providerId="AD" clId="Web-{6E7B08C5-A09D-4F14-BC78-4B53046DE836}" dt="2023-01-30T21:42:45.665" v="15" actId="20577"/>
        <pc:sldMkLst>
          <pc:docMk/>
          <pc:sldMk cId="1294161663" sldId="443"/>
        </pc:sldMkLst>
        <pc:spChg chg="mod">
          <ac:chgData name="Washington, Amy" userId="S::awashin2@ewu.edu::962e399a-01f6-439d-bbb3-9d275556a28f" providerId="AD" clId="Web-{6E7B08C5-A09D-4F14-BC78-4B53046DE836}" dt="2023-01-30T21:42:45.665" v="15" actId="20577"/>
          <ac:spMkLst>
            <pc:docMk/>
            <pc:sldMk cId="1294161663" sldId="443"/>
            <ac:spMk id="4" creationId="{017D823E-45F8-4F3B-90EB-782ED1EAEBAA}"/>
          </ac:spMkLst>
        </pc:spChg>
      </pc:sldChg>
      <pc:sldChg chg="del">
        <pc:chgData name="Washington, Amy" userId="S::awashin2@ewu.edu::962e399a-01f6-439d-bbb3-9d275556a28f" providerId="AD" clId="Web-{6E7B08C5-A09D-4F14-BC78-4B53046DE836}" dt="2023-01-30T21:44:23.542" v="45"/>
        <pc:sldMkLst>
          <pc:docMk/>
          <pc:sldMk cId="366443420" sldId="445"/>
        </pc:sldMkLst>
      </pc:sldChg>
      <pc:sldChg chg="modSp">
        <pc:chgData name="Washington, Amy" userId="S::awashin2@ewu.edu::962e399a-01f6-439d-bbb3-9d275556a28f" providerId="AD" clId="Web-{6E7B08C5-A09D-4F14-BC78-4B53046DE836}" dt="2023-01-30T21:43:22.369" v="32" actId="20577"/>
        <pc:sldMkLst>
          <pc:docMk/>
          <pc:sldMk cId="1558315191" sldId="446"/>
        </pc:sldMkLst>
        <pc:spChg chg="mod">
          <ac:chgData name="Washington, Amy" userId="S::awashin2@ewu.edu::962e399a-01f6-439d-bbb3-9d275556a28f" providerId="AD" clId="Web-{6E7B08C5-A09D-4F14-BC78-4B53046DE836}" dt="2023-01-30T21:43:22.369" v="32" actId="20577"/>
          <ac:spMkLst>
            <pc:docMk/>
            <pc:sldMk cId="1558315191" sldId="446"/>
            <ac:spMk id="4" creationId="{08347D8D-E852-43D5-858E-2D01BE57FA93}"/>
          </ac:spMkLst>
        </pc:spChg>
      </pc:sldChg>
      <pc:sldChg chg="del">
        <pc:chgData name="Washington, Amy" userId="S::awashin2@ewu.edu::962e399a-01f6-439d-bbb3-9d275556a28f" providerId="AD" clId="Web-{6E7B08C5-A09D-4F14-BC78-4B53046DE836}" dt="2023-01-30T21:43:10.509" v="16"/>
        <pc:sldMkLst>
          <pc:docMk/>
          <pc:sldMk cId="3898511310" sldId="447"/>
        </pc:sldMkLst>
      </pc:sldChg>
    </pc:docChg>
  </pc:docChgLst>
  <pc:docChgLst>
    <pc:chgData name="Guest User" userId="S::urn:spo:anon#ea43bd0ce57125d4d7c3aa60b10ef614b8d0289483674516c1367e79f81dfd61::" providerId="AD" clId="Web-{3D92BCB9-9F4C-4A07-9117-540A4857E7AE}"/>
    <pc:docChg chg="modSld">
      <pc:chgData name="Guest User" userId="S::urn:spo:anon#ea43bd0ce57125d4d7c3aa60b10ef614b8d0289483674516c1367e79f81dfd61::" providerId="AD" clId="Web-{3D92BCB9-9F4C-4A07-9117-540A4857E7AE}" dt="2023-01-30T23:16:05.975" v="222" actId="14100"/>
      <pc:docMkLst>
        <pc:docMk/>
      </pc:docMkLst>
      <pc:sldChg chg="addSp delSp modSp mod setBg">
        <pc:chgData name="Guest User" userId="S::urn:spo:anon#ea43bd0ce57125d4d7c3aa60b10ef614b8d0289483674516c1367e79f81dfd61::" providerId="AD" clId="Web-{3D92BCB9-9F4C-4A07-9117-540A4857E7AE}" dt="2023-01-30T23:16:05.975" v="222" actId="14100"/>
        <pc:sldMkLst>
          <pc:docMk/>
          <pc:sldMk cId="2943388554" sldId="433"/>
        </pc:sldMkLst>
        <pc:spChg chg="mod">
          <ac:chgData name="Guest User" userId="S::urn:spo:anon#ea43bd0ce57125d4d7c3aa60b10ef614b8d0289483674516c1367e79f81dfd61::" providerId="AD" clId="Web-{3D92BCB9-9F4C-4A07-9117-540A4857E7AE}" dt="2023-01-30T23:15:27.927" v="214"/>
          <ac:spMkLst>
            <pc:docMk/>
            <pc:sldMk cId="2943388554" sldId="433"/>
            <ac:spMk id="2" creationId="{9416A8C9-9EB6-43DA-BD3E-58FAC144BF5C}"/>
          </ac:spMkLst>
        </pc:spChg>
        <pc:spChg chg="add del mod">
          <ac:chgData name="Guest User" userId="S::urn:spo:anon#ea43bd0ce57125d4d7c3aa60b10ef614b8d0289483674516c1367e79f81dfd61::" providerId="AD" clId="Web-{3D92BCB9-9F4C-4A07-9117-540A4857E7AE}" dt="2023-01-30T23:00:49.043" v="192"/>
          <ac:spMkLst>
            <pc:docMk/>
            <pc:sldMk cId="2943388554" sldId="433"/>
            <ac:spMk id="3" creationId="{50EACE68-C884-4900-BA05-58DEA1511030}"/>
          </ac:spMkLst>
        </pc:spChg>
        <pc:spChg chg="del">
          <ac:chgData name="Guest User" userId="S::urn:spo:anon#ea43bd0ce57125d4d7c3aa60b10ef614b8d0289483674516c1367e79f81dfd61::" providerId="AD" clId="Web-{3D92BCB9-9F4C-4A07-9117-540A4857E7AE}" dt="2023-01-30T23:00:10.822" v="177"/>
          <ac:spMkLst>
            <pc:docMk/>
            <pc:sldMk cId="2943388554" sldId="433"/>
            <ac:spMk id="5" creationId="{B87A36E8-EF40-DFA7-E265-26FF7DE48A81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00:18.635" v="179"/>
          <ac:spMkLst>
            <pc:docMk/>
            <pc:sldMk cId="2943388554" sldId="433"/>
            <ac:spMk id="9" creationId="{86C7B4A1-154A-4DF0-AC46-F88D75A2E0FD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00:22.198" v="181"/>
          <ac:spMkLst>
            <pc:docMk/>
            <pc:sldMk cId="2943388554" sldId="433"/>
            <ac:spMk id="11" creationId="{D4974D33-8DC5-464E-8C6D-BE58F0669C17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00:22.198" v="181"/>
          <ac:spMkLst>
            <pc:docMk/>
            <pc:sldMk cId="2943388554" sldId="433"/>
            <ac:spMk id="12" creationId="{F13C74B1-5B17-4795-BED0-7140497B445A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00:49.027" v="191"/>
          <ac:spMkLst>
            <pc:docMk/>
            <pc:sldMk cId="2943388554" sldId="433"/>
            <ac:spMk id="13" creationId="{A7B99495-F43F-4D80-A44F-2CB4764EB90B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00:34.620" v="183"/>
          <ac:spMkLst>
            <pc:docMk/>
            <pc:sldMk cId="2943388554" sldId="433"/>
            <ac:spMk id="14" creationId="{3CD9DF72-87A3-404E-A828-84CBF11A8303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00:49.027" v="191"/>
          <ac:spMkLst>
            <pc:docMk/>
            <pc:sldMk cId="2943388554" sldId="433"/>
            <ac:spMk id="16" creationId="{4F7EBAE4-9945-4473-9E34-B2C66EA0F03D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00:49.027" v="191"/>
          <ac:spMkLst>
            <pc:docMk/>
            <pc:sldMk cId="2943388554" sldId="433"/>
            <ac:spMk id="17" creationId="{50EACE68-C884-4900-BA05-58DEA1511030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00:49.027" v="191"/>
          <ac:spMkLst>
            <pc:docMk/>
            <pc:sldMk cId="2943388554" sldId="433"/>
            <ac:spMk id="18" creationId="{70BEB1E7-2F88-40BC-B73D-42E5B6F80BFC}"/>
          </ac:spMkLst>
        </pc:spChg>
        <pc:spChg chg="add del mod">
          <ac:chgData name="Guest User" userId="S::urn:spo:anon#ea43bd0ce57125d4d7c3aa60b10ef614b8d0289483674516c1367e79f81dfd61::" providerId="AD" clId="Web-{3D92BCB9-9F4C-4A07-9117-540A4857E7AE}" dt="2023-01-30T23:02:58.439" v="194"/>
          <ac:spMkLst>
            <pc:docMk/>
            <pc:sldMk cId="2943388554" sldId="433"/>
            <ac:spMk id="27" creationId="{FB6EB679-8B93-E92E-DF2E-C24FAD56410F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17.473" v="211"/>
          <ac:spMkLst>
            <pc:docMk/>
            <pc:sldMk cId="2943388554" sldId="433"/>
            <ac:spMk id="33" creationId="{45D37F4E-DDB4-456B-97E0-9937730A039F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17.473" v="211"/>
          <ac:spMkLst>
            <pc:docMk/>
            <pc:sldMk cId="2943388554" sldId="433"/>
            <ac:spMk id="34" creationId="{B2DD41CD-8F47-4F56-AD12-4E2FF7696987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27.833" v="213"/>
          <ac:spMkLst>
            <pc:docMk/>
            <pc:sldMk cId="2943388554" sldId="433"/>
            <ac:spMk id="37" creationId="{F13C74B1-5B17-4795-BED0-7140497B445A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4:55.738" v="201"/>
          <ac:spMkLst>
            <pc:docMk/>
            <pc:sldMk cId="2943388554" sldId="433"/>
            <ac:spMk id="38" creationId="{11BAB570-FF10-4E96-8A3F-FA9804702B89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4:55.738" v="201"/>
          <ac:spMkLst>
            <pc:docMk/>
            <pc:sldMk cId="2943388554" sldId="433"/>
            <ac:spMk id="39" creationId="{C232B152-3720-4D3B-97ED-45CE5483F16F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4:55.738" v="201"/>
          <ac:spMkLst>
            <pc:docMk/>
            <pc:sldMk cId="2943388554" sldId="433"/>
            <ac:spMk id="40" creationId="{4B9FAFB2-BEB5-4848-8018-BCAD99E2E1AA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27.833" v="213"/>
          <ac:spMkLst>
            <pc:docMk/>
            <pc:sldMk cId="2943388554" sldId="433"/>
            <ac:spMk id="41" creationId="{D4974D33-8DC5-464E-8C6D-BE58F0669C17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02.926" v="203"/>
          <ac:spMkLst>
            <pc:docMk/>
            <pc:sldMk cId="2943388554" sldId="433"/>
            <ac:spMk id="42" creationId="{3873B707-463F-40B0-8227-E8CC6C67EB25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02.926" v="203"/>
          <ac:spMkLst>
            <pc:docMk/>
            <pc:sldMk cId="2943388554" sldId="433"/>
            <ac:spMk id="43" creationId="{201CC55D-ED54-4C5C-95E6-10947BD1103B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02.926" v="203"/>
          <ac:spMkLst>
            <pc:docMk/>
            <pc:sldMk cId="2943388554" sldId="433"/>
            <ac:spMk id="44" creationId="{C13237C8-E62C-4F0D-A318-BD6FB6C2D138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02.926" v="203"/>
          <ac:spMkLst>
            <pc:docMk/>
            <pc:sldMk cId="2943388554" sldId="433"/>
            <ac:spMk id="46" creationId="{19C9EAEA-39D0-4B0E-A0EB-51E7B26740B1}"/>
          </ac:spMkLst>
        </pc:spChg>
        <pc:spChg chg="add">
          <ac:chgData name="Guest User" userId="S::urn:spo:anon#ea43bd0ce57125d4d7c3aa60b10ef614b8d0289483674516c1367e79f81dfd61::" providerId="AD" clId="Web-{3D92BCB9-9F4C-4A07-9117-540A4857E7AE}" dt="2023-01-30T23:15:27.927" v="214"/>
          <ac:spMkLst>
            <pc:docMk/>
            <pc:sldMk cId="2943388554" sldId="433"/>
            <ac:spMk id="47" creationId="{201CC55D-ED54-4C5C-95E6-10947BD1103B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06.676" v="205"/>
          <ac:spMkLst>
            <pc:docMk/>
            <pc:sldMk cId="2943388554" sldId="433"/>
            <ac:spMk id="50" creationId="{46F7435D-E3DB-47B1-BA61-B00ACC83A9DE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06.676" v="205"/>
          <ac:spMkLst>
            <pc:docMk/>
            <pc:sldMk cId="2943388554" sldId="433"/>
            <ac:spMk id="51" creationId="{F263A0B5-F8C4-4116-809F-78A768EA79A6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09.926" v="207"/>
          <ac:spMkLst>
            <pc:docMk/>
            <pc:sldMk cId="2943388554" sldId="433"/>
            <ac:spMk id="53" creationId="{F13C74B1-5B17-4795-BED0-7140497B445A}"/>
          </ac:spMkLst>
        </pc:spChg>
        <pc:spChg chg="add del">
          <ac:chgData name="Guest User" userId="S::urn:spo:anon#ea43bd0ce57125d4d7c3aa60b10ef614b8d0289483674516c1367e79f81dfd61::" providerId="AD" clId="Web-{3D92BCB9-9F4C-4A07-9117-540A4857E7AE}" dt="2023-01-30T23:15:09.926" v="207"/>
          <ac:spMkLst>
            <pc:docMk/>
            <pc:sldMk cId="2943388554" sldId="433"/>
            <ac:spMk id="54" creationId="{D4974D33-8DC5-464E-8C6D-BE58F0669C17}"/>
          </ac:spMkLst>
        </pc:spChg>
        <pc:spChg chg="add">
          <ac:chgData name="Guest User" userId="S::urn:spo:anon#ea43bd0ce57125d4d7c3aa60b10ef614b8d0289483674516c1367e79f81dfd61::" providerId="AD" clId="Web-{3D92BCB9-9F4C-4A07-9117-540A4857E7AE}" dt="2023-01-30T23:15:27.927" v="214"/>
          <ac:spMkLst>
            <pc:docMk/>
            <pc:sldMk cId="2943388554" sldId="433"/>
            <ac:spMk id="55" creationId="{3873B707-463F-40B0-8227-E8CC6C67EB25}"/>
          </ac:spMkLst>
        </pc:spChg>
        <pc:spChg chg="add">
          <ac:chgData name="Guest User" userId="S::urn:spo:anon#ea43bd0ce57125d4d7c3aa60b10ef614b8d0289483674516c1367e79f81dfd61::" providerId="AD" clId="Web-{3D92BCB9-9F4C-4A07-9117-540A4857E7AE}" dt="2023-01-30T23:15:27.927" v="214"/>
          <ac:spMkLst>
            <pc:docMk/>
            <pc:sldMk cId="2943388554" sldId="433"/>
            <ac:spMk id="56" creationId="{C13237C8-E62C-4F0D-A318-BD6FB6C2D138}"/>
          </ac:spMkLst>
        </pc:spChg>
        <pc:spChg chg="add">
          <ac:chgData name="Guest User" userId="S::urn:spo:anon#ea43bd0ce57125d4d7c3aa60b10ef614b8d0289483674516c1367e79f81dfd61::" providerId="AD" clId="Web-{3D92BCB9-9F4C-4A07-9117-540A4857E7AE}" dt="2023-01-30T23:15:27.927" v="214"/>
          <ac:spMkLst>
            <pc:docMk/>
            <pc:sldMk cId="2943388554" sldId="433"/>
            <ac:spMk id="57" creationId="{19C9EAEA-39D0-4B0E-A0EB-51E7B26740B1}"/>
          </ac:spMkLst>
        </pc:spChg>
        <pc:grpChg chg="add del">
          <ac:chgData name="Guest User" userId="S::urn:spo:anon#ea43bd0ce57125d4d7c3aa60b10ef614b8d0289483674516c1367e79f81dfd61::" providerId="AD" clId="Web-{3D92BCB9-9F4C-4A07-9117-540A4857E7AE}" dt="2023-01-30T23:15:02.926" v="203"/>
          <ac:grpSpMkLst>
            <pc:docMk/>
            <pc:sldMk cId="2943388554" sldId="433"/>
            <ac:grpSpMk id="45" creationId="{1DE889C7-FAD6-4397-98E2-05D503484459}"/>
          </ac:grpSpMkLst>
        </pc:grpChg>
        <pc:grpChg chg="add">
          <ac:chgData name="Guest User" userId="S::urn:spo:anon#ea43bd0ce57125d4d7c3aa60b10ef614b8d0289483674516c1367e79f81dfd61::" providerId="AD" clId="Web-{3D92BCB9-9F4C-4A07-9117-540A4857E7AE}" dt="2023-01-30T23:15:27.927" v="214"/>
          <ac:grpSpMkLst>
            <pc:docMk/>
            <pc:sldMk cId="2943388554" sldId="433"/>
            <ac:grpSpMk id="48" creationId="{1DE889C7-FAD6-4397-98E2-05D503484459}"/>
          </ac:grpSpMkLst>
        </pc:grpChg>
        <pc:graphicFrameChg chg="add del">
          <ac:chgData name="Guest User" userId="S::urn:spo:anon#ea43bd0ce57125d4d7c3aa60b10ef614b8d0289483674516c1367e79f81dfd61::" providerId="AD" clId="Web-{3D92BCB9-9F4C-4A07-9117-540A4857E7AE}" dt="2023-01-30T23:00:37.073" v="185"/>
          <ac:graphicFrameMkLst>
            <pc:docMk/>
            <pc:sldMk cId="2943388554" sldId="433"/>
            <ac:graphicFrameMk id="6" creationId="{6102103E-3BED-8AE7-0EF4-F0BAF58CD358}"/>
          </ac:graphicFrameMkLst>
        </pc:graphicFrameChg>
        <pc:graphicFrameChg chg="add del">
          <ac:chgData name="Guest User" userId="S::urn:spo:anon#ea43bd0ce57125d4d7c3aa60b10ef614b8d0289483674516c1367e79f81dfd61::" providerId="AD" clId="Web-{3D92BCB9-9F4C-4A07-9117-540A4857E7AE}" dt="2023-01-30T23:00:39.448" v="187"/>
          <ac:graphicFrameMkLst>
            <pc:docMk/>
            <pc:sldMk cId="2943388554" sldId="433"/>
            <ac:graphicFrameMk id="8" creationId="{0AD123FA-49EB-FC73-1005-A9AD2CE8B251}"/>
          </ac:graphicFrameMkLst>
        </pc:graphicFrameChg>
        <pc:graphicFrameChg chg="add del">
          <ac:chgData name="Guest User" userId="S::urn:spo:anon#ea43bd0ce57125d4d7c3aa60b10ef614b8d0289483674516c1367e79f81dfd61::" providerId="AD" clId="Web-{3D92BCB9-9F4C-4A07-9117-540A4857E7AE}" dt="2023-01-30T23:00:44.933" v="189"/>
          <ac:graphicFrameMkLst>
            <pc:docMk/>
            <pc:sldMk cId="2943388554" sldId="433"/>
            <ac:graphicFrameMk id="10" creationId="{4A3CA85B-9B4A-4DE5-E8F0-F1B3CD28F991}"/>
          </ac:graphicFrameMkLst>
        </pc:graphicFrameChg>
        <pc:graphicFrameChg chg="add mod ord modGraphic">
          <ac:chgData name="Guest User" userId="S::urn:spo:anon#ea43bd0ce57125d4d7c3aa60b10ef614b8d0289483674516c1367e79f81dfd61::" providerId="AD" clId="Web-{3D92BCB9-9F4C-4A07-9117-540A4857E7AE}" dt="2023-01-30T23:15:27.927" v="214"/>
          <ac:graphicFrameMkLst>
            <pc:docMk/>
            <pc:sldMk cId="2943388554" sldId="433"/>
            <ac:graphicFrameMk id="20" creationId="{DF518359-920D-2FE5-3D2B-131AC46E94BC}"/>
          </ac:graphicFrameMkLst>
        </pc:graphicFrameChg>
        <pc:picChg chg="add del mod ord modCrop">
          <ac:chgData name="Guest User" userId="S::urn:spo:anon#ea43bd0ce57125d4d7c3aa60b10ef614b8d0289483674516c1367e79f81dfd61::" providerId="AD" clId="Web-{3D92BCB9-9F4C-4A07-9117-540A4857E7AE}" dt="2023-01-30T23:01:14.950" v="193"/>
          <ac:picMkLst>
            <pc:docMk/>
            <pc:sldMk cId="2943388554" sldId="433"/>
            <ac:picMk id="4" creationId="{64F5D75D-68E6-411C-999F-A39C273C99B7}"/>
          </ac:picMkLst>
        </pc:picChg>
        <pc:picChg chg="add mod ord modCrop">
          <ac:chgData name="Guest User" userId="S::urn:spo:anon#ea43bd0ce57125d4d7c3aa60b10ef614b8d0289483674516c1367e79f81dfd61::" providerId="AD" clId="Web-{3D92BCB9-9F4C-4A07-9117-540A4857E7AE}" dt="2023-01-30T23:16:05.975" v="222" actId="14100"/>
          <ac:picMkLst>
            <pc:docMk/>
            <pc:sldMk cId="2943388554" sldId="433"/>
            <ac:picMk id="31" creationId="{9ABFD3DF-458C-D060-98A2-7CFF1F816B01}"/>
          </ac:picMkLst>
        </pc:picChg>
        <pc:cxnChg chg="add del">
          <ac:chgData name="Guest User" userId="S::urn:spo:anon#ea43bd0ce57125d4d7c3aa60b10ef614b8d0289483674516c1367e79f81dfd61::" providerId="AD" clId="Web-{3D92BCB9-9F4C-4A07-9117-540A4857E7AE}" dt="2023-01-30T23:00:34.620" v="183"/>
          <ac:cxnSpMkLst>
            <pc:docMk/>
            <pc:sldMk cId="2943388554" sldId="433"/>
            <ac:cxnSpMk id="15" creationId="{20E3A342-4D61-4E3F-AF90-1AB42AEB96CC}"/>
          </ac:cxnSpMkLst>
        </pc:cxnChg>
        <pc:cxnChg chg="add del">
          <ac:chgData name="Guest User" userId="S::urn:spo:anon#ea43bd0ce57125d4d7c3aa60b10ef614b8d0289483674516c1367e79f81dfd61::" providerId="AD" clId="Web-{3D92BCB9-9F4C-4A07-9117-540A4857E7AE}" dt="2023-01-30T23:14:53.238" v="199"/>
          <ac:cxnSpMkLst>
            <pc:docMk/>
            <pc:sldMk cId="2943388554" sldId="433"/>
            <ac:cxnSpMk id="36" creationId="{A7F400EE-A8A5-48AF-B4D6-291B52C6F0B0}"/>
          </ac:cxnSpMkLst>
        </pc:cxnChg>
      </pc:sldChg>
    </pc:docChg>
  </pc:docChgLst>
  <pc:docChgLst>
    <pc:chgData name="Guest User" userId="S::urn:spo:anon#ea43bd0ce57125d4d7c3aa60b10ef614b8d0289483674516c1367e79f81dfd61::" providerId="AD" clId="Web-{4AE6B3B9-7CCD-40D0-8141-DDE3D202B40B}"/>
    <pc:docChg chg="modSld">
      <pc:chgData name="Guest User" userId="S::urn:spo:anon#ea43bd0ce57125d4d7c3aa60b10ef614b8d0289483674516c1367e79f81dfd61::" providerId="AD" clId="Web-{4AE6B3B9-7CCD-40D0-8141-DDE3D202B40B}" dt="2023-01-31T19:08:31.615" v="23" actId="20577"/>
      <pc:docMkLst>
        <pc:docMk/>
      </pc:docMkLst>
      <pc:sldChg chg="modSp">
        <pc:chgData name="Guest User" userId="S::urn:spo:anon#ea43bd0ce57125d4d7c3aa60b10ef614b8d0289483674516c1367e79f81dfd61::" providerId="AD" clId="Web-{4AE6B3B9-7CCD-40D0-8141-DDE3D202B40B}" dt="2023-01-31T19:08:31.615" v="23" actId="20577"/>
        <pc:sldMkLst>
          <pc:docMk/>
          <pc:sldMk cId="2943388554" sldId="433"/>
        </pc:sldMkLst>
        <pc:graphicFrameChg chg="modGraphic">
          <ac:chgData name="Guest User" userId="S::urn:spo:anon#ea43bd0ce57125d4d7c3aa60b10ef614b8d0289483674516c1367e79f81dfd61::" providerId="AD" clId="Web-{4AE6B3B9-7CCD-40D0-8141-DDE3D202B40B}" dt="2023-01-31T19:08:31.615" v="23" actId="20577"/>
          <ac:graphicFrameMkLst>
            <pc:docMk/>
            <pc:sldMk cId="2943388554" sldId="433"/>
            <ac:graphicFrameMk id="20" creationId="{DF518359-920D-2FE5-3D2B-131AC46E94B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1D6C7-FE36-4508-A0D0-AC48F4C2A955}" type="doc">
      <dgm:prSet loTypeId="urn:microsoft.com/office/officeart/2005/8/layout/vList2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277700A-F5D7-445B-ABED-DE87CE6B67BE}">
      <dgm:prSet/>
      <dgm:spPr/>
      <dgm:t>
        <a:bodyPr/>
        <a:lstStyle/>
        <a:p>
          <a:pPr rtl="0"/>
          <a:r>
            <a:rPr lang="en-US" dirty="0">
              <a:latin typeface="Segoe UI Light"/>
            </a:rPr>
            <a:t>The Tea Spot</a:t>
          </a:r>
          <a:endParaRPr lang="en-US" dirty="0"/>
        </a:p>
      </dgm:t>
    </dgm:pt>
    <dgm:pt modelId="{A33102C1-5B7A-4193-875E-3D96AA7E0028}" type="parTrans" cxnId="{84C8F7D9-FE21-45D1-9717-04A589C8EC45}">
      <dgm:prSet/>
      <dgm:spPr/>
      <dgm:t>
        <a:bodyPr/>
        <a:lstStyle/>
        <a:p>
          <a:endParaRPr lang="en-US"/>
        </a:p>
      </dgm:t>
    </dgm:pt>
    <dgm:pt modelId="{065EDD49-5261-4B31-91CF-797DB380EF04}" type="sibTrans" cxnId="{84C8F7D9-FE21-45D1-9717-04A589C8EC45}">
      <dgm:prSet/>
      <dgm:spPr/>
      <dgm:t>
        <a:bodyPr/>
        <a:lstStyle/>
        <a:p>
          <a:endParaRPr lang="en-US"/>
        </a:p>
      </dgm:t>
    </dgm:pt>
    <dgm:pt modelId="{46961B95-8396-4CE4-8EA2-0B59EEF76554}">
      <dgm:prSet phldr="0"/>
      <dgm:spPr/>
      <dgm:t>
        <a:bodyPr/>
        <a:lstStyle/>
        <a:p>
          <a:pPr rtl="0"/>
          <a:r>
            <a:rPr lang="en-US" dirty="0">
              <a:latin typeface="Segoe UI Light"/>
            </a:rPr>
            <a:t>A blog about </a:t>
          </a:r>
        </a:p>
      </dgm:t>
    </dgm:pt>
    <dgm:pt modelId="{4D83BC98-7AAE-4E05-B6B9-DEAEFBAC6580}" type="parTrans" cxnId="{718423FA-FE2F-4468-B61C-A49C76F42F42}">
      <dgm:prSet/>
      <dgm:spPr/>
    </dgm:pt>
    <dgm:pt modelId="{EFE999FE-4669-47DF-B177-9845A76B715A}" type="sibTrans" cxnId="{718423FA-FE2F-4468-B61C-A49C76F42F42}">
      <dgm:prSet/>
      <dgm:spPr/>
    </dgm:pt>
    <dgm:pt modelId="{73CFB522-A0BE-4B92-BD97-8276DAD04E37}">
      <dgm:prSet phldr="0"/>
      <dgm:spPr/>
      <dgm:t>
        <a:bodyPr/>
        <a:lstStyle/>
        <a:p>
          <a:r>
            <a:rPr lang="en-US" dirty="0">
              <a:latin typeface="Segoe UI Light"/>
            </a:rPr>
            <a:t>Not much else</a:t>
          </a:r>
          <a:endParaRPr lang="en-US" dirty="0"/>
        </a:p>
      </dgm:t>
    </dgm:pt>
    <dgm:pt modelId="{DE79BEBF-3BCA-45BA-B9E7-B45006490084}" type="parTrans" cxnId="{A0947370-235A-4840-887D-AF9B0DD9636B}">
      <dgm:prSet/>
      <dgm:spPr/>
    </dgm:pt>
    <dgm:pt modelId="{D8B00E1C-3053-44A2-AB85-7E6BD96AA8EB}" type="sibTrans" cxnId="{A0947370-235A-4840-887D-AF9B0DD9636B}">
      <dgm:prSet/>
      <dgm:spPr/>
    </dgm:pt>
    <dgm:pt modelId="{D0EEAFEE-E2E7-4FF5-A867-DDF389B6CBC7}">
      <dgm:prSet phldr="0"/>
      <dgm:spPr/>
      <dgm:t>
        <a:bodyPr/>
        <a:lstStyle/>
        <a:p>
          <a:pPr rtl="0"/>
          <a:r>
            <a:rPr lang="en-US" dirty="0">
              <a:latin typeface="Segoe UI Light"/>
            </a:rPr>
            <a:t>Teapots</a:t>
          </a:r>
        </a:p>
      </dgm:t>
    </dgm:pt>
    <dgm:pt modelId="{38CB8186-232B-425C-B4E2-BBEA2E637029}" type="parTrans" cxnId="{7133E02B-9250-43A5-8F4D-E26268A22C0A}">
      <dgm:prSet/>
      <dgm:spPr/>
    </dgm:pt>
    <dgm:pt modelId="{15A54AD8-9045-4B79-86FF-F07281D57D1F}" type="sibTrans" cxnId="{7133E02B-9250-43A5-8F4D-E26268A22C0A}">
      <dgm:prSet/>
      <dgm:spPr/>
    </dgm:pt>
    <dgm:pt modelId="{BBCDC538-9886-440F-B24F-AB437338E91D}">
      <dgm:prSet phldr="0"/>
      <dgm:spPr/>
      <dgm:t>
        <a:bodyPr/>
        <a:lstStyle/>
        <a:p>
          <a:pPr rtl="0"/>
          <a:r>
            <a:rPr lang="en-US" dirty="0">
              <a:latin typeface="Segoe UI Light"/>
            </a:rPr>
            <a:t>Tea</a:t>
          </a:r>
        </a:p>
      </dgm:t>
    </dgm:pt>
    <dgm:pt modelId="{D650A90B-53C3-469F-BCF9-A5B05CA142B8}" type="parTrans" cxnId="{2C75C6E5-7BA5-4BA4-97EA-02A5A03A1563}">
      <dgm:prSet/>
      <dgm:spPr/>
    </dgm:pt>
    <dgm:pt modelId="{104890D7-53CC-4D63-AE0C-40369815F4ED}" type="sibTrans" cxnId="{2C75C6E5-7BA5-4BA4-97EA-02A5A03A1563}">
      <dgm:prSet/>
      <dgm:spPr/>
    </dgm:pt>
    <dgm:pt modelId="{852DF84D-61A9-4237-ABBC-33A2D811A13E}" type="pres">
      <dgm:prSet presAssocID="{F6F1D6C7-FE36-4508-A0D0-AC48F4C2A955}" presName="linear" presStyleCnt="0">
        <dgm:presLayoutVars>
          <dgm:animLvl val="lvl"/>
          <dgm:resizeHandles val="exact"/>
        </dgm:presLayoutVars>
      </dgm:prSet>
      <dgm:spPr/>
    </dgm:pt>
    <dgm:pt modelId="{115D58F9-D9F3-4CF7-A819-96B0F8D57285}" type="pres">
      <dgm:prSet presAssocID="{3277700A-F5D7-445B-ABED-DE87CE6B67B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E453A9B-0FF0-4A14-98D8-9C5470899368}" type="pres">
      <dgm:prSet presAssocID="{3277700A-F5D7-445B-ABED-DE87CE6B67B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FBBC205-2670-49BC-A52D-32094C8C7970}" type="presOf" srcId="{3277700A-F5D7-445B-ABED-DE87CE6B67BE}" destId="{115D58F9-D9F3-4CF7-A819-96B0F8D57285}" srcOrd="0" destOrd="0" presId="urn:microsoft.com/office/officeart/2005/8/layout/vList2"/>
    <dgm:cxn modelId="{4942C91C-FF3A-458D-B649-0B59775F8B23}" type="presOf" srcId="{F6F1D6C7-FE36-4508-A0D0-AC48F4C2A955}" destId="{852DF84D-61A9-4237-ABBC-33A2D811A13E}" srcOrd="0" destOrd="0" presId="urn:microsoft.com/office/officeart/2005/8/layout/vList2"/>
    <dgm:cxn modelId="{7133E02B-9250-43A5-8F4D-E26268A22C0A}" srcId="{46961B95-8396-4CE4-8EA2-0B59EEF76554}" destId="{D0EEAFEE-E2E7-4FF5-A867-DDF389B6CBC7}" srcOrd="0" destOrd="0" parTransId="{38CB8186-232B-425C-B4E2-BBEA2E637029}" sibTransId="{15A54AD8-9045-4B79-86FF-F07281D57D1F}"/>
    <dgm:cxn modelId="{1494703E-5960-47C5-BDA0-C6B5D7CD3267}" type="presOf" srcId="{46961B95-8396-4CE4-8EA2-0B59EEF76554}" destId="{AE453A9B-0FF0-4A14-98D8-9C5470899368}" srcOrd="0" destOrd="0" presId="urn:microsoft.com/office/officeart/2005/8/layout/vList2"/>
    <dgm:cxn modelId="{7D2E675D-D5C6-4958-828D-3582FC43E0EA}" type="presOf" srcId="{73CFB522-A0BE-4B92-BD97-8276DAD04E37}" destId="{AE453A9B-0FF0-4A14-98D8-9C5470899368}" srcOrd="0" destOrd="3" presId="urn:microsoft.com/office/officeart/2005/8/layout/vList2"/>
    <dgm:cxn modelId="{A0947370-235A-4840-887D-AF9B0DD9636B}" srcId="{46961B95-8396-4CE4-8EA2-0B59EEF76554}" destId="{73CFB522-A0BE-4B92-BD97-8276DAD04E37}" srcOrd="2" destOrd="0" parTransId="{DE79BEBF-3BCA-45BA-B9E7-B45006490084}" sibTransId="{D8B00E1C-3053-44A2-AB85-7E6BD96AA8EB}"/>
    <dgm:cxn modelId="{BE823A85-092C-4256-989F-835C42C47ABE}" type="presOf" srcId="{D0EEAFEE-E2E7-4FF5-A867-DDF389B6CBC7}" destId="{AE453A9B-0FF0-4A14-98D8-9C5470899368}" srcOrd="0" destOrd="1" presId="urn:microsoft.com/office/officeart/2005/8/layout/vList2"/>
    <dgm:cxn modelId="{F08EB79F-92A5-44D3-88C8-51C2589E8E59}" type="presOf" srcId="{BBCDC538-9886-440F-B24F-AB437338E91D}" destId="{AE453A9B-0FF0-4A14-98D8-9C5470899368}" srcOrd="0" destOrd="2" presId="urn:microsoft.com/office/officeart/2005/8/layout/vList2"/>
    <dgm:cxn modelId="{84C8F7D9-FE21-45D1-9717-04A589C8EC45}" srcId="{F6F1D6C7-FE36-4508-A0D0-AC48F4C2A955}" destId="{3277700A-F5D7-445B-ABED-DE87CE6B67BE}" srcOrd="0" destOrd="0" parTransId="{A33102C1-5B7A-4193-875E-3D96AA7E0028}" sibTransId="{065EDD49-5261-4B31-91CF-797DB380EF04}"/>
    <dgm:cxn modelId="{2C75C6E5-7BA5-4BA4-97EA-02A5A03A1563}" srcId="{46961B95-8396-4CE4-8EA2-0B59EEF76554}" destId="{BBCDC538-9886-440F-B24F-AB437338E91D}" srcOrd="1" destOrd="0" parTransId="{D650A90B-53C3-469F-BCF9-A5B05CA142B8}" sibTransId="{104890D7-53CC-4D63-AE0C-40369815F4ED}"/>
    <dgm:cxn modelId="{718423FA-FE2F-4468-B61C-A49C76F42F42}" srcId="{3277700A-F5D7-445B-ABED-DE87CE6B67BE}" destId="{46961B95-8396-4CE4-8EA2-0B59EEF76554}" srcOrd="0" destOrd="0" parTransId="{4D83BC98-7AAE-4E05-B6B9-DEAEFBAC6580}" sibTransId="{EFE999FE-4669-47DF-B177-9845A76B715A}"/>
    <dgm:cxn modelId="{073EE1AC-A711-40F7-B683-D39AC3DDD12C}" type="presParOf" srcId="{852DF84D-61A9-4237-ABBC-33A2D811A13E}" destId="{115D58F9-D9F3-4CF7-A819-96B0F8D57285}" srcOrd="0" destOrd="0" presId="urn:microsoft.com/office/officeart/2005/8/layout/vList2"/>
    <dgm:cxn modelId="{921A238D-4BBC-4681-8ED0-566A9FB1FA4F}" type="presParOf" srcId="{852DF84D-61A9-4237-ABBC-33A2D811A13E}" destId="{AE453A9B-0FF0-4A14-98D8-9C547089936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1D6C7-FE36-4508-A0D0-AC48F4C2A955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77700A-F5D7-445B-ABED-DE87CE6B67BE}">
      <dgm:prSet/>
      <dgm:spPr/>
      <dgm:t>
        <a:bodyPr/>
        <a:lstStyle/>
        <a:p>
          <a:r>
            <a:rPr lang="en-US" dirty="0"/>
            <a:t>Tools:</a:t>
          </a:r>
        </a:p>
      </dgm:t>
    </dgm:pt>
    <dgm:pt modelId="{A33102C1-5B7A-4193-875E-3D96AA7E0028}" type="parTrans" cxnId="{84C8F7D9-FE21-45D1-9717-04A589C8EC45}">
      <dgm:prSet/>
      <dgm:spPr/>
      <dgm:t>
        <a:bodyPr/>
        <a:lstStyle/>
        <a:p>
          <a:endParaRPr lang="en-US"/>
        </a:p>
      </dgm:t>
    </dgm:pt>
    <dgm:pt modelId="{065EDD49-5261-4B31-91CF-797DB380EF04}" type="sibTrans" cxnId="{84C8F7D9-FE21-45D1-9717-04A589C8EC45}">
      <dgm:prSet/>
      <dgm:spPr/>
      <dgm:t>
        <a:bodyPr/>
        <a:lstStyle/>
        <a:p>
          <a:endParaRPr lang="en-US"/>
        </a:p>
      </dgm:t>
    </dgm:pt>
    <dgm:pt modelId="{CAE9AA98-E205-4CFA-8C9C-960AD6A2AEF3}">
      <dgm:prSet/>
      <dgm:spPr/>
      <dgm:t>
        <a:bodyPr/>
        <a:lstStyle/>
        <a:p>
          <a:pPr algn="l" rtl="0">
            <a:lnSpc>
              <a:spcPts val="3000"/>
            </a:lnSpc>
          </a:pPr>
          <a:r>
            <a:rPr lang="en-US" dirty="0">
              <a:latin typeface="Segoe UI Light"/>
            </a:rPr>
            <a:t>Figma</a:t>
          </a:r>
          <a:br>
            <a:rPr lang="en-US" dirty="0">
              <a:latin typeface="Segoe UI Light"/>
            </a:rPr>
          </a:br>
          <a:r>
            <a:rPr lang="en-US" dirty="0">
              <a:latin typeface="Segoe UI Light"/>
            </a:rPr>
            <a:t>Graphics</a:t>
          </a:r>
          <a:r>
            <a:rPr lang="en-US" dirty="0"/>
            <a:t> </a:t>
          </a:r>
          <a:r>
            <a:rPr lang="en-US" dirty="0">
              <a:latin typeface="Segoe UI Light"/>
            </a:rPr>
            <a:t>editng</a:t>
          </a:r>
          <a:r>
            <a:rPr lang="en-US" dirty="0"/>
            <a:t> and user interface design</a:t>
          </a:r>
          <a:br>
            <a:rPr lang="en-US" dirty="0"/>
          </a:br>
          <a:endParaRPr lang="en-US" dirty="0"/>
        </a:p>
      </dgm:t>
    </dgm:pt>
    <dgm:pt modelId="{D9C49794-D981-4841-ADF2-4071E94A0219}" type="parTrans" cxnId="{4031BAD6-C264-45E4-8B45-4E91D42AE767}">
      <dgm:prSet/>
      <dgm:spPr/>
      <dgm:t>
        <a:bodyPr/>
        <a:lstStyle/>
        <a:p>
          <a:endParaRPr lang="en-US"/>
        </a:p>
      </dgm:t>
    </dgm:pt>
    <dgm:pt modelId="{393C44C3-0728-45AD-A5DB-7E3B1D4668E3}" type="sibTrans" cxnId="{4031BAD6-C264-45E4-8B45-4E91D42AE767}">
      <dgm:prSet/>
      <dgm:spPr/>
      <dgm:t>
        <a:bodyPr/>
        <a:lstStyle/>
        <a:p>
          <a:endParaRPr lang="en-US"/>
        </a:p>
      </dgm:t>
    </dgm:pt>
    <dgm:pt modelId="{6834A6D9-CFE6-4D64-90CC-D85F9FBFB443}">
      <dgm:prSet/>
      <dgm:spPr/>
      <dgm:t>
        <a:bodyPr/>
        <a:lstStyle/>
        <a:p>
          <a:pPr algn="l" rtl="0">
            <a:lnSpc>
              <a:spcPts val="3000"/>
            </a:lnSpc>
          </a:pPr>
          <a:r>
            <a:rPr lang="en-US" dirty="0">
              <a:latin typeface="Segoe UI Light"/>
            </a:rPr>
            <a:t>Adobe Creative Cloud</a:t>
          </a:r>
          <a:br>
            <a:rPr lang="en-US" dirty="0"/>
          </a:br>
          <a:r>
            <a:rPr lang="en-US" dirty="0"/>
            <a:t>Logo and custom icons</a:t>
          </a:r>
        </a:p>
      </dgm:t>
    </dgm:pt>
    <dgm:pt modelId="{7A686DFB-FAA1-438A-B452-D2A23861A3C4}" type="parTrans" cxnId="{854F15B5-52F6-4581-B619-944508B6737E}">
      <dgm:prSet/>
      <dgm:spPr/>
      <dgm:t>
        <a:bodyPr/>
        <a:lstStyle/>
        <a:p>
          <a:endParaRPr lang="en-US"/>
        </a:p>
      </dgm:t>
    </dgm:pt>
    <dgm:pt modelId="{2B56BBD8-9E2F-45C8-ABC3-8DC3E3EBBFBF}" type="sibTrans" cxnId="{854F15B5-52F6-4581-B619-944508B6737E}">
      <dgm:prSet/>
      <dgm:spPr/>
      <dgm:t>
        <a:bodyPr/>
        <a:lstStyle/>
        <a:p>
          <a:endParaRPr lang="en-US"/>
        </a:p>
      </dgm:t>
    </dgm:pt>
    <dgm:pt modelId="{E58FB036-A110-451F-911A-4B4529A645C5}" type="pres">
      <dgm:prSet presAssocID="{F6F1D6C7-FE36-4508-A0D0-AC48F4C2A955}" presName="linear" presStyleCnt="0">
        <dgm:presLayoutVars>
          <dgm:animLvl val="lvl"/>
          <dgm:resizeHandles val="exact"/>
        </dgm:presLayoutVars>
      </dgm:prSet>
      <dgm:spPr/>
    </dgm:pt>
    <dgm:pt modelId="{DE5A0559-D130-41F2-9036-80867313C3C5}" type="pres">
      <dgm:prSet presAssocID="{3277700A-F5D7-445B-ABED-DE87CE6B67B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D11E6E0-711D-4240-900E-C4C9E1632C22}" type="pres">
      <dgm:prSet presAssocID="{3277700A-F5D7-445B-ABED-DE87CE6B67B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898326-9B67-4927-B94F-B97B7F11E118}" type="presOf" srcId="{F6F1D6C7-FE36-4508-A0D0-AC48F4C2A955}" destId="{E58FB036-A110-451F-911A-4B4529A645C5}" srcOrd="0" destOrd="0" presId="urn:microsoft.com/office/officeart/2005/8/layout/vList2"/>
    <dgm:cxn modelId="{A4D6117D-57A1-43F0-AB9D-E8A048BF318F}" type="presOf" srcId="{CAE9AA98-E205-4CFA-8C9C-960AD6A2AEF3}" destId="{1D11E6E0-711D-4240-900E-C4C9E1632C22}" srcOrd="0" destOrd="0" presId="urn:microsoft.com/office/officeart/2005/8/layout/vList2"/>
    <dgm:cxn modelId="{C5B66294-57DA-4812-B7FD-C962BE7C409E}" type="presOf" srcId="{3277700A-F5D7-445B-ABED-DE87CE6B67BE}" destId="{DE5A0559-D130-41F2-9036-80867313C3C5}" srcOrd="0" destOrd="0" presId="urn:microsoft.com/office/officeart/2005/8/layout/vList2"/>
    <dgm:cxn modelId="{854F15B5-52F6-4581-B619-944508B6737E}" srcId="{3277700A-F5D7-445B-ABED-DE87CE6B67BE}" destId="{6834A6D9-CFE6-4D64-90CC-D85F9FBFB443}" srcOrd="1" destOrd="0" parTransId="{7A686DFB-FAA1-438A-B452-D2A23861A3C4}" sibTransId="{2B56BBD8-9E2F-45C8-ABC3-8DC3E3EBBFBF}"/>
    <dgm:cxn modelId="{A9A1E8C1-AB71-4FDE-A9D3-6188A5AC5C2D}" type="presOf" srcId="{6834A6D9-CFE6-4D64-90CC-D85F9FBFB443}" destId="{1D11E6E0-711D-4240-900E-C4C9E1632C22}" srcOrd="0" destOrd="1" presId="urn:microsoft.com/office/officeart/2005/8/layout/vList2"/>
    <dgm:cxn modelId="{4031BAD6-C264-45E4-8B45-4E91D42AE767}" srcId="{3277700A-F5D7-445B-ABED-DE87CE6B67BE}" destId="{CAE9AA98-E205-4CFA-8C9C-960AD6A2AEF3}" srcOrd="0" destOrd="0" parTransId="{D9C49794-D981-4841-ADF2-4071E94A0219}" sibTransId="{393C44C3-0728-45AD-A5DB-7E3B1D4668E3}"/>
    <dgm:cxn modelId="{84C8F7D9-FE21-45D1-9717-04A589C8EC45}" srcId="{F6F1D6C7-FE36-4508-A0D0-AC48F4C2A955}" destId="{3277700A-F5D7-445B-ABED-DE87CE6B67BE}" srcOrd="0" destOrd="0" parTransId="{A33102C1-5B7A-4193-875E-3D96AA7E0028}" sibTransId="{065EDD49-5261-4B31-91CF-797DB380EF04}"/>
    <dgm:cxn modelId="{BE9C9471-B989-4395-9EAD-11E98EAFF67F}" type="presParOf" srcId="{E58FB036-A110-451F-911A-4B4529A645C5}" destId="{DE5A0559-D130-41F2-9036-80867313C3C5}" srcOrd="0" destOrd="0" presId="urn:microsoft.com/office/officeart/2005/8/layout/vList2"/>
    <dgm:cxn modelId="{654E425C-CCF8-4EA8-AA5F-6EF262BEB372}" type="presParOf" srcId="{E58FB036-A110-451F-911A-4B4529A645C5}" destId="{1D11E6E0-711D-4240-900E-C4C9E1632C2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1D6C7-FE36-4508-A0D0-AC48F4C2A955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277700A-F5D7-445B-ABED-DE87CE6B67BE}">
      <dgm:prSet/>
      <dgm:spPr/>
      <dgm:t>
        <a:bodyPr/>
        <a:lstStyle/>
        <a:p>
          <a:r>
            <a:rPr lang="en-US" dirty="0"/>
            <a:t>Tools:</a:t>
          </a:r>
        </a:p>
      </dgm:t>
    </dgm:pt>
    <dgm:pt modelId="{A33102C1-5B7A-4193-875E-3D96AA7E0028}" type="parTrans" cxnId="{84C8F7D9-FE21-45D1-9717-04A589C8EC45}">
      <dgm:prSet/>
      <dgm:spPr/>
      <dgm:t>
        <a:bodyPr/>
        <a:lstStyle/>
        <a:p>
          <a:endParaRPr lang="en-US"/>
        </a:p>
      </dgm:t>
    </dgm:pt>
    <dgm:pt modelId="{065EDD49-5261-4B31-91CF-797DB380EF04}" type="sibTrans" cxnId="{84C8F7D9-FE21-45D1-9717-04A589C8EC45}">
      <dgm:prSet/>
      <dgm:spPr/>
      <dgm:t>
        <a:bodyPr/>
        <a:lstStyle/>
        <a:p>
          <a:endParaRPr lang="en-US"/>
        </a:p>
      </dgm:t>
    </dgm:pt>
    <dgm:pt modelId="{CAE9AA98-E205-4CFA-8C9C-960AD6A2AEF3}">
      <dgm:prSet/>
      <dgm:spPr/>
      <dgm:t>
        <a:bodyPr/>
        <a:lstStyle/>
        <a:p>
          <a:pPr rtl="0"/>
          <a:r>
            <a:rPr lang="en-US" dirty="0"/>
            <a:t>JavaScript for interactivity</a:t>
          </a:r>
          <a:endParaRPr lang="en-US" dirty="0">
            <a:latin typeface="Segoe UI Light"/>
          </a:endParaRPr>
        </a:p>
      </dgm:t>
    </dgm:pt>
    <dgm:pt modelId="{D9C49794-D981-4841-ADF2-4071E94A0219}" type="parTrans" cxnId="{4031BAD6-C264-45E4-8B45-4E91D42AE767}">
      <dgm:prSet/>
      <dgm:spPr/>
      <dgm:t>
        <a:bodyPr/>
        <a:lstStyle/>
        <a:p>
          <a:endParaRPr lang="en-US"/>
        </a:p>
      </dgm:t>
    </dgm:pt>
    <dgm:pt modelId="{393C44C3-0728-45AD-A5DB-7E3B1D4668E3}" type="sibTrans" cxnId="{4031BAD6-C264-45E4-8B45-4E91D42AE767}">
      <dgm:prSet/>
      <dgm:spPr/>
      <dgm:t>
        <a:bodyPr/>
        <a:lstStyle/>
        <a:p>
          <a:endParaRPr lang="en-US"/>
        </a:p>
      </dgm:t>
    </dgm:pt>
    <dgm:pt modelId="{6834A6D9-CFE6-4D64-90CC-D85F9FBFB443}">
      <dgm:prSet/>
      <dgm:spPr/>
      <dgm:t>
        <a:bodyPr/>
        <a:lstStyle/>
        <a:p>
          <a:pPr rtl="0"/>
          <a:r>
            <a:rPr lang="en-US" dirty="0"/>
            <a:t>Data storage using </a:t>
          </a:r>
          <a:r>
            <a:rPr lang="en-US" dirty="0" err="1"/>
            <a:t>Laragon</a:t>
          </a:r>
          <a:r>
            <a:rPr lang="en-US" dirty="0"/>
            <a:t> and MySQL</a:t>
          </a:r>
        </a:p>
      </dgm:t>
    </dgm:pt>
    <dgm:pt modelId="{7A686DFB-FAA1-438A-B452-D2A23861A3C4}" type="parTrans" cxnId="{854F15B5-52F6-4581-B619-944508B6737E}">
      <dgm:prSet/>
      <dgm:spPr/>
      <dgm:t>
        <a:bodyPr/>
        <a:lstStyle/>
        <a:p>
          <a:endParaRPr lang="en-US"/>
        </a:p>
      </dgm:t>
    </dgm:pt>
    <dgm:pt modelId="{2B56BBD8-9E2F-45C8-ABC3-8DC3E3EBBFBF}" type="sibTrans" cxnId="{854F15B5-52F6-4581-B619-944508B6737E}">
      <dgm:prSet/>
      <dgm:spPr/>
      <dgm:t>
        <a:bodyPr/>
        <a:lstStyle/>
        <a:p>
          <a:endParaRPr lang="en-US"/>
        </a:p>
      </dgm:t>
    </dgm:pt>
    <dgm:pt modelId="{E9BDBFCD-D444-45EC-B740-D5A3EFEF8548}">
      <dgm:prSet/>
      <dgm:spPr/>
      <dgm:t>
        <a:bodyPr/>
        <a:lstStyle/>
        <a:p>
          <a:r>
            <a:rPr lang="en-US" dirty="0"/>
            <a:t>React for simplifying the development process</a:t>
          </a:r>
        </a:p>
      </dgm:t>
    </dgm:pt>
    <dgm:pt modelId="{65A6350E-97AF-4E45-A905-CA9C3410E1C9}" type="parTrans" cxnId="{C08EE313-5D8D-4AB3-A2E5-544156FB1CD3}">
      <dgm:prSet/>
      <dgm:spPr/>
      <dgm:t>
        <a:bodyPr/>
        <a:lstStyle/>
        <a:p>
          <a:endParaRPr lang="en-US"/>
        </a:p>
      </dgm:t>
    </dgm:pt>
    <dgm:pt modelId="{9667E8BB-4E2B-4988-B202-900A4AFE5A90}" type="sibTrans" cxnId="{C08EE313-5D8D-4AB3-A2E5-544156FB1CD3}">
      <dgm:prSet/>
      <dgm:spPr/>
      <dgm:t>
        <a:bodyPr/>
        <a:lstStyle/>
        <a:p>
          <a:endParaRPr lang="en-US"/>
        </a:p>
      </dgm:t>
    </dgm:pt>
    <dgm:pt modelId="{ECBAF685-A1A8-4956-9633-BD0F6E798AD8}" type="pres">
      <dgm:prSet presAssocID="{F6F1D6C7-FE36-4508-A0D0-AC48F4C2A955}" presName="linear" presStyleCnt="0">
        <dgm:presLayoutVars>
          <dgm:animLvl val="lvl"/>
          <dgm:resizeHandles val="exact"/>
        </dgm:presLayoutVars>
      </dgm:prSet>
      <dgm:spPr/>
    </dgm:pt>
    <dgm:pt modelId="{C0360660-E039-4F33-A1CB-569DF8B5A97B}" type="pres">
      <dgm:prSet presAssocID="{3277700A-F5D7-445B-ABED-DE87CE6B67B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FE49368-0149-4FA3-BF80-2863AF7B5055}" type="pres">
      <dgm:prSet presAssocID="{3277700A-F5D7-445B-ABED-DE87CE6B67B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08EE313-5D8D-4AB3-A2E5-544156FB1CD3}" srcId="{3277700A-F5D7-445B-ABED-DE87CE6B67BE}" destId="{E9BDBFCD-D444-45EC-B740-D5A3EFEF8548}" srcOrd="2" destOrd="0" parTransId="{65A6350E-97AF-4E45-A905-CA9C3410E1C9}" sibTransId="{9667E8BB-4E2B-4988-B202-900A4AFE5A90}"/>
    <dgm:cxn modelId="{44B4D45C-2A99-4872-9E87-74F9E63D0B47}" type="presOf" srcId="{6834A6D9-CFE6-4D64-90CC-D85F9FBFB443}" destId="{5FE49368-0149-4FA3-BF80-2863AF7B5055}" srcOrd="0" destOrd="1" presId="urn:microsoft.com/office/officeart/2005/8/layout/vList2"/>
    <dgm:cxn modelId="{56699951-AF34-4589-A01D-B976786689C3}" type="presOf" srcId="{F6F1D6C7-FE36-4508-A0D0-AC48F4C2A955}" destId="{ECBAF685-A1A8-4956-9633-BD0F6E798AD8}" srcOrd="0" destOrd="0" presId="urn:microsoft.com/office/officeart/2005/8/layout/vList2"/>
    <dgm:cxn modelId="{43E5CA77-2B22-4D6F-BB94-3E3984A93105}" type="presOf" srcId="{CAE9AA98-E205-4CFA-8C9C-960AD6A2AEF3}" destId="{5FE49368-0149-4FA3-BF80-2863AF7B5055}" srcOrd="0" destOrd="0" presId="urn:microsoft.com/office/officeart/2005/8/layout/vList2"/>
    <dgm:cxn modelId="{854F15B5-52F6-4581-B619-944508B6737E}" srcId="{3277700A-F5D7-445B-ABED-DE87CE6B67BE}" destId="{6834A6D9-CFE6-4D64-90CC-D85F9FBFB443}" srcOrd="1" destOrd="0" parTransId="{7A686DFB-FAA1-438A-B452-D2A23861A3C4}" sibTransId="{2B56BBD8-9E2F-45C8-ABC3-8DC3E3EBBFBF}"/>
    <dgm:cxn modelId="{4031BAD6-C264-45E4-8B45-4E91D42AE767}" srcId="{3277700A-F5D7-445B-ABED-DE87CE6B67BE}" destId="{CAE9AA98-E205-4CFA-8C9C-960AD6A2AEF3}" srcOrd="0" destOrd="0" parTransId="{D9C49794-D981-4841-ADF2-4071E94A0219}" sibTransId="{393C44C3-0728-45AD-A5DB-7E3B1D4668E3}"/>
    <dgm:cxn modelId="{84C8F7D9-FE21-45D1-9717-04A589C8EC45}" srcId="{F6F1D6C7-FE36-4508-A0D0-AC48F4C2A955}" destId="{3277700A-F5D7-445B-ABED-DE87CE6B67BE}" srcOrd="0" destOrd="0" parTransId="{A33102C1-5B7A-4193-875E-3D96AA7E0028}" sibTransId="{065EDD49-5261-4B31-91CF-797DB380EF04}"/>
    <dgm:cxn modelId="{1AD4F1DD-1825-4D83-BFAF-A220B485B155}" type="presOf" srcId="{E9BDBFCD-D444-45EC-B740-D5A3EFEF8548}" destId="{5FE49368-0149-4FA3-BF80-2863AF7B5055}" srcOrd="0" destOrd="2" presId="urn:microsoft.com/office/officeart/2005/8/layout/vList2"/>
    <dgm:cxn modelId="{1B9C28E3-5FCB-415D-AD47-219C7B3FA89B}" type="presOf" srcId="{3277700A-F5D7-445B-ABED-DE87CE6B67BE}" destId="{C0360660-E039-4F33-A1CB-569DF8B5A97B}" srcOrd="0" destOrd="0" presId="urn:microsoft.com/office/officeart/2005/8/layout/vList2"/>
    <dgm:cxn modelId="{F098281B-228D-482E-9AD4-0CEA5B86D520}" type="presParOf" srcId="{ECBAF685-A1A8-4956-9633-BD0F6E798AD8}" destId="{C0360660-E039-4F33-A1CB-569DF8B5A97B}" srcOrd="0" destOrd="0" presId="urn:microsoft.com/office/officeart/2005/8/layout/vList2"/>
    <dgm:cxn modelId="{8EAED495-7D2C-4FB0-A4CC-9FA738CA6425}" type="presParOf" srcId="{ECBAF685-A1A8-4956-9633-BD0F6E798AD8}" destId="{5FE49368-0149-4FA3-BF80-2863AF7B50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D58F9-D9F3-4CF7-A819-96B0F8D57285}">
      <dsp:nvSpPr>
        <dsp:cNvPr id="0" name=""/>
        <dsp:cNvSpPr/>
      </dsp:nvSpPr>
      <dsp:spPr>
        <a:xfrm>
          <a:off x="0" y="3255"/>
          <a:ext cx="6620505" cy="1158299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Segoe UI Light"/>
            </a:rPr>
            <a:t>The Tea Spot</a:t>
          </a:r>
          <a:endParaRPr lang="en-US" sz="4500" kern="1200" dirty="0"/>
        </a:p>
      </dsp:txBody>
      <dsp:txXfrm>
        <a:off x="56543" y="59798"/>
        <a:ext cx="6507419" cy="1045213"/>
      </dsp:txXfrm>
    </dsp:sp>
    <dsp:sp modelId="{AE453A9B-0FF0-4A14-98D8-9C5470899368}">
      <dsp:nvSpPr>
        <dsp:cNvPr id="0" name=""/>
        <dsp:cNvSpPr/>
      </dsp:nvSpPr>
      <dsp:spPr>
        <a:xfrm>
          <a:off x="0" y="1161555"/>
          <a:ext cx="6620505" cy="260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201" tIns="57150" rIns="320040" bIns="57150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>
              <a:latin typeface="Segoe UI Light"/>
            </a:rPr>
            <a:t>A blog about </a:t>
          </a:r>
        </a:p>
        <a:p>
          <a:pPr marL="571500" lvl="2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>
              <a:latin typeface="Segoe UI Light"/>
            </a:rPr>
            <a:t>Teapots</a:t>
          </a:r>
        </a:p>
        <a:p>
          <a:pPr marL="571500" lvl="2" indent="-285750" algn="l" defTabSz="1555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>
              <a:latin typeface="Segoe UI Light"/>
            </a:rPr>
            <a:t>Tea</a:t>
          </a:r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>
              <a:latin typeface="Segoe UI Light"/>
            </a:rPr>
            <a:t>Not much else</a:t>
          </a:r>
          <a:endParaRPr lang="en-US" sz="3500" kern="1200" dirty="0"/>
        </a:p>
      </dsp:txBody>
      <dsp:txXfrm>
        <a:off x="0" y="1161555"/>
        <a:ext cx="6620505" cy="2608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A0559-D130-41F2-9036-80867313C3C5}">
      <dsp:nvSpPr>
        <dsp:cNvPr id="0" name=""/>
        <dsp:cNvSpPr/>
      </dsp:nvSpPr>
      <dsp:spPr>
        <a:xfrm>
          <a:off x="0" y="70792"/>
          <a:ext cx="3438906" cy="10038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Tools:</a:t>
          </a:r>
        </a:p>
      </dsp:txBody>
      <dsp:txXfrm>
        <a:off x="49004" y="119796"/>
        <a:ext cx="3340898" cy="905852"/>
      </dsp:txXfrm>
    </dsp:sp>
    <dsp:sp modelId="{1D11E6E0-711D-4240-900E-C4C9E1632C22}">
      <dsp:nvSpPr>
        <dsp:cNvPr id="0" name=""/>
        <dsp:cNvSpPr/>
      </dsp:nvSpPr>
      <dsp:spPr>
        <a:xfrm>
          <a:off x="0" y="1074652"/>
          <a:ext cx="3438906" cy="363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85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ts val="3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>
              <a:latin typeface="Segoe UI Light"/>
            </a:rPr>
            <a:t>Figma</a:t>
          </a:r>
          <a:br>
            <a:rPr lang="en-US" sz="3000" kern="1200" dirty="0">
              <a:latin typeface="Segoe UI Light"/>
            </a:rPr>
          </a:br>
          <a:r>
            <a:rPr lang="en-US" sz="3000" kern="1200" dirty="0">
              <a:latin typeface="Segoe UI Light"/>
            </a:rPr>
            <a:t>Graphics</a:t>
          </a:r>
          <a:r>
            <a:rPr lang="en-US" sz="3000" kern="1200" dirty="0"/>
            <a:t> </a:t>
          </a:r>
          <a:r>
            <a:rPr lang="en-US" sz="3000" kern="1200" dirty="0">
              <a:latin typeface="Segoe UI Light"/>
            </a:rPr>
            <a:t>editng</a:t>
          </a:r>
          <a:r>
            <a:rPr lang="en-US" sz="3000" kern="1200" dirty="0"/>
            <a:t> and user interface design</a:t>
          </a:r>
          <a:br>
            <a:rPr lang="en-US" sz="3000" kern="1200" dirty="0"/>
          </a:br>
          <a:endParaRPr lang="en-US" sz="3000" kern="1200" dirty="0"/>
        </a:p>
        <a:p>
          <a:pPr marL="285750" lvl="1" indent="-285750" algn="l" defTabSz="1333500" rtl="0">
            <a:lnSpc>
              <a:spcPts val="3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>
              <a:latin typeface="Segoe UI Light"/>
            </a:rPr>
            <a:t>Adobe Creative Cloud</a:t>
          </a:r>
          <a:br>
            <a:rPr lang="en-US" sz="3000" kern="1200" dirty="0"/>
          </a:br>
          <a:r>
            <a:rPr lang="en-US" sz="3000" kern="1200" dirty="0"/>
            <a:t>Logo and custom icons</a:t>
          </a:r>
        </a:p>
      </dsp:txBody>
      <dsp:txXfrm>
        <a:off x="0" y="1074652"/>
        <a:ext cx="3438906" cy="3632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60660-E039-4F33-A1CB-569DF8B5A97B}">
      <dsp:nvSpPr>
        <dsp:cNvPr id="0" name=""/>
        <dsp:cNvSpPr/>
      </dsp:nvSpPr>
      <dsp:spPr>
        <a:xfrm>
          <a:off x="0" y="168235"/>
          <a:ext cx="5458837" cy="10553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Tools:</a:t>
          </a:r>
        </a:p>
      </dsp:txBody>
      <dsp:txXfrm>
        <a:off x="51517" y="219752"/>
        <a:ext cx="5355803" cy="952306"/>
      </dsp:txXfrm>
    </dsp:sp>
    <dsp:sp modelId="{5FE49368-0149-4FA3-BF80-2863AF7B5055}">
      <dsp:nvSpPr>
        <dsp:cNvPr id="0" name=""/>
        <dsp:cNvSpPr/>
      </dsp:nvSpPr>
      <dsp:spPr>
        <a:xfrm>
          <a:off x="0" y="1223575"/>
          <a:ext cx="5458837" cy="280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18" tIns="52070" rIns="291592" bIns="52070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JavaScript for interactivity</a:t>
          </a:r>
          <a:endParaRPr lang="en-US" sz="3200" kern="1200" dirty="0">
            <a:latin typeface="Segoe UI Light"/>
          </a:endParaRP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Data storage using </a:t>
          </a:r>
          <a:r>
            <a:rPr lang="en-US" sz="3200" kern="1200" dirty="0" err="1"/>
            <a:t>Laragon</a:t>
          </a:r>
          <a:r>
            <a:rPr lang="en-US" sz="3200" kern="1200" dirty="0"/>
            <a:t> and MySQL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React for simplifying the development process</a:t>
          </a:r>
        </a:p>
      </dsp:txBody>
      <dsp:txXfrm>
        <a:off x="0" y="1223575"/>
        <a:ext cx="5458837" cy="2800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9746" r="2561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B927F4F-32F4-6A64-89FD-3AFEBECC9B02}"/>
              </a:ext>
            </a:extLst>
          </p:cNvPr>
          <p:cNvSpPr txBox="1">
            <a:spLocks/>
          </p:cNvSpPr>
          <p:nvPr/>
        </p:nvSpPr>
        <p:spPr>
          <a:xfrm>
            <a:off x="430859" y="3140193"/>
            <a:ext cx="10261600" cy="356486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29282D"/>
                </a:solidFill>
              </a:rPr>
              <a:t>http</a:t>
            </a:r>
            <a:r>
              <a:rPr lang="en-US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115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29282D"/>
                </a:solidFill>
              </a:rPr>
              <a:t>418</a:t>
            </a:r>
            <a:endParaRPr lang="en-US" sz="11500" b="1">
              <a:ln w="22225">
                <a:solidFill>
                  <a:schemeClr val="tx1"/>
                </a:solidFill>
                <a:miter lim="800000"/>
              </a:ln>
              <a:solidFill>
                <a:srgbClr val="29282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4E4BE-0F8E-85EF-6AF5-2AA06A8981FD}"/>
              </a:ext>
            </a:extLst>
          </p:cNvPr>
          <p:cNvSpPr txBox="1"/>
          <p:nvPr/>
        </p:nvSpPr>
        <p:spPr>
          <a:xfrm>
            <a:off x="517407" y="846666"/>
            <a:ext cx="398874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  <a:t>UX: </a:t>
            </a:r>
            <a:b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</a:br>
            <a: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  <a:t>     Ian Dodson</a:t>
            </a:r>
            <a:b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</a:br>
            <a: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  <a:t>UI:</a:t>
            </a:r>
            <a:b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</a:br>
            <a: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  <a:t>     Roger </a:t>
            </a:r>
            <a:r>
              <a:rPr lang="en-US" b="1" cap="all" dirty="0" err="1">
                <a:solidFill>
                  <a:srgbClr val="29282D"/>
                </a:solidFill>
                <a:ea typeface="+mn-lt"/>
                <a:cs typeface="+mn-lt"/>
              </a:rPr>
              <a:t>Benjume</a:t>
            </a:r>
            <a:b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</a:br>
            <a: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  <a:t>Back End: </a:t>
            </a:r>
            <a:b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</a:br>
            <a: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  <a:t>     Alex Moomaw</a:t>
            </a:r>
            <a:b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</a:br>
            <a: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  <a:t>     Kevin Nguyen</a:t>
            </a:r>
            <a:b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</a:br>
            <a: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  <a:t>Project Manager:</a:t>
            </a:r>
            <a:b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</a:br>
            <a:r>
              <a:rPr lang="en-US" b="1" cap="all" dirty="0">
                <a:solidFill>
                  <a:srgbClr val="29282D"/>
                </a:solidFill>
                <a:ea typeface="+mn-lt"/>
                <a:cs typeface="+mn-lt"/>
              </a:rPr>
              <a:t>     Amy Washington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57735558-8EA0-BDB5-D906-EF1B116E05D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9091" r="1313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DF518359-920D-2FE5-3D2B-131AC46E9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11441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34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7F8733-28BC-7382-2E33-A4256BA90D3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7395" t="6484" r="27002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8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DF518359-920D-2FE5-3D2B-131AC46E9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613321"/>
              </p:ext>
            </p:extLst>
          </p:nvPr>
        </p:nvGraphicFramePr>
        <p:xfrm>
          <a:off x="324057" y="2134795"/>
          <a:ext cx="3438906" cy="477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845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/>
          <a:p>
            <a:r>
              <a:rPr lang="en-US" sz="4000" b="1" dirty="0"/>
              <a:t>color scheme</a:t>
            </a:r>
            <a:endParaRPr lang="en-US" sz="4000" b="1">
              <a:cs typeface="Segoe UI Light"/>
            </a:endParaRPr>
          </a:p>
        </p:txBody>
      </p:sp>
      <p:pic>
        <p:nvPicPr>
          <p:cNvPr id="7" name="Picture Placeholder 6" descr="Color swatch anthracite">
            <a:extLst>
              <a:ext uri="{FF2B5EF4-FFF2-40B4-BE49-F238E27FC236}">
                <a16:creationId xmlns:a16="http://schemas.microsoft.com/office/drawing/2014/main" id="{EDC2FB36-C4DF-4444-AF69-B20EBDC89A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1463040"/>
            <a:ext cx="1499616" cy="2194560"/>
          </a:xfrm>
        </p:spPr>
      </p:pic>
      <p:pic>
        <p:nvPicPr>
          <p:cNvPr id="24" name="Picture Placeholder 23" descr="Color swatch volcanic glass">
            <a:extLst>
              <a:ext uri="{FF2B5EF4-FFF2-40B4-BE49-F238E27FC236}">
                <a16:creationId xmlns:a16="http://schemas.microsoft.com/office/drawing/2014/main" id="{0C2F4972-6121-487E-9184-B6DAD5BCAF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4" y="1463040"/>
            <a:ext cx="1499616" cy="2194560"/>
          </a:xfrm>
        </p:spPr>
      </p:pic>
      <p:pic>
        <p:nvPicPr>
          <p:cNvPr id="30" name="Picture Placeholder 29" descr="Color swatch deep taupe">
            <a:extLst>
              <a:ext uri="{FF2B5EF4-FFF2-40B4-BE49-F238E27FC236}">
                <a16:creationId xmlns:a16="http://schemas.microsoft.com/office/drawing/2014/main" id="{9D9D875B-E5FC-426B-8884-22C87FA1F59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257" r="257"/>
          <a:stretch/>
        </p:blipFill>
        <p:spPr>
          <a:xfrm>
            <a:off x="8174736" y="1463040"/>
            <a:ext cx="1499616" cy="2194560"/>
          </a:xfrm>
        </p:spPr>
      </p:pic>
      <p:pic>
        <p:nvPicPr>
          <p:cNvPr id="32" name="Picture Placeholder 31" descr="Color swatch plaza taupe">
            <a:extLst>
              <a:ext uri="{FF2B5EF4-FFF2-40B4-BE49-F238E27FC236}">
                <a16:creationId xmlns:a16="http://schemas.microsoft.com/office/drawing/2014/main" id="{30D4484E-E142-413F-9D0E-54E2AE148E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8" y="1463040"/>
            <a:ext cx="1499616" cy="2194560"/>
          </a:xfrm>
        </p:spPr>
      </p:pic>
      <p:pic>
        <p:nvPicPr>
          <p:cNvPr id="34" name="Picture Placeholder 33" descr="Color swatch white sand">
            <a:extLst>
              <a:ext uri="{FF2B5EF4-FFF2-40B4-BE49-F238E27FC236}">
                <a16:creationId xmlns:a16="http://schemas.microsoft.com/office/drawing/2014/main" id="{DAE94DE2-B33F-4EB8-866A-F00647B91C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4087368"/>
            <a:ext cx="1499616" cy="2194560"/>
          </a:xfrm>
        </p:spPr>
      </p:pic>
      <p:pic>
        <p:nvPicPr>
          <p:cNvPr id="36" name="Picture Placeholder 35" descr="Color swatch petrified oak">
            <a:extLst>
              <a:ext uri="{FF2B5EF4-FFF2-40B4-BE49-F238E27FC236}">
                <a16:creationId xmlns:a16="http://schemas.microsoft.com/office/drawing/2014/main" id="{7C30B3E2-6FCF-4BCC-B91A-633A92ECB85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4" y="4087368"/>
            <a:ext cx="1499616" cy="2194560"/>
          </a:xfrm>
        </p:spPr>
      </p:pic>
      <p:pic>
        <p:nvPicPr>
          <p:cNvPr id="38" name="Picture Placeholder 37" descr="Color swatch cloud dance">
            <a:extLst>
              <a:ext uri="{FF2B5EF4-FFF2-40B4-BE49-F238E27FC236}">
                <a16:creationId xmlns:a16="http://schemas.microsoft.com/office/drawing/2014/main" id="{543D04A7-69B1-4E48-915F-E47DB2E5C06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4087368"/>
            <a:ext cx="1499616" cy="2194560"/>
          </a:xfrm>
        </p:spPr>
      </p:pic>
      <p:pic>
        <p:nvPicPr>
          <p:cNvPr id="40" name="Picture Placeholder 39" descr="Color swatch very peri">
            <a:extLst>
              <a:ext uri="{FF2B5EF4-FFF2-40B4-BE49-F238E27FC236}">
                <a16:creationId xmlns:a16="http://schemas.microsoft.com/office/drawing/2014/main" id="{5F1FBBB4-ABD1-4D8A-97AD-95DE5241962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8" y="4087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AC9B17A-89F2-F962-D01D-A33E6DE64A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10678" r="11774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FRONTEND </a:t>
            </a:r>
            <a:br>
              <a:rPr lang="en-US" sz="4000"/>
            </a:br>
            <a:r>
              <a:rPr lang="en-US" sz="4000"/>
              <a:t>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The JQuery library will be used to facilitate more complex user behavior such as pagination, etc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JavaScript and CSS will be used to handle small page animations and styling</a:t>
            </a:r>
          </a:p>
        </p:txBody>
      </p:sp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Backend development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9ABFD3DF-458C-D060-98A2-7CFF1F816B0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0185" r="2" b="8492"/>
          <a:stretch/>
        </p:blipFill>
        <p:spPr>
          <a:xfrm>
            <a:off x="703182" y="1028556"/>
            <a:ext cx="4777381" cy="463114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DF518359-920D-2FE5-3D2B-131AC46E9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148104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  <vt:lpstr>color scheme</vt:lpstr>
      <vt:lpstr>FRONTEND  Development</vt:lpstr>
      <vt:lpstr>Backend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/>
  <cp:revision>141</cp:revision>
  <dcterms:created xsi:type="dcterms:W3CDTF">2023-01-30T21:42:17Z</dcterms:created>
  <dcterms:modified xsi:type="dcterms:W3CDTF">2023-01-31T19:08:31Z</dcterms:modified>
</cp:coreProperties>
</file>