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32F123-BEE1-4E11-B52E-5EA4A2313568}" type="datetimeFigureOut">
              <a:rPr lang="en-US" smtClean="0"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Bildanalyse-Software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pPr algn="l"/>
            <a:r>
              <a:rPr lang="en-US" dirty="0" smtClean="0"/>
              <a:t>Kick-off</a:t>
            </a:r>
          </a:p>
          <a:p>
            <a:pPr algn="l"/>
            <a:r>
              <a:rPr lang="en-US" dirty="0" err="1" smtClean="0"/>
              <a:t>Betreuer</a:t>
            </a:r>
            <a:r>
              <a:rPr lang="en-US" dirty="0" smtClean="0"/>
              <a:t>: Mathias Bachman</a:t>
            </a:r>
          </a:p>
          <a:p>
            <a:pPr algn="l"/>
            <a:r>
              <a:rPr lang="en-US" dirty="0" err="1" smtClean="0"/>
              <a:t>Auftraggeber</a:t>
            </a:r>
            <a:r>
              <a:rPr lang="en-US" dirty="0" smtClean="0"/>
              <a:t> &amp; Student: Roger </a:t>
            </a:r>
            <a:r>
              <a:rPr lang="en-US" dirty="0" err="1" smtClean="0"/>
              <a:t>Bollmann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4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Aufgabenstellung</a:t>
            </a:r>
          </a:p>
          <a:p>
            <a:r>
              <a:rPr lang="de-CH" dirty="0"/>
              <a:t>Konzept</a:t>
            </a:r>
          </a:p>
          <a:p>
            <a:r>
              <a:rPr lang="de-CH" dirty="0" smtClean="0"/>
              <a:t>Grobplanung</a:t>
            </a:r>
          </a:p>
          <a:p>
            <a:r>
              <a:rPr lang="de-CH" dirty="0" smtClean="0"/>
              <a:t>Erwartete Resultate</a:t>
            </a:r>
          </a:p>
        </p:txBody>
      </p:sp>
    </p:spTree>
    <p:extLst>
      <p:ext uri="{BB962C8B-B14F-4D97-AF65-F5344CB8AC3E}">
        <p14:creationId xmlns:p14="http://schemas.microsoft.com/office/powerpoint/2010/main" val="36947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FINMA-Anforderung</a:t>
            </a:r>
          </a:p>
          <a:p>
            <a:pPr lvl="1"/>
            <a:r>
              <a:rPr lang="de-CH" dirty="0" err="1" smtClean="0"/>
              <a:t>Logging</a:t>
            </a:r>
            <a:r>
              <a:rPr lang="de-CH" dirty="0" smtClean="0"/>
              <a:t> von Zugriffen auf Kundendaten</a:t>
            </a:r>
          </a:p>
          <a:p>
            <a:r>
              <a:rPr lang="de-CH" dirty="0" smtClean="0"/>
              <a:t>Textanalyse-Software vorhanden</a:t>
            </a:r>
          </a:p>
          <a:p>
            <a:r>
              <a:rPr lang="de-CH" dirty="0" smtClean="0"/>
              <a:t>Problemstellung:</a:t>
            </a:r>
          </a:p>
          <a:p>
            <a:pPr lvl="1"/>
            <a:r>
              <a:rPr lang="de-CH" dirty="0" smtClean="0"/>
              <a:t>Analyse von Bilder, welche auch Kundendaten enthalten können, ist nicht vorhanden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Entwicklung eines Programmes zum Abfangen von Bilder</a:t>
            </a:r>
          </a:p>
          <a:p>
            <a:r>
              <a:rPr lang="de-CH" dirty="0" smtClean="0"/>
              <a:t>Entwicklung eines Programmes, welches die abgefangenen Bilder in Text umwandelt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0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Bilder</a:t>
            </a:r>
            <a:endParaRPr lang="en-US" dirty="0" smtClean="0"/>
          </a:p>
          <a:p>
            <a:pPr lvl="1"/>
            <a:r>
              <a:rPr lang="en-US" dirty="0" err="1" smtClean="0"/>
              <a:t>Übertragungmethoden</a:t>
            </a:r>
            <a:endParaRPr lang="en-US" dirty="0" smtClean="0"/>
          </a:p>
          <a:p>
            <a:r>
              <a:rPr lang="en-US" dirty="0" err="1" smtClean="0"/>
              <a:t>Anforderungsdefinition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Proof of Concepts (Sender, </a:t>
            </a:r>
            <a:r>
              <a:rPr lang="en-US" dirty="0" err="1" smtClean="0"/>
              <a:t>Empfänger</a:t>
            </a:r>
            <a:r>
              <a:rPr lang="en-US" dirty="0" smtClean="0"/>
              <a:t>, Translator)</a:t>
            </a:r>
          </a:p>
          <a:p>
            <a:r>
              <a:rPr lang="en-US" dirty="0" err="1" smtClean="0"/>
              <a:t>Fazit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2"/>
          <p:cNvSpPr>
            <a:spLocks noChangeArrowheads="1"/>
          </p:cNvSpPr>
          <p:nvPr/>
        </p:nvSpPr>
        <p:spPr bwMode="auto">
          <a:xfrm>
            <a:off x="684457" y="1297800"/>
            <a:ext cx="8002343" cy="508352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de-CH" altLang="de-DE"/>
          </a:p>
        </p:txBody>
      </p:sp>
      <p:sp>
        <p:nvSpPr>
          <p:cNvPr id="37" name="Rounded Rectangle 2"/>
          <p:cNvSpPr>
            <a:spLocks noChangeArrowheads="1"/>
          </p:cNvSpPr>
          <p:nvPr/>
        </p:nvSpPr>
        <p:spPr bwMode="auto">
          <a:xfrm>
            <a:off x="2771800" y="3284984"/>
            <a:ext cx="4779963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de-CH" alt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Konzept</a:t>
            </a:r>
            <a:endParaRPr lang="en-US" dirty="0"/>
          </a:p>
        </p:txBody>
      </p:sp>
      <p:pic>
        <p:nvPicPr>
          <p:cNvPr id="1026" name="Picture 2" descr="\\ubsprod.msad.ubs.net\UserData\T216365\Home\Documents\Microsoft Clip Organizer\MCj0433941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3332"/>
            <a:ext cx="929258" cy="9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24" y="4552896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42584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819340" cy="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2"/>
            <a:endCxn id="5" idx="0"/>
          </p:cNvCxnSpPr>
          <p:nvPr/>
        </p:nvCxnSpPr>
        <p:spPr>
          <a:xfrm>
            <a:off x="2444341" y="3202590"/>
            <a:ext cx="39427" cy="135030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857348" y="1844824"/>
            <a:ext cx="6264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038008" y="2441278"/>
            <a:ext cx="1445760" cy="12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7664" y="5301208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  <a:endCxn id="5" idx="3"/>
          </p:cNvCxnSpPr>
          <p:nvPr/>
        </p:nvCxnSpPr>
        <p:spPr>
          <a:xfrm flipH="1">
            <a:off x="2910012" y="4968828"/>
            <a:ext cx="3174156" cy="103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38" y="4797152"/>
            <a:ext cx="645170" cy="4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4638"/>
            <a:ext cx="651868" cy="6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55686"/>
            <a:ext cx="617844" cy="44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22" idx="3"/>
            <a:endCxn id="1028" idx="1"/>
          </p:cNvCxnSpPr>
          <p:nvPr/>
        </p:nvCxnSpPr>
        <p:spPr>
          <a:xfrm>
            <a:off x="6125948" y="3880572"/>
            <a:ext cx="6062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2" idx="2"/>
          </p:cNvCxnSpPr>
          <p:nvPr/>
        </p:nvCxnSpPr>
        <p:spPr>
          <a:xfrm rot="16200000" flipV="1">
            <a:off x="5804042" y="4118442"/>
            <a:ext cx="437127" cy="411158"/>
          </a:xfrm>
          <a:prstGeom prst="curvedConnector3">
            <a:avLst>
              <a:gd name="adj1" fmla="val 3940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28" idx="2"/>
            <a:endCxn id="6" idx="0"/>
          </p:cNvCxnSpPr>
          <p:nvPr/>
        </p:nvCxnSpPr>
        <p:spPr>
          <a:xfrm rot="5400000">
            <a:off x="6616254" y="4100664"/>
            <a:ext cx="336078" cy="547762"/>
          </a:xfrm>
          <a:prstGeom prst="curvedConnector3">
            <a:avLst>
              <a:gd name="adj1" fmla="val 8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00551" y="5374957"/>
            <a:ext cx="143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Bildanalyse</a:t>
            </a:r>
            <a:r>
              <a:rPr lang="en-US" dirty="0" smtClean="0"/>
              <a:t>- Server</a:t>
            </a:r>
            <a:endParaRPr lang="en-US" dirty="0"/>
          </a:p>
        </p:txBody>
      </p:sp>
      <p:pic>
        <p:nvPicPr>
          <p:cNvPr id="1029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7" y="4883831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05" y="4810050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Heptagon 30"/>
          <p:cNvSpPr/>
          <p:nvPr/>
        </p:nvSpPr>
        <p:spPr>
          <a:xfrm>
            <a:off x="5817026" y="17008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Heptagon 38"/>
          <p:cNvSpPr/>
          <p:nvPr/>
        </p:nvSpPr>
        <p:spPr>
          <a:xfrm>
            <a:off x="5817026" y="211724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Heptagon 39"/>
          <p:cNvSpPr/>
          <p:nvPr/>
        </p:nvSpPr>
        <p:spPr>
          <a:xfrm>
            <a:off x="5832385" y="256490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Heptagon 40"/>
          <p:cNvSpPr/>
          <p:nvPr/>
        </p:nvSpPr>
        <p:spPr>
          <a:xfrm>
            <a:off x="2887868" y="45528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Heptagon 41"/>
          <p:cNvSpPr/>
          <p:nvPr/>
        </p:nvSpPr>
        <p:spPr>
          <a:xfrm>
            <a:off x="5783307" y="445001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Heptagon 43"/>
          <p:cNvSpPr/>
          <p:nvPr/>
        </p:nvSpPr>
        <p:spPr>
          <a:xfrm>
            <a:off x="6279793" y="3420217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79793" y="1689199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00192" y="2117242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Empfänger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00192" y="25532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Text Translator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1343022" y="1340768"/>
            <a:ext cx="229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/>
              <a:t>Umwelt</a:t>
            </a:r>
            <a:endParaRPr lang="de-CH" sz="32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2879212" y="3366732"/>
            <a:ext cx="229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smtClean="0"/>
              <a:t>Produkt</a:t>
            </a:r>
            <a:endParaRPr lang="de-CH" sz="3200" b="1" dirty="0"/>
          </a:p>
        </p:txBody>
      </p:sp>
    </p:spTree>
    <p:extLst>
      <p:ext uri="{BB962C8B-B14F-4D97-AF65-F5344CB8AC3E}">
        <p14:creationId xmlns:p14="http://schemas.microsoft.com/office/powerpoint/2010/main" val="3576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Grobplanung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780" y="1600200"/>
            <a:ext cx="780643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Erwartete</a:t>
            </a:r>
            <a:r>
              <a:rPr lang="en-US" dirty="0" smtClean="0"/>
              <a:t> </a:t>
            </a:r>
            <a:r>
              <a:rPr lang="en-US" dirty="0" err="1" smtClean="0"/>
              <a:t>Resultate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endParaRPr lang="en-US" dirty="0" smtClean="0"/>
          </a:p>
          <a:p>
            <a:r>
              <a:rPr lang="en-US" dirty="0" err="1" smtClean="0"/>
              <a:t>Anforderungsanalyse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Bildschirmpräsentation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Frutiger 55 Roman</vt:lpstr>
      <vt:lpstr>Wingdings</vt:lpstr>
      <vt:lpstr>Clarity</vt:lpstr>
      <vt:lpstr>Bildanalyse-Software</vt:lpstr>
      <vt:lpstr>Agenda</vt:lpstr>
      <vt:lpstr>Ausgangslage</vt:lpstr>
      <vt:lpstr>Ziele</vt:lpstr>
      <vt:lpstr>Aufgabenstellung</vt:lpstr>
      <vt:lpstr>Konzept</vt:lpstr>
      <vt:lpstr>Grobplanung</vt:lpstr>
      <vt:lpstr>Erwartete Resultate</vt:lpstr>
    </vt:vector>
  </TitlesOfParts>
  <Company>UBS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Bildanalyse Software</dc:title>
  <dc:creator>Bollmann, Roger</dc:creator>
  <cp:lastModifiedBy>Roger Bollmann</cp:lastModifiedBy>
  <cp:revision>23</cp:revision>
  <dcterms:created xsi:type="dcterms:W3CDTF">2015-03-16T08:47:21Z</dcterms:created>
  <dcterms:modified xsi:type="dcterms:W3CDTF">2015-07-11T12:10:32Z</dcterms:modified>
</cp:coreProperties>
</file>