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8" r:id="rId6"/>
    <p:sldId id="257" r:id="rId7"/>
    <p:sldId id="258" r:id="rId8"/>
    <p:sldId id="259" r:id="rId9"/>
    <p:sldId id="260" r:id="rId10"/>
    <p:sldId id="265" r:id="rId11"/>
    <p:sldId id="266" r:id="rId12"/>
    <p:sldId id="267" r:id="rId13"/>
    <p:sldId id="269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71B9-340D-4283-9418-E555553B58ED}" type="datetimeFigureOut">
              <a:rPr lang="de-CH" smtClean="0"/>
              <a:t>25.07.2015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1948-BDD2-49C7-8F93-E172459AB0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387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71B9-340D-4283-9418-E555553B58ED}" type="datetimeFigureOut">
              <a:rPr lang="de-CH" smtClean="0"/>
              <a:t>25.07.2015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1948-BDD2-49C7-8F93-E172459AB0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63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71B9-340D-4283-9418-E555553B58ED}" type="datetimeFigureOut">
              <a:rPr lang="de-CH" smtClean="0"/>
              <a:t>25.07.2015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1948-BDD2-49C7-8F93-E172459AB0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65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71B9-340D-4283-9418-E555553B58ED}" type="datetimeFigureOut">
              <a:rPr lang="de-CH" smtClean="0"/>
              <a:t>25.07.2015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1948-BDD2-49C7-8F93-E172459AB0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46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71B9-340D-4283-9418-E555553B58ED}" type="datetimeFigureOut">
              <a:rPr lang="de-CH" smtClean="0"/>
              <a:t>25.07.2015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1948-BDD2-49C7-8F93-E172459AB0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7125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71B9-340D-4283-9418-E555553B58ED}" type="datetimeFigureOut">
              <a:rPr lang="de-CH" smtClean="0"/>
              <a:t>25.07.2015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1948-BDD2-49C7-8F93-E172459AB0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95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71B9-340D-4283-9418-E555553B58ED}" type="datetimeFigureOut">
              <a:rPr lang="de-CH" smtClean="0"/>
              <a:t>25.07.2015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1948-BDD2-49C7-8F93-E172459AB0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405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71B9-340D-4283-9418-E555553B58ED}" type="datetimeFigureOut">
              <a:rPr lang="de-CH" smtClean="0"/>
              <a:t>25.07.2015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1948-BDD2-49C7-8F93-E172459AB0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511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71B9-340D-4283-9418-E555553B58ED}" type="datetimeFigureOut">
              <a:rPr lang="de-CH" smtClean="0"/>
              <a:t>25.07.2015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1948-BDD2-49C7-8F93-E172459AB0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641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71B9-340D-4283-9418-E555553B58ED}" type="datetimeFigureOut">
              <a:rPr lang="de-CH" smtClean="0"/>
              <a:t>25.07.2015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1948-BDD2-49C7-8F93-E172459AB0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541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71B9-340D-4283-9418-E555553B58ED}" type="datetimeFigureOut">
              <a:rPr lang="de-CH" smtClean="0"/>
              <a:t>25.07.2015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1948-BDD2-49C7-8F93-E172459AB0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431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771B9-340D-4283-9418-E555553B58ED}" type="datetimeFigureOut">
              <a:rPr lang="de-CH" smtClean="0"/>
              <a:t>25.07.2015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61948-BDD2-49C7-8F93-E172459AB0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7551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1.jpeg"/><Relationship Id="rId7" Type="http://schemas.openxmlformats.org/officeDocument/2006/relationships/image" Target="../media/image13.png"/><Relationship Id="rId2" Type="http://schemas.openxmlformats.org/officeDocument/2006/relationships/hyperlink" Target="http://www.google.ch/url?sa=i&amp;rct=j&amp;q=&amp;esrc=s&amp;frm=1&amp;source=images&amp;cd=&amp;cad=rja&amp;uact=8&amp;ved=0CAcQjRw&amp;url=http://www.imgwhoop.com/cartoon-ears-listening.html&amp;ei=4dCXVdbJCsysUYPhg_gL&amp;bvm=bv.96952980,d.bGQ&amp;psig=AFQjCNFPKTCIJ-exu4atNngWRH9hbiFtKQ&amp;ust=1436099150134577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Bildanalyse</a:t>
            </a:r>
            <a:endParaRPr lang="de-CH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944816" cy="1752600"/>
          </a:xfrm>
        </p:spPr>
        <p:txBody>
          <a:bodyPr>
            <a:normAutofit fontScale="92500"/>
          </a:bodyPr>
          <a:lstStyle/>
          <a:p>
            <a:pPr algn="l"/>
            <a:r>
              <a:rPr lang="de-CH" dirty="0" smtClean="0"/>
              <a:t>Design Review</a:t>
            </a:r>
          </a:p>
          <a:p>
            <a:pPr algn="l"/>
            <a:r>
              <a:rPr lang="de-CH" dirty="0"/>
              <a:t>Betreuer: Mathias </a:t>
            </a:r>
            <a:r>
              <a:rPr lang="de-CH" dirty="0" smtClean="0"/>
              <a:t>Bachmann</a:t>
            </a:r>
            <a:endParaRPr lang="de-CH" dirty="0"/>
          </a:p>
          <a:p>
            <a:pPr algn="l"/>
            <a:r>
              <a:rPr lang="de-CH" dirty="0"/>
              <a:t>Auftraggeber &amp; Student: Roger Bollmann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576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Offene Punkte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IIS Module schreibt kein brauchbares Logfile</a:t>
            </a:r>
          </a:p>
          <a:p>
            <a:r>
              <a:rPr lang="de-CH" dirty="0" smtClean="0"/>
              <a:t>Transport muss verschlüsselt werden</a:t>
            </a:r>
          </a:p>
          <a:p>
            <a:r>
              <a:rPr lang="de-CH" dirty="0" smtClean="0"/>
              <a:t>Vergleich von verschiedenen OCR-Apps</a:t>
            </a:r>
          </a:p>
          <a:p>
            <a:r>
              <a:rPr lang="de-CH" dirty="0" smtClean="0"/>
              <a:t>Anforderungen spezifischer definieren</a:t>
            </a:r>
          </a:p>
          <a:p>
            <a:r>
              <a:rPr lang="de-CH" dirty="0" smtClean="0"/>
              <a:t>OCR Algorithmus erläutern</a:t>
            </a:r>
          </a:p>
          <a:p>
            <a:r>
              <a:rPr lang="de-CH" dirty="0" smtClean="0"/>
              <a:t>Dokumentation überarbeiten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1373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Überprüfung Teilaufgaben</a:t>
            </a:r>
            <a:endParaRPr lang="de-CH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CH" dirty="0"/>
              <a:t>Analyse von verschiedenen </a:t>
            </a:r>
            <a:r>
              <a:rPr lang="de-CH" dirty="0" smtClean="0"/>
              <a:t>Übertragungsmethoden </a:t>
            </a:r>
            <a:r>
              <a:rPr lang="de-CH" dirty="0" smtClean="0">
                <a:sym typeface="Wingdings" panose="05000000000000000000" pitchFamily="2" charset="2"/>
              </a:rPr>
              <a:t> WCF Übertragungsmethoden??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6802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Restplanung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96752"/>
            <a:ext cx="7375844" cy="561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7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1829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Aktueller Stand</a:t>
            </a:r>
          </a:p>
          <a:p>
            <a:r>
              <a:rPr lang="de-CH" dirty="0" smtClean="0"/>
              <a:t>Konzept</a:t>
            </a:r>
          </a:p>
          <a:p>
            <a:r>
              <a:rPr lang="de-CH" dirty="0" smtClean="0"/>
              <a:t>Offene Punkte</a:t>
            </a:r>
          </a:p>
          <a:p>
            <a:r>
              <a:rPr lang="de-CH" dirty="0" smtClean="0"/>
              <a:t>Überprüfung Teilaufgaben</a:t>
            </a:r>
          </a:p>
          <a:p>
            <a:r>
              <a:rPr lang="de-CH" dirty="0" smtClean="0"/>
              <a:t>Restplanung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2999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Aktueller Stand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CH" dirty="0" smtClean="0"/>
              <a:t>Recherche</a:t>
            </a:r>
            <a:endParaRPr lang="de-CH" dirty="0"/>
          </a:p>
          <a:p>
            <a:pPr lvl="1"/>
            <a:r>
              <a:rPr lang="de-CH" dirty="0" smtClean="0"/>
              <a:t>Analyse </a:t>
            </a:r>
            <a:r>
              <a:rPr lang="de-CH" dirty="0"/>
              <a:t>von verschiedenen Methoden zum Abfangen von Bilder auf </a:t>
            </a:r>
            <a:r>
              <a:rPr lang="de-CH" dirty="0" smtClean="0"/>
              <a:t>einem Webserver</a:t>
            </a:r>
            <a:endParaRPr lang="de-CH" dirty="0"/>
          </a:p>
          <a:p>
            <a:pPr lvl="1"/>
            <a:r>
              <a:rPr lang="de-CH" dirty="0" smtClean="0"/>
              <a:t>Analyse </a:t>
            </a:r>
            <a:r>
              <a:rPr lang="de-CH" dirty="0"/>
              <a:t>von verschiedenen Übertragungsmethoden</a:t>
            </a:r>
          </a:p>
          <a:p>
            <a:r>
              <a:rPr lang="de-CH" dirty="0" smtClean="0"/>
              <a:t>Anforderungen </a:t>
            </a:r>
            <a:r>
              <a:rPr lang="de-CH" dirty="0"/>
              <a:t>ermitteln und dokumentieren</a:t>
            </a:r>
          </a:p>
          <a:p>
            <a:r>
              <a:rPr lang="de-CH" dirty="0" smtClean="0"/>
              <a:t>Erstellen </a:t>
            </a:r>
            <a:r>
              <a:rPr lang="de-CH" dirty="0"/>
              <a:t>eines </a:t>
            </a:r>
            <a:r>
              <a:rPr lang="de-CH" dirty="0" smtClean="0"/>
              <a:t>Konzepts</a:t>
            </a:r>
          </a:p>
          <a:p>
            <a:pPr lvl="1"/>
            <a:r>
              <a:rPr lang="de-CH" dirty="0" smtClean="0"/>
              <a:t>Vergleichen </a:t>
            </a:r>
            <a:r>
              <a:rPr lang="de-CH" dirty="0"/>
              <a:t>von verschiedenen Textanalytik-Applikationen</a:t>
            </a:r>
          </a:p>
          <a:p>
            <a:r>
              <a:rPr lang="de-CH" dirty="0" smtClean="0"/>
              <a:t>Erstellen </a:t>
            </a:r>
            <a:r>
              <a:rPr lang="de-CH" dirty="0"/>
              <a:t>eines Proof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Concepts</a:t>
            </a:r>
            <a:endParaRPr lang="de-CH" dirty="0"/>
          </a:p>
          <a:p>
            <a:pPr lvl="1"/>
            <a:r>
              <a:rPr lang="de-CH" dirty="0" smtClean="0"/>
              <a:t>Implementierung </a:t>
            </a:r>
            <a:r>
              <a:rPr lang="de-CH" dirty="0"/>
              <a:t>eines Senders, welcher die Bilder abfängt und an </a:t>
            </a:r>
            <a:r>
              <a:rPr lang="de-CH" dirty="0" smtClean="0"/>
              <a:t>den Empfänger </a:t>
            </a:r>
            <a:r>
              <a:rPr lang="de-CH" dirty="0"/>
              <a:t>weiterleitet</a:t>
            </a:r>
          </a:p>
          <a:p>
            <a:pPr lvl="1"/>
            <a:r>
              <a:rPr lang="de-CH" dirty="0" smtClean="0"/>
              <a:t>Implementierung </a:t>
            </a:r>
            <a:r>
              <a:rPr lang="de-CH" dirty="0"/>
              <a:t>eines Empfängers, welcher die Bilder empfängt und in </a:t>
            </a:r>
            <a:r>
              <a:rPr lang="de-CH" dirty="0" smtClean="0"/>
              <a:t>Text umwandelt</a:t>
            </a:r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03298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Konzept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Übersicht</a:t>
            </a:r>
          </a:p>
          <a:p>
            <a:r>
              <a:rPr lang="de-CH" dirty="0" smtClean="0"/>
              <a:t>Logger</a:t>
            </a:r>
          </a:p>
          <a:p>
            <a:r>
              <a:rPr lang="de-CH" dirty="0" smtClean="0"/>
              <a:t>Logfile </a:t>
            </a:r>
            <a:r>
              <a:rPr lang="de-CH" dirty="0" err="1" smtClean="0"/>
              <a:t>Listener</a:t>
            </a:r>
            <a:endParaRPr lang="de-CH" dirty="0" smtClean="0"/>
          </a:p>
          <a:p>
            <a:r>
              <a:rPr lang="de-CH" dirty="0" smtClean="0"/>
              <a:t>Image Transfer Handler</a:t>
            </a:r>
          </a:p>
          <a:p>
            <a:r>
              <a:rPr lang="de-CH" dirty="0" smtClean="0"/>
              <a:t>Service/</a:t>
            </a:r>
            <a:r>
              <a:rPr lang="de-CH" dirty="0" err="1" smtClean="0"/>
              <a:t>Translator</a:t>
            </a:r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2058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Übersicht</a:t>
            </a:r>
            <a:endParaRPr lang="de-CH" dirty="0"/>
          </a:p>
        </p:txBody>
      </p:sp>
      <p:sp>
        <p:nvSpPr>
          <p:cNvPr id="4" name="Rounded Rectangle 2"/>
          <p:cNvSpPr>
            <a:spLocks noChangeArrowheads="1"/>
          </p:cNvSpPr>
          <p:nvPr/>
        </p:nvSpPr>
        <p:spPr bwMode="auto">
          <a:xfrm>
            <a:off x="2771800" y="3284984"/>
            <a:ext cx="4779963" cy="288032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endParaRPr lang="de-CH" altLang="de-DE"/>
          </a:p>
        </p:txBody>
      </p:sp>
      <p:pic>
        <p:nvPicPr>
          <p:cNvPr id="5" name="Picture 2" descr="\\ubsprod.msad.ubs.net\UserData\T216365\Home\Documents\Microsoft Clip Organizer\MCj0433941000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73332"/>
            <a:ext cx="929258" cy="9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\\ubsprod.msad.ubs.net\UserData\T216365\Home\Documents\Microsoft Clip Organizer\j04316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524" y="4552896"/>
            <a:ext cx="852488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\\ubsprod.msad.ubs.net\UserData\T216365\Home\Documents\Microsoft Clip Organizer\j04316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542584"/>
            <a:ext cx="852488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\\ubsprod.msad.ubs.net\UserData\T216365\Home\Documents\Microsoft Clip Organizer\j043254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4824"/>
            <a:ext cx="819340" cy="59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6"/>
          <p:cNvCxnSpPr>
            <a:stCxn id="5" idx="2"/>
            <a:endCxn id="6" idx="0"/>
          </p:cNvCxnSpPr>
          <p:nvPr/>
        </p:nvCxnSpPr>
        <p:spPr>
          <a:xfrm>
            <a:off x="2444341" y="3202590"/>
            <a:ext cx="39427" cy="1350306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8"/>
          <p:cNvCxnSpPr/>
          <p:nvPr/>
        </p:nvCxnSpPr>
        <p:spPr>
          <a:xfrm flipH="1" flipV="1">
            <a:off x="1857348" y="1844824"/>
            <a:ext cx="62642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1"/>
          <p:cNvCxnSpPr/>
          <p:nvPr/>
        </p:nvCxnSpPr>
        <p:spPr>
          <a:xfrm flipH="1" flipV="1">
            <a:off x="1038008" y="2441278"/>
            <a:ext cx="1445760" cy="123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2"/>
          <p:cNvSpPr txBox="1"/>
          <p:nvPr/>
        </p:nvSpPr>
        <p:spPr>
          <a:xfrm>
            <a:off x="1547664" y="5301208"/>
            <a:ext cx="1340900" cy="371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Webserver</a:t>
            </a:r>
            <a:endParaRPr lang="en-US" dirty="0"/>
          </a:p>
        </p:txBody>
      </p:sp>
      <p:cxnSp>
        <p:nvCxnSpPr>
          <p:cNvPr id="13" name="Straight Arrow Connector 15"/>
          <p:cNvCxnSpPr>
            <a:stCxn id="7" idx="1"/>
            <a:endCxn id="6" idx="3"/>
          </p:cNvCxnSpPr>
          <p:nvPr/>
        </p:nvCxnSpPr>
        <p:spPr>
          <a:xfrm flipH="1">
            <a:off x="2910012" y="4968828"/>
            <a:ext cx="3174156" cy="10312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3" descr="\\ubsprod.msad.ubs.net\UserData\T216365\Home\Documents\Microsoft Clip Organizer\j043254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838" y="4797152"/>
            <a:ext cx="645170" cy="46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\\ubsprod.msad.ubs.net\UserData\T216365\Home\Documents\Microsoft Clip Organizer\j043259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554638"/>
            <a:ext cx="651868" cy="65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\\ubsprod.msad.ubs.net\UserData\T216365\Home\Documents\Microsoft Clip Organizer\j043254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655686"/>
            <a:ext cx="617844" cy="44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9"/>
          <p:cNvCxnSpPr>
            <a:stCxn id="16" idx="3"/>
            <a:endCxn id="15" idx="1"/>
          </p:cNvCxnSpPr>
          <p:nvPr/>
        </p:nvCxnSpPr>
        <p:spPr>
          <a:xfrm>
            <a:off x="6125948" y="3880572"/>
            <a:ext cx="60629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22"/>
          <p:cNvCxnSpPr>
            <a:endCxn id="16" idx="2"/>
          </p:cNvCxnSpPr>
          <p:nvPr/>
        </p:nvCxnSpPr>
        <p:spPr>
          <a:xfrm rot="16200000" flipV="1">
            <a:off x="5804042" y="4118442"/>
            <a:ext cx="437127" cy="411158"/>
          </a:xfrm>
          <a:prstGeom prst="curvedConnector3">
            <a:avLst>
              <a:gd name="adj1" fmla="val 3940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26"/>
          <p:cNvCxnSpPr>
            <a:stCxn id="15" idx="2"/>
            <a:endCxn id="7" idx="0"/>
          </p:cNvCxnSpPr>
          <p:nvPr/>
        </p:nvCxnSpPr>
        <p:spPr>
          <a:xfrm rot="5400000">
            <a:off x="6616254" y="4100664"/>
            <a:ext cx="336078" cy="547762"/>
          </a:xfrm>
          <a:prstGeom prst="curvedConnector3">
            <a:avLst>
              <a:gd name="adj1" fmla="val 867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33"/>
          <p:cNvSpPr txBox="1"/>
          <p:nvPr/>
        </p:nvSpPr>
        <p:spPr>
          <a:xfrm>
            <a:off x="5800551" y="5374957"/>
            <a:ext cx="1435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Bildanalyse</a:t>
            </a:r>
            <a:r>
              <a:rPr lang="en-US" dirty="0" smtClean="0"/>
              <a:t>- Server</a:t>
            </a:r>
            <a:endParaRPr lang="en-US" dirty="0"/>
          </a:p>
        </p:txBody>
      </p:sp>
      <p:pic>
        <p:nvPicPr>
          <p:cNvPr id="21" name="Picture 5" descr="\\ubsprod.msad.ubs.net\UserData\T216365\Home\Documents\Microsoft Clip Organizer\j043261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527" y="4883831"/>
            <a:ext cx="349721" cy="34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\\ubsprod.msad.ubs.net\UserData\T216365\Home\Documents\Microsoft Clip Organizer\j043261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605" y="4810050"/>
            <a:ext cx="349721" cy="34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ptagon 30"/>
          <p:cNvSpPr/>
          <p:nvPr/>
        </p:nvSpPr>
        <p:spPr>
          <a:xfrm>
            <a:off x="5817026" y="1700808"/>
            <a:ext cx="380439" cy="36004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Heptagon 38"/>
          <p:cNvSpPr/>
          <p:nvPr/>
        </p:nvSpPr>
        <p:spPr>
          <a:xfrm>
            <a:off x="5817026" y="2117242"/>
            <a:ext cx="380439" cy="36004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Heptagon 39"/>
          <p:cNvSpPr/>
          <p:nvPr/>
        </p:nvSpPr>
        <p:spPr>
          <a:xfrm>
            <a:off x="5832385" y="2564904"/>
            <a:ext cx="380439" cy="36004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Heptagon 40"/>
          <p:cNvSpPr/>
          <p:nvPr/>
        </p:nvSpPr>
        <p:spPr>
          <a:xfrm>
            <a:off x="2887868" y="4552896"/>
            <a:ext cx="380439" cy="36004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Heptagon 41"/>
          <p:cNvSpPr/>
          <p:nvPr/>
        </p:nvSpPr>
        <p:spPr>
          <a:xfrm>
            <a:off x="5783307" y="4450010"/>
            <a:ext cx="380439" cy="36004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Heptagon 43"/>
          <p:cNvSpPr/>
          <p:nvPr/>
        </p:nvSpPr>
        <p:spPr>
          <a:xfrm>
            <a:off x="6279793" y="3420217"/>
            <a:ext cx="380439" cy="36004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9" name="TextBox 44"/>
          <p:cNvSpPr txBox="1"/>
          <p:nvPr/>
        </p:nvSpPr>
        <p:spPr>
          <a:xfrm>
            <a:off x="6279793" y="1689199"/>
            <a:ext cx="1340900" cy="371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Sender</a:t>
            </a:r>
            <a:endParaRPr lang="en-US" dirty="0"/>
          </a:p>
        </p:txBody>
      </p:sp>
      <p:sp>
        <p:nvSpPr>
          <p:cNvPr id="30" name="TextBox 45"/>
          <p:cNvSpPr txBox="1"/>
          <p:nvPr/>
        </p:nvSpPr>
        <p:spPr>
          <a:xfrm>
            <a:off x="6300192" y="2117242"/>
            <a:ext cx="1340900" cy="371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Empfänger</a:t>
            </a:r>
            <a:endParaRPr lang="en-US" dirty="0"/>
          </a:p>
        </p:txBody>
      </p:sp>
      <p:sp>
        <p:nvSpPr>
          <p:cNvPr id="31" name="TextBox 46"/>
          <p:cNvSpPr txBox="1"/>
          <p:nvPr/>
        </p:nvSpPr>
        <p:spPr>
          <a:xfrm>
            <a:off x="6300192" y="2553295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Bild</a:t>
            </a:r>
            <a:r>
              <a:rPr lang="en-US" dirty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Text Translator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01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Logger - Sender</a:t>
            </a:r>
            <a:endParaRPr lang="de-CH" dirty="0"/>
          </a:p>
        </p:txBody>
      </p:sp>
      <p:pic>
        <p:nvPicPr>
          <p:cNvPr id="1026" name="Picture 2" descr="\\ubsprod.msad.ubs.net\UserData\T216365\Home\Documents\Microsoft Clip Organizer\MCj0433944000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679457"/>
            <a:ext cx="1144141" cy="114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\\ubsprod.msad.ubs.net\UserData\T216365\Home\Documents\Microsoft Clip Organizer\j04316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026" y="2646204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2915816" y="2276872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915816" y="2780928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91880" y="184482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GET /index.html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3491880" y="242088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GET /picture.jpg</a:t>
            </a:r>
            <a:endParaRPr lang="de-CH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15816" y="3626177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43808" y="335699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Index.html</a:t>
            </a:r>
            <a:endParaRPr lang="de-CH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915816" y="4509120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43808" y="421179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Picture.jpg</a:t>
            </a:r>
            <a:endParaRPr lang="de-CH" dirty="0"/>
          </a:p>
        </p:txBody>
      </p:sp>
      <p:pic>
        <p:nvPicPr>
          <p:cNvPr id="1031" name="Picture 7" descr="\\ubsprod.msad.ubs.net\UserData\T216365\Home\Documents\Microsoft Clip Organizer\j043266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02" y="4928944"/>
            <a:ext cx="946746" cy="94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own Arrow 10"/>
          <p:cNvSpPr/>
          <p:nvPr/>
        </p:nvSpPr>
        <p:spPr>
          <a:xfrm rot="789423">
            <a:off x="521283" y="4020062"/>
            <a:ext cx="290914" cy="10570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Curved Right Arrow 22"/>
          <p:cNvSpPr/>
          <p:nvPr/>
        </p:nvSpPr>
        <p:spPr>
          <a:xfrm>
            <a:off x="928688" y="2276872"/>
            <a:ext cx="883288" cy="172395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pic>
        <p:nvPicPr>
          <p:cNvPr id="1032" name="Picture 8" descr="\\ubsprod.msad.ubs.net\UserData\T216365\Home\Documents\Microsoft Clip Organizer\j044131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494" y="3372807"/>
            <a:ext cx="532482" cy="53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urved Right Arrow 32"/>
          <p:cNvSpPr/>
          <p:nvPr/>
        </p:nvSpPr>
        <p:spPr>
          <a:xfrm>
            <a:off x="899592" y="2594817"/>
            <a:ext cx="883288" cy="201765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pic>
        <p:nvPicPr>
          <p:cNvPr id="1033" name="Picture 9" descr="\\ubsprod.msad.ubs.net\UserData\T216365\Home\Documents\Microsoft Clip Organizer\j043959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76" y="2996952"/>
            <a:ext cx="82642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\\ubsprod.msad.ubs.net\UserData\T216365\Home\Documents\Microsoft Clip Organizer\j0432526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44" y="3456216"/>
            <a:ext cx="544611" cy="54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\\ubsprod.msad.ubs.net\UserData\T216365\Home\Documents\Microsoft Clip Organizer\j044131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091" y="4225587"/>
            <a:ext cx="532482" cy="53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25477" y="1813994"/>
            <a:ext cx="1372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Filter:</a:t>
            </a:r>
          </a:p>
          <a:p>
            <a:r>
              <a:rPr lang="de-CH" dirty="0" smtClean="0"/>
              <a:t>Log Images</a:t>
            </a:r>
            <a:endParaRPr lang="de-CH" dirty="0"/>
          </a:p>
        </p:txBody>
      </p:sp>
      <p:pic>
        <p:nvPicPr>
          <p:cNvPr id="1028" name="Picture 4" descr="\\ubsprod.msad.ubs.net\UserData\T216365\Home\Documents\Microsoft Clip Organizer\j0432599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716" y="3251527"/>
            <a:ext cx="749300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\\ubsprod.msad.ubs.net\UserData\T216365\Home\Documents\Microsoft Clip Organizer\j0432543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936" y="4204445"/>
            <a:ext cx="677080" cy="49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120248" y="5013176"/>
            <a:ext cx="150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Logfile.txt</a:t>
            </a:r>
            <a:endParaRPr lang="de-CH" dirty="0"/>
          </a:p>
        </p:txBody>
      </p:sp>
      <p:sp>
        <p:nvSpPr>
          <p:cNvPr id="26" name="TextBox 25"/>
          <p:cNvSpPr txBox="1"/>
          <p:nvPr/>
        </p:nvSpPr>
        <p:spPr>
          <a:xfrm>
            <a:off x="6804248" y="2286164"/>
            <a:ext cx="108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User1</a:t>
            </a:r>
            <a:endParaRPr lang="de-CH" dirty="0"/>
          </a:p>
        </p:txBody>
      </p:sp>
      <p:sp>
        <p:nvSpPr>
          <p:cNvPr id="27" name="TextBox 26"/>
          <p:cNvSpPr txBox="1"/>
          <p:nvPr/>
        </p:nvSpPr>
        <p:spPr>
          <a:xfrm>
            <a:off x="928688" y="1124744"/>
            <a:ext cx="3787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Server: www.bildanalyse.ch</a:t>
            </a:r>
          </a:p>
          <a:p>
            <a:r>
              <a:rPr lang="de-CH" dirty="0" smtClean="0"/>
              <a:t>App: Bildanalyse</a:t>
            </a:r>
            <a:endParaRPr lang="de-CH" dirty="0"/>
          </a:p>
        </p:txBody>
      </p:sp>
      <p:sp>
        <p:nvSpPr>
          <p:cNvPr id="39" name="TextBox 38"/>
          <p:cNvSpPr txBox="1"/>
          <p:nvPr/>
        </p:nvSpPr>
        <p:spPr>
          <a:xfrm>
            <a:off x="4730520" y="4149080"/>
            <a:ext cx="185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Status-Code: 200</a:t>
            </a:r>
            <a:endParaRPr lang="de-CH" dirty="0"/>
          </a:p>
        </p:txBody>
      </p:sp>
      <p:sp>
        <p:nvSpPr>
          <p:cNvPr id="40" name="TextBox 39"/>
          <p:cNvSpPr txBox="1"/>
          <p:nvPr/>
        </p:nvSpPr>
        <p:spPr>
          <a:xfrm>
            <a:off x="4572000" y="3272661"/>
            <a:ext cx="185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Status-Code: 200</a:t>
            </a:r>
            <a:endParaRPr lang="de-CH" dirty="0"/>
          </a:p>
        </p:txBody>
      </p:sp>
      <p:sp>
        <p:nvSpPr>
          <p:cNvPr id="29" name="TextBox 28"/>
          <p:cNvSpPr txBox="1"/>
          <p:nvPr/>
        </p:nvSpPr>
        <p:spPr>
          <a:xfrm>
            <a:off x="1279494" y="5402317"/>
            <a:ext cx="5740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C:/www/image/picture.jpg|type/image|200|User1|Bildanalyse|www.bildanalyse.ch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396723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de-CH" dirty="0" smtClean="0"/>
              <a:t>Logfile </a:t>
            </a:r>
            <a:r>
              <a:rPr lang="de-CH" dirty="0" err="1" smtClean="0"/>
              <a:t>Listener</a:t>
            </a:r>
            <a:r>
              <a:rPr lang="de-CH" dirty="0" smtClean="0"/>
              <a:t> - Sender</a:t>
            </a:r>
            <a:endParaRPr lang="de-CH" dirty="0"/>
          </a:p>
        </p:txBody>
      </p:sp>
      <p:pic>
        <p:nvPicPr>
          <p:cNvPr id="2050" name="Picture 2" descr="https://encrypted-tbn1.gstatic.com/images?q=tbn:ANd9GcTQ-UbuR3f35oo8BK41p6RdRSvZtpVDdRH3UTXCHCqdIbDQZ50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71" y="3501008"/>
            <a:ext cx="811335" cy="131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ubsprod.msad.ubs.net\UserData\T216365\Home\Documents\Microsoft Clip Organizer\j043161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95" y="2060848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\\ubsprod.msad.ubs.net\UserData\T216365\Home\Documents\Microsoft Clip Organizer\j043266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620" y="1727715"/>
            <a:ext cx="946746" cy="94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27784" y="2201088"/>
            <a:ext cx="150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Logfile.txt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2368030" y="2570420"/>
            <a:ext cx="5740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C:/www/image/picture.jpg|type/image|200|User1|Bildanalyse|www.bildanalyse.ch</a:t>
            </a:r>
            <a:endParaRPr lang="de-CH" sz="1200" dirty="0"/>
          </a:p>
        </p:txBody>
      </p:sp>
      <p:sp>
        <p:nvSpPr>
          <p:cNvPr id="12" name="Up Arrow 11"/>
          <p:cNvSpPr/>
          <p:nvPr/>
        </p:nvSpPr>
        <p:spPr>
          <a:xfrm rot="1443731">
            <a:off x="2123728" y="2847419"/>
            <a:ext cx="360040" cy="65358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051" name="Picture 3" descr="\\ubsprod.msad.ubs.net\UserData\T216365\Home\Documents\Microsoft Clip Organizer\j043388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169" y="5371394"/>
            <a:ext cx="700197" cy="70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\\ubsprod.msad.ubs.net\UserData\T216365\Home\Documents\Microsoft Clip Organizer\j0431629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762" y="5371394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Heptagon 15"/>
          <p:cNvSpPr/>
          <p:nvPr/>
        </p:nvSpPr>
        <p:spPr>
          <a:xfrm>
            <a:off x="996828" y="3979366"/>
            <a:ext cx="380439" cy="36004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Heptagon 16"/>
          <p:cNvSpPr/>
          <p:nvPr/>
        </p:nvSpPr>
        <p:spPr>
          <a:xfrm>
            <a:off x="1897620" y="5191374"/>
            <a:ext cx="380439" cy="36004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8" name="Picture 5" descr="\\ubsprod.msad.ubs.net\UserData\T216365\Home\Documents\Microsoft Clip Organizer\j0432543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979366"/>
            <a:ext cx="677080" cy="49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Heptagon 18"/>
          <p:cNvSpPr/>
          <p:nvPr/>
        </p:nvSpPr>
        <p:spPr>
          <a:xfrm>
            <a:off x="2692185" y="4093908"/>
            <a:ext cx="380439" cy="36004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Up Arrow 19"/>
          <p:cNvSpPr/>
          <p:nvPr/>
        </p:nvSpPr>
        <p:spPr>
          <a:xfrm rot="8729507">
            <a:off x="1343145" y="4591029"/>
            <a:ext cx="360040" cy="65358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Up Arrow 20"/>
          <p:cNvSpPr/>
          <p:nvPr/>
        </p:nvSpPr>
        <p:spPr>
          <a:xfrm rot="2381581">
            <a:off x="2436338" y="4498144"/>
            <a:ext cx="360040" cy="65358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ight Arrow 12"/>
          <p:cNvSpPr/>
          <p:nvPr/>
        </p:nvSpPr>
        <p:spPr>
          <a:xfrm>
            <a:off x="4148624" y="3979366"/>
            <a:ext cx="1103099" cy="378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Heptagon 22"/>
          <p:cNvSpPr/>
          <p:nvPr/>
        </p:nvSpPr>
        <p:spPr>
          <a:xfrm>
            <a:off x="4427984" y="3593051"/>
            <a:ext cx="380439" cy="36004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2053" name="Picture 5" descr="\\ubsprod.msad.ubs.net\UserData\T216365\Home\Documents\Microsoft Clip Organizer\j043253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552" y="4610729"/>
            <a:ext cx="307094" cy="30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\\ubsprod.msad.ubs.net\UserData\T216365\Home\Documents\Microsoft Clip Organizer\j0432599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548" y="5063447"/>
            <a:ext cx="736572" cy="73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203848" y="5764614"/>
            <a:ext cx="69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Infos</a:t>
            </a:r>
            <a:endParaRPr lang="de-CH" dirty="0"/>
          </a:p>
        </p:txBody>
      </p:sp>
      <p:sp>
        <p:nvSpPr>
          <p:cNvPr id="15" name="TextBox 14"/>
          <p:cNvSpPr txBox="1"/>
          <p:nvPr/>
        </p:nvSpPr>
        <p:spPr>
          <a:xfrm>
            <a:off x="5436096" y="39747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Transfer Handler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5024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2372" y="260648"/>
            <a:ext cx="8229600" cy="1143000"/>
          </a:xfrm>
        </p:spPr>
        <p:txBody>
          <a:bodyPr>
            <a:normAutofit/>
          </a:bodyPr>
          <a:lstStyle/>
          <a:p>
            <a:r>
              <a:rPr lang="de-CH" dirty="0" smtClean="0"/>
              <a:t>Transfer Handler - Sender</a:t>
            </a:r>
            <a:endParaRPr lang="de-CH" dirty="0"/>
          </a:p>
        </p:txBody>
      </p:sp>
      <p:pic>
        <p:nvPicPr>
          <p:cNvPr id="6" name="Picture 3" descr="\\ubsprod.msad.ubs.net\UserData\T216365\Home\Documents\Microsoft Clip Organizer\j04316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20" y="2924656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Heptagon 15"/>
          <p:cNvSpPr/>
          <p:nvPr/>
        </p:nvSpPr>
        <p:spPr>
          <a:xfrm>
            <a:off x="2729896" y="1983382"/>
            <a:ext cx="380439" cy="36004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18" name="Picture 5" descr="\\ubsprod.msad.ubs.net\UserData\T216365\Home\Documents\Microsoft Clip Organizer\j043254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87818"/>
            <a:ext cx="677080" cy="49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\\ubsprod.msad.ubs.net\UserData\T216365\Home\Documents\Microsoft Clip Organizer\j043253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368" y="3419181"/>
            <a:ext cx="307094" cy="30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\\ubsprod.msad.ubs.net\UserData\T216365\Home\Documents\Microsoft Clip Organizer\j043259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364" y="3871899"/>
            <a:ext cx="736572" cy="73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547664" y="4573066"/>
            <a:ext cx="69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Infos</a:t>
            </a:r>
            <a:endParaRPr lang="de-CH" dirty="0"/>
          </a:p>
        </p:txBody>
      </p:sp>
      <p:sp>
        <p:nvSpPr>
          <p:cNvPr id="15" name="TextBox 14"/>
          <p:cNvSpPr txBox="1"/>
          <p:nvPr/>
        </p:nvSpPr>
        <p:spPr>
          <a:xfrm>
            <a:off x="611560" y="227141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Transfer Handler</a:t>
            </a:r>
            <a:endParaRPr lang="de-CH" dirty="0"/>
          </a:p>
        </p:txBody>
      </p:sp>
      <p:pic>
        <p:nvPicPr>
          <p:cNvPr id="24" name="Picture 3" descr="\\ubsprod.msad.ubs.net\UserData\T216365\Home\Documents\Microsoft Clip Organizer\j04316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334130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236296" y="377429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Web-Service</a:t>
            </a:r>
            <a:endParaRPr lang="de-CH" dirty="0"/>
          </a:p>
        </p:txBody>
      </p:sp>
      <p:sp>
        <p:nvSpPr>
          <p:cNvPr id="3" name="Right Arrow 2"/>
          <p:cNvSpPr/>
          <p:nvPr/>
        </p:nvSpPr>
        <p:spPr>
          <a:xfrm>
            <a:off x="2699792" y="2415430"/>
            <a:ext cx="4032448" cy="225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Box 4"/>
          <p:cNvSpPr txBox="1"/>
          <p:nvPr/>
        </p:nvSpPr>
        <p:spPr>
          <a:xfrm>
            <a:off x="3275855" y="2031289"/>
            <a:ext cx="3240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Verbindung </a:t>
            </a:r>
            <a:r>
              <a:rPr lang="de-CH" dirty="0" smtClean="0"/>
              <a:t>herstellen</a:t>
            </a:r>
            <a:endParaRPr lang="de-CH" dirty="0"/>
          </a:p>
        </p:txBody>
      </p:sp>
      <p:sp>
        <p:nvSpPr>
          <p:cNvPr id="10" name="Left Arrow 9"/>
          <p:cNvSpPr/>
          <p:nvPr/>
        </p:nvSpPr>
        <p:spPr>
          <a:xfrm>
            <a:off x="2699792" y="3145816"/>
            <a:ext cx="3960440" cy="2733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TextBox 27"/>
          <p:cNvSpPr txBox="1"/>
          <p:nvPr/>
        </p:nvSpPr>
        <p:spPr>
          <a:xfrm>
            <a:off x="3275856" y="2776484"/>
            <a:ext cx="2423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Verbindung akzeptieren</a:t>
            </a:r>
            <a:endParaRPr lang="de-CH" dirty="0"/>
          </a:p>
        </p:txBody>
      </p:sp>
      <p:sp>
        <p:nvSpPr>
          <p:cNvPr id="29" name="Right Arrow 28"/>
          <p:cNvSpPr/>
          <p:nvPr/>
        </p:nvSpPr>
        <p:spPr>
          <a:xfrm>
            <a:off x="2729896" y="4240185"/>
            <a:ext cx="4032448" cy="225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TextBox 29"/>
          <p:cNvSpPr txBox="1"/>
          <p:nvPr/>
        </p:nvSpPr>
        <p:spPr>
          <a:xfrm>
            <a:off x="3395044" y="387189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Daten senden</a:t>
            </a:r>
            <a:endParaRPr lang="de-CH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947" y="4579590"/>
            <a:ext cx="13144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Heptagon 32"/>
          <p:cNvSpPr/>
          <p:nvPr/>
        </p:nvSpPr>
        <p:spPr>
          <a:xfrm>
            <a:off x="5629628" y="2761395"/>
            <a:ext cx="380439" cy="36004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4" name="Heptagon 33"/>
          <p:cNvSpPr/>
          <p:nvPr/>
        </p:nvSpPr>
        <p:spPr>
          <a:xfrm>
            <a:off x="2928223" y="3870181"/>
            <a:ext cx="380439" cy="36004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6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4644008" y="1268760"/>
            <a:ext cx="3744416" cy="51125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tangle 24"/>
          <p:cNvSpPr/>
          <p:nvPr/>
        </p:nvSpPr>
        <p:spPr>
          <a:xfrm>
            <a:off x="323528" y="1292853"/>
            <a:ext cx="3744416" cy="3528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tangle 4"/>
          <p:cNvSpPr/>
          <p:nvPr/>
        </p:nvSpPr>
        <p:spPr>
          <a:xfrm>
            <a:off x="755576" y="5013176"/>
            <a:ext cx="1152698" cy="1305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de-CH" dirty="0" smtClean="0"/>
              <a:t>Service/</a:t>
            </a:r>
            <a:r>
              <a:rPr lang="de-CH" dirty="0" err="1" smtClean="0"/>
              <a:t>Translator</a:t>
            </a:r>
            <a:r>
              <a:rPr lang="de-CH" dirty="0" smtClean="0"/>
              <a:t> - Empfänger</a:t>
            </a:r>
            <a:endParaRPr lang="de-CH" dirty="0"/>
          </a:p>
        </p:txBody>
      </p:sp>
      <p:pic>
        <p:nvPicPr>
          <p:cNvPr id="6" name="Picture 3" descr="\\ubsprod.msad.ubs.net\UserData\T216365\Home\Documents\Microsoft Clip Organizer\j04316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9" y="5373216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Heptagon 15"/>
          <p:cNvSpPr/>
          <p:nvPr/>
        </p:nvSpPr>
        <p:spPr>
          <a:xfrm>
            <a:off x="801203" y="2091569"/>
            <a:ext cx="380439" cy="36004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18" name="Picture 5" descr="\\ubsprod.msad.ubs.net\UserData\T216365\Home\Documents\Microsoft Clip Organizer\j043254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210" y="2059243"/>
            <a:ext cx="677080" cy="49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\\ubsprod.msad.ubs.net\UserData\T216365\Home\Documents\Microsoft Clip Organizer\j043259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373216"/>
            <a:ext cx="736572" cy="73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095941" y="5949280"/>
            <a:ext cx="69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Infos</a:t>
            </a:r>
            <a:endParaRPr lang="de-CH" dirty="0"/>
          </a:p>
        </p:txBody>
      </p:sp>
      <p:pic>
        <p:nvPicPr>
          <p:cNvPr id="24" name="Picture 3" descr="\\ubsprod.msad.ubs.net\UserData\T216365\Home\Documents\Microsoft Clip Organizer\j043388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625" y="3404910"/>
            <a:ext cx="700197" cy="70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own Arrow 1"/>
          <p:cNvSpPr/>
          <p:nvPr/>
        </p:nvSpPr>
        <p:spPr>
          <a:xfrm>
            <a:off x="1618625" y="2661004"/>
            <a:ext cx="289079" cy="7439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Box 2"/>
          <p:cNvSpPr txBox="1"/>
          <p:nvPr/>
        </p:nvSpPr>
        <p:spPr>
          <a:xfrm>
            <a:off x="2009290" y="2571291"/>
            <a:ext cx="1554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Bild speichern im Input Directory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5013176"/>
            <a:ext cx="1152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Memory</a:t>
            </a:r>
            <a:endParaRPr lang="de-CH" dirty="0"/>
          </a:p>
        </p:txBody>
      </p:sp>
      <p:sp>
        <p:nvSpPr>
          <p:cNvPr id="11" name="Right Arrow 10"/>
          <p:cNvSpPr/>
          <p:nvPr/>
        </p:nvSpPr>
        <p:spPr>
          <a:xfrm>
            <a:off x="2318822" y="5080162"/>
            <a:ext cx="290125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" name="Heptagon 28"/>
          <p:cNvSpPr/>
          <p:nvPr/>
        </p:nvSpPr>
        <p:spPr>
          <a:xfrm>
            <a:off x="2318822" y="1731529"/>
            <a:ext cx="380439" cy="36004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786588" y="1278481"/>
            <a:ext cx="1425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Schicke Image Pfad zum </a:t>
            </a:r>
            <a:r>
              <a:rPr lang="de-CH" dirty="0" err="1" smtClean="0"/>
              <a:t>Translator</a:t>
            </a:r>
            <a:endParaRPr lang="de-CH" dirty="0"/>
          </a:p>
        </p:txBody>
      </p:sp>
      <p:sp>
        <p:nvSpPr>
          <p:cNvPr id="26" name="TextBox 25"/>
          <p:cNvSpPr txBox="1"/>
          <p:nvPr/>
        </p:nvSpPr>
        <p:spPr>
          <a:xfrm>
            <a:off x="323528" y="1292853"/>
            <a:ext cx="134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Service</a:t>
            </a:r>
            <a:endParaRPr lang="de-CH" dirty="0"/>
          </a:p>
        </p:txBody>
      </p:sp>
      <p:sp>
        <p:nvSpPr>
          <p:cNvPr id="34" name="TextBox 33"/>
          <p:cNvSpPr txBox="1"/>
          <p:nvPr/>
        </p:nvSpPr>
        <p:spPr>
          <a:xfrm>
            <a:off x="7041202" y="1292853"/>
            <a:ext cx="134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Translator</a:t>
            </a:r>
            <a:endParaRPr lang="de-CH" dirty="0"/>
          </a:p>
        </p:txBody>
      </p:sp>
      <p:pic>
        <p:nvPicPr>
          <p:cNvPr id="35" name="Picture 5" descr="\\ubsprod.msad.ubs.net\UserData\T216365\Home\Documents\Microsoft Clip Organizer\j043254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578" y="2025142"/>
            <a:ext cx="677080" cy="49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urved Left Arrow 26"/>
          <p:cNvSpPr/>
          <p:nvPr/>
        </p:nvSpPr>
        <p:spPr>
          <a:xfrm>
            <a:off x="6372200" y="2228957"/>
            <a:ext cx="669002" cy="12656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pic>
        <p:nvPicPr>
          <p:cNvPr id="37" name="Picture 6" descr="\\ubsprod.msad.ubs.net\UserData\T216365\Home\Documents\Microsoft Clip Organizer\j043259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011009"/>
            <a:ext cx="736572" cy="73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7123015" y="264874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OCR</a:t>
            </a:r>
            <a:endParaRPr lang="de-CH" dirty="0"/>
          </a:p>
        </p:txBody>
      </p:sp>
      <p:pic>
        <p:nvPicPr>
          <p:cNvPr id="39" name="Picture 3" descr="\\ubsprod.msad.ubs.net\UserData\T216365\Home\Documents\Microsoft Clip Organizer\j043388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503" y="4730064"/>
            <a:ext cx="700197" cy="70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Down Arrow 39"/>
          <p:cNvSpPr/>
          <p:nvPr/>
        </p:nvSpPr>
        <p:spPr>
          <a:xfrm>
            <a:off x="5693503" y="3986158"/>
            <a:ext cx="289079" cy="7439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" name="TextBox 40"/>
          <p:cNvSpPr txBox="1"/>
          <p:nvPr/>
        </p:nvSpPr>
        <p:spPr>
          <a:xfrm>
            <a:off x="6263903" y="3896445"/>
            <a:ext cx="1554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Speichern im Output Directory als Text</a:t>
            </a:r>
            <a:endParaRPr lang="de-CH" dirty="0"/>
          </a:p>
        </p:txBody>
      </p:sp>
      <p:sp>
        <p:nvSpPr>
          <p:cNvPr id="42" name="Heptagon 41"/>
          <p:cNvSpPr/>
          <p:nvPr/>
        </p:nvSpPr>
        <p:spPr>
          <a:xfrm>
            <a:off x="7174624" y="2157996"/>
            <a:ext cx="380439" cy="36004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3" name="Heptagon 42"/>
          <p:cNvSpPr/>
          <p:nvPr/>
        </p:nvSpPr>
        <p:spPr>
          <a:xfrm>
            <a:off x="5161005" y="3998070"/>
            <a:ext cx="380439" cy="36004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4" name="Right Arrow 43"/>
          <p:cNvSpPr/>
          <p:nvPr/>
        </p:nvSpPr>
        <p:spPr>
          <a:xfrm>
            <a:off x="3851920" y="1772816"/>
            <a:ext cx="115212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" name="TextBox 44"/>
          <p:cNvSpPr txBox="1"/>
          <p:nvPr/>
        </p:nvSpPr>
        <p:spPr>
          <a:xfrm>
            <a:off x="2195736" y="5342728"/>
            <a:ext cx="264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Schreibt Infos in das File</a:t>
            </a:r>
            <a:endParaRPr lang="de-CH" dirty="0"/>
          </a:p>
        </p:txBody>
      </p:sp>
      <p:sp>
        <p:nvSpPr>
          <p:cNvPr id="46" name="Heptagon 45"/>
          <p:cNvSpPr/>
          <p:nvPr/>
        </p:nvSpPr>
        <p:spPr>
          <a:xfrm>
            <a:off x="2195736" y="5642036"/>
            <a:ext cx="380439" cy="36004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5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Office PowerPoint</Application>
  <PresentationFormat>Bildschirmpräsentation (4:3)</PresentationFormat>
  <Paragraphs>97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 Unicode MS</vt:lpstr>
      <vt:lpstr>Arial</vt:lpstr>
      <vt:lpstr>Calibri</vt:lpstr>
      <vt:lpstr>Frutiger 55 Roman</vt:lpstr>
      <vt:lpstr>Wingdings</vt:lpstr>
      <vt:lpstr>Office Theme</vt:lpstr>
      <vt:lpstr>Bildanalyse</vt:lpstr>
      <vt:lpstr>Agenda</vt:lpstr>
      <vt:lpstr>Aktueller Stand</vt:lpstr>
      <vt:lpstr>Konzept</vt:lpstr>
      <vt:lpstr>Übersicht</vt:lpstr>
      <vt:lpstr>Logger - Sender</vt:lpstr>
      <vt:lpstr>Logfile Listener - Sender</vt:lpstr>
      <vt:lpstr>Transfer Handler - Sender</vt:lpstr>
      <vt:lpstr>Service/Translator - Empfänger</vt:lpstr>
      <vt:lpstr>Offene Punkte</vt:lpstr>
      <vt:lpstr>Überprüfung Teilaufgaben</vt:lpstr>
      <vt:lpstr>Restplanung</vt:lpstr>
      <vt:lpstr>Demo</vt:lpstr>
    </vt:vector>
  </TitlesOfParts>
  <Company>UBS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Bollmann, Roger</dc:creator>
  <cp:lastModifiedBy>Roger Bollmann</cp:lastModifiedBy>
  <cp:revision>17</cp:revision>
  <dcterms:created xsi:type="dcterms:W3CDTF">2015-07-04T11:59:18Z</dcterms:created>
  <dcterms:modified xsi:type="dcterms:W3CDTF">2015-07-25T11:50:43Z</dcterms:modified>
</cp:coreProperties>
</file>