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F123-BEE1-4E11-B52E-5EA4A2313568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F8C-5224-4C51-99E8-22A5485160E4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F123-BEE1-4E11-B52E-5EA4A2313568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F8C-5224-4C51-99E8-22A5485160E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F123-BEE1-4E11-B52E-5EA4A2313568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F8C-5224-4C51-99E8-22A5485160E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F123-BEE1-4E11-B52E-5EA4A2313568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F8C-5224-4C51-99E8-22A5485160E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F123-BEE1-4E11-B52E-5EA4A2313568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F8C-5224-4C51-99E8-22A5485160E4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F123-BEE1-4E11-B52E-5EA4A2313568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F8C-5224-4C51-99E8-22A5485160E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F123-BEE1-4E11-B52E-5EA4A2313568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F8C-5224-4C51-99E8-22A5485160E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F123-BEE1-4E11-B52E-5EA4A2313568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F8C-5224-4C51-99E8-22A5485160E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F123-BEE1-4E11-B52E-5EA4A2313568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F8C-5224-4C51-99E8-22A5485160E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F123-BEE1-4E11-B52E-5EA4A2313568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F8C-5224-4C51-99E8-22A5485160E4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F123-BEE1-4E11-B52E-5EA4A2313568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F8C-5224-4C51-99E8-22A5485160E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132F123-BEE1-4E11-B52E-5EA4A2313568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3EB4F8C-5224-4C51-99E8-22A5485160E4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Bildanalyse-Software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376864" cy="1752600"/>
          </a:xfrm>
        </p:spPr>
        <p:txBody>
          <a:bodyPr/>
          <a:lstStyle/>
          <a:p>
            <a:pPr algn="l"/>
            <a:r>
              <a:rPr lang="en-US" dirty="0" smtClean="0"/>
              <a:t>Kick-off</a:t>
            </a:r>
          </a:p>
          <a:p>
            <a:pPr algn="l"/>
            <a:r>
              <a:rPr lang="en-US" dirty="0" err="1" smtClean="0"/>
              <a:t>Betreuer</a:t>
            </a:r>
            <a:r>
              <a:rPr lang="en-US" dirty="0" smtClean="0"/>
              <a:t>: Mathias Bachman</a:t>
            </a:r>
          </a:p>
          <a:p>
            <a:pPr algn="l"/>
            <a:r>
              <a:rPr lang="en-US" dirty="0" err="1" smtClean="0"/>
              <a:t>Auftraggeber</a:t>
            </a:r>
            <a:r>
              <a:rPr lang="en-US" dirty="0" smtClean="0"/>
              <a:t> &amp; Student: Roger </a:t>
            </a:r>
            <a:r>
              <a:rPr lang="en-US" dirty="0" err="1" smtClean="0"/>
              <a:t>Bollmann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541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Agenda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Ausgangslage</a:t>
            </a:r>
          </a:p>
          <a:p>
            <a:r>
              <a:rPr lang="de-CH" dirty="0" smtClean="0"/>
              <a:t>Ziele</a:t>
            </a:r>
          </a:p>
          <a:p>
            <a:r>
              <a:rPr lang="de-CH" dirty="0" smtClean="0"/>
              <a:t>Aufgabenstellung</a:t>
            </a:r>
          </a:p>
          <a:p>
            <a:r>
              <a:rPr lang="de-CH" dirty="0"/>
              <a:t>Konzept</a:t>
            </a:r>
          </a:p>
          <a:p>
            <a:r>
              <a:rPr lang="de-CH" dirty="0" smtClean="0"/>
              <a:t>Grobplanung</a:t>
            </a:r>
          </a:p>
          <a:p>
            <a:r>
              <a:rPr lang="de-CH" dirty="0" smtClean="0"/>
              <a:t>Erwartete Resultate</a:t>
            </a:r>
          </a:p>
        </p:txBody>
      </p:sp>
    </p:spTree>
    <p:extLst>
      <p:ext uri="{BB962C8B-B14F-4D97-AF65-F5344CB8AC3E}">
        <p14:creationId xmlns:p14="http://schemas.microsoft.com/office/powerpoint/2010/main" val="369479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Ausgangslage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FINMA-Anforderung</a:t>
            </a:r>
          </a:p>
          <a:p>
            <a:pPr lvl="1"/>
            <a:r>
              <a:rPr lang="de-CH" dirty="0" err="1" smtClean="0"/>
              <a:t>Logging</a:t>
            </a:r>
            <a:r>
              <a:rPr lang="de-CH" dirty="0" smtClean="0"/>
              <a:t> von Zugriffen auf Kundendaten</a:t>
            </a:r>
          </a:p>
          <a:p>
            <a:r>
              <a:rPr lang="de-CH" dirty="0" smtClean="0"/>
              <a:t>Textanalyse-Software vorhanden</a:t>
            </a:r>
          </a:p>
          <a:p>
            <a:r>
              <a:rPr lang="de-CH" dirty="0" smtClean="0"/>
              <a:t>Problemstellung:</a:t>
            </a:r>
          </a:p>
          <a:p>
            <a:pPr lvl="1"/>
            <a:r>
              <a:rPr lang="de-CH" dirty="0" smtClean="0"/>
              <a:t>Analyse von Bilder, welche auch Kundendaten enthalten können, ist nicht vorhanden</a:t>
            </a:r>
          </a:p>
          <a:p>
            <a:pPr lvl="1"/>
            <a:endParaRPr lang="de-CH" dirty="0" smtClean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1381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Ziele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Entwicklung eines Programmes zum Abfangen von Bilder</a:t>
            </a:r>
          </a:p>
          <a:p>
            <a:r>
              <a:rPr lang="de-CH" dirty="0" smtClean="0"/>
              <a:t>Entwicklung eines Programmes, welches die abgefangenen Bilder in Text umwandelt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102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Aufgabenstellung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Recherche</a:t>
            </a:r>
            <a:endParaRPr lang="en-US" dirty="0" smtClean="0"/>
          </a:p>
          <a:p>
            <a:pPr lvl="1"/>
            <a:r>
              <a:rPr lang="en-US" dirty="0" err="1" smtClean="0"/>
              <a:t>Methoden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Abfangen</a:t>
            </a:r>
            <a:r>
              <a:rPr lang="en-US" dirty="0" smtClean="0"/>
              <a:t> von </a:t>
            </a:r>
            <a:r>
              <a:rPr lang="en-US" dirty="0" err="1" smtClean="0"/>
              <a:t>Bilder</a:t>
            </a:r>
            <a:endParaRPr lang="en-US" dirty="0" smtClean="0"/>
          </a:p>
          <a:p>
            <a:pPr lvl="1"/>
            <a:r>
              <a:rPr lang="en-US" dirty="0" err="1" smtClean="0"/>
              <a:t>Übertragungmethoden</a:t>
            </a:r>
            <a:endParaRPr lang="en-US" dirty="0" smtClean="0"/>
          </a:p>
          <a:p>
            <a:r>
              <a:rPr lang="en-US" dirty="0" err="1" smtClean="0"/>
              <a:t>Anforderungsdefinition</a:t>
            </a:r>
            <a:endParaRPr lang="en-US" dirty="0" smtClean="0"/>
          </a:p>
          <a:p>
            <a:r>
              <a:rPr lang="en-US" dirty="0" err="1" smtClean="0"/>
              <a:t>Konzept</a:t>
            </a:r>
            <a:endParaRPr lang="en-US" dirty="0" smtClean="0"/>
          </a:p>
          <a:p>
            <a:r>
              <a:rPr lang="en-US" dirty="0" smtClean="0"/>
              <a:t>Proof of Concepts (Sender, </a:t>
            </a:r>
            <a:r>
              <a:rPr lang="en-US" dirty="0" err="1" smtClean="0"/>
              <a:t>Empfänger</a:t>
            </a:r>
            <a:r>
              <a:rPr lang="en-US" dirty="0" smtClean="0"/>
              <a:t>, Translator)</a:t>
            </a:r>
          </a:p>
          <a:p>
            <a:r>
              <a:rPr lang="en-US" dirty="0" err="1" smtClean="0"/>
              <a:t>Fazit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10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2"/>
          <p:cNvSpPr>
            <a:spLocks noChangeArrowheads="1"/>
          </p:cNvSpPr>
          <p:nvPr/>
        </p:nvSpPr>
        <p:spPr bwMode="auto">
          <a:xfrm>
            <a:off x="2771800" y="3284984"/>
            <a:ext cx="4779963" cy="288032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endParaRPr lang="de-CH" alt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Konzept</a:t>
            </a:r>
            <a:endParaRPr lang="en-US" dirty="0"/>
          </a:p>
        </p:txBody>
      </p:sp>
      <p:pic>
        <p:nvPicPr>
          <p:cNvPr id="1026" name="Picture 2" descr="\\ubsprod.msad.ubs.net\UserData\T216365\Home\Documents\Microsoft Clip Organizer\MCj0433941000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73332"/>
            <a:ext cx="929258" cy="9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\\ubsprod.msad.ubs.net\UserData\T216365\Home\Documents\Microsoft Clip Organizer\j04316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524" y="4552896"/>
            <a:ext cx="852488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\\ubsprod.msad.ubs.net\UserData\T216365\Home\Documents\Microsoft Clip Organizer\j04316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542584"/>
            <a:ext cx="852488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\\ubsprod.msad.ubs.net\UserData\T216365\Home\Documents\Microsoft Clip Organizer\j043254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4824"/>
            <a:ext cx="819340" cy="59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stCxn id="1026" idx="2"/>
            <a:endCxn id="5" idx="0"/>
          </p:cNvCxnSpPr>
          <p:nvPr/>
        </p:nvCxnSpPr>
        <p:spPr>
          <a:xfrm>
            <a:off x="2444341" y="3202590"/>
            <a:ext cx="39427" cy="1350306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1857348" y="1844824"/>
            <a:ext cx="62642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1038008" y="2441278"/>
            <a:ext cx="1445760" cy="123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47664" y="5301208"/>
            <a:ext cx="1340900" cy="371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Webserver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1"/>
            <a:endCxn id="5" idx="3"/>
          </p:cNvCxnSpPr>
          <p:nvPr/>
        </p:nvCxnSpPr>
        <p:spPr>
          <a:xfrm flipH="1">
            <a:off x="2910012" y="4968828"/>
            <a:ext cx="3174156" cy="10312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3" descr="\\ubsprod.msad.ubs.net\UserData\T216365\Home\Documents\Microsoft Clip Organizer\j043254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838" y="4797152"/>
            <a:ext cx="645170" cy="46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\\ubsprod.msad.ubs.net\UserData\T216365\Home\Documents\Microsoft Clip Organizer\j043259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554638"/>
            <a:ext cx="651868" cy="65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\\ubsprod.msad.ubs.net\UserData\T216365\Home\Documents\Microsoft Clip Organizer\j043254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655686"/>
            <a:ext cx="617844" cy="44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>
            <a:stCxn id="22" idx="3"/>
            <a:endCxn id="1028" idx="1"/>
          </p:cNvCxnSpPr>
          <p:nvPr/>
        </p:nvCxnSpPr>
        <p:spPr>
          <a:xfrm>
            <a:off x="6125948" y="3880572"/>
            <a:ext cx="60629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endCxn id="22" idx="2"/>
          </p:cNvCxnSpPr>
          <p:nvPr/>
        </p:nvCxnSpPr>
        <p:spPr>
          <a:xfrm rot="16200000" flipV="1">
            <a:off x="5804042" y="4118442"/>
            <a:ext cx="437127" cy="411158"/>
          </a:xfrm>
          <a:prstGeom prst="curvedConnector3">
            <a:avLst>
              <a:gd name="adj1" fmla="val 3940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028" idx="2"/>
            <a:endCxn id="6" idx="0"/>
          </p:cNvCxnSpPr>
          <p:nvPr/>
        </p:nvCxnSpPr>
        <p:spPr>
          <a:xfrm rot="5400000">
            <a:off x="6616254" y="4100664"/>
            <a:ext cx="336078" cy="547762"/>
          </a:xfrm>
          <a:prstGeom prst="curvedConnector3">
            <a:avLst>
              <a:gd name="adj1" fmla="val 867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800551" y="5374957"/>
            <a:ext cx="1435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Bildanalyse</a:t>
            </a:r>
            <a:r>
              <a:rPr lang="en-US" dirty="0" smtClean="0"/>
              <a:t>- Server</a:t>
            </a:r>
            <a:endParaRPr lang="en-US" dirty="0"/>
          </a:p>
        </p:txBody>
      </p:sp>
      <p:pic>
        <p:nvPicPr>
          <p:cNvPr id="1029" name="Picture 5" descr="\\ubsprod.msad.ubs.net\UserData\T216365\Home\Documents\Microsoft Clip Organizer\j043261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527" y="4883831"/>
            <a:ext cx="349721" cy="34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" descr="\\ubsprod.msad.ubs.net\UserData\T216365\Home\Documents\Microsoft Clip Organizer\j043261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605" y="4810050"/>
            <a:ext cx="349721" cy="34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Heptagon 30"/>
          <p:cNvSpPr/>
          <p:nvPr/>
        </p:nvSpPr>
        <p:spPr>
          <a:xfrm>
            <a:off x="5817026" y="1700808"/>
            <a:ext cx="380439" cy="36004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Heptagon 38"/>
          <p:cNvSpPr/>
          <p:nvPr/>
        </p:nvSpPr>
        <p:spPr>
          <a:xfrm>
            <a:off x="5817026" y="2117242"/>
            <a:ext cx="380439" cy="36004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0" name="Heptagon 39"/>
          <p:cNvSpPr/>
          <p:nvPr/>
        </p:nvSpPr>
        <p:spPr>
          <a:xfrm>
            <a:off x="5832385" y="2564904"/>
            <a:ext cx="380439" cy="36004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Heptagon 40"/>
          <p:cNvSpPr/>
          <p:nvPr/>
        </p:nvSpPr>
        <p:spPr>
          <a:xfrm>
            <a:off x="2887868" y="4552896"/>
            <a:ext cx="380439" cy="36004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Heptagon 41"/>
          <p:cNvSpPr/>
          <p:nvPr/>
        </p:nvSpPr>
        <p:spPr>
          <a:xfrm>
            <a:off x="5783307" y="4450010"/>
            <a:ext cx="380439" cy="36004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4" name="Heptagon 43"/>
          <p:cNvSpPr/>
          <p:nvPr/>
        </p:nvSpPr>
        <p:spPr>
          <a:xfrm>
            <a:off x="6279793" y="3420217"/>
            <a:ext cx="380439" cy="36004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279793" y="1689199"/>
            <a:ext cx="1340900" cy="371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Sender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300192" y="2117242"/>
            <a:ext cx="1340900" cy="371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Empfänger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300192" y="2553295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Bild</a:t>
            </a:r>
            <a:r>
              <a:rPr lang="en-US" dirty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Text Translator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3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Grobplanung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80" y="1600200"/>
            <a:ext cx="7806439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337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Erwartete</a:t>
            </a:r>
            <a:r>
              <a:rPr lang="en-US" dirty="0" smtClean="0"/>
              <a:t> </a:t>
            </a:r>
            <a:r>
              <a:rPr lang="en-US" dirty="0" err="1" smtClean="0"/>
              <a:t>Resultate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Recherche</a:t>
            </a:r>
            <a:endParaRPr lang="en-US" dirty="0" smtClean="0"/>
          </a:p>
          <a:p>
            <a:r>
              <a:rPr lang="en-US" dirty="0" err="1" smtClean="0"/>
              <a:t>Anforderungsanalyse</a:t>
            </a:r>
            <a:endParaRPr lang="en-US" dirty="0" smtClean="0"/>
          </a:p>
          <a:p>
            <a:r>
              <a:rPr lang="en-US" dirty="0" err="1" smtClean="0"/>
              <a:t>Konzept</a:t>
            </a:r>
            <a:endParaRPr lang="en-US" dirty="0" smtClean="0"/>
          </a:p>
          <a:p>
            <a:r>
              <a:rPr lang="en-US" dirty="0" smtClean="0"/>
              <a:t>Proof of Concept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err="1" smtClean="0"/>
              <a:t>Fazit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2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111</Words>
  <Application>Microsoft Office PowerPoint</Application>
  <PresentationFormat>Bildschirmpräsentation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 Unicode MS</vt:lpstr>
      <vt:lpstr>Arial</vt:lpstr>
      <vt:lpstr>Frutiger 55 Roman</vt:lpstr>
      <vt:lpstr>Wingdings</vt:lpstr>
      <vt:lpstr>Clarity</vt:lpstr>
      <vt:lpstr>Bildanalyse-Software</vt:lpstr>
      <vt:lpstr>Agenda</vt:lpstr>
      <vt:lpstr>Ausgangslage</vt:lpstr>
      <vt:lpstr>Ziele</vt:lpstr>
      <vt:lpstr>Aufgabenstellung</vt:lpstr>
      <vt:lpstr>Konzept</vt:lpstr>
      <vt:lpstr>Grobplanung</vt:lpstr>
      <vt:lpstr>Erwartete Resultate</vt:lpstr>
    </vt:vector>
  </TitlesOfParts>
  <Company>UBS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Bildanalyse Software</dc:title>
  <dc:creator>Bollmann, Roger</dc:creator>
  <cp:lastModifiedBy>Roger Bollmann</cp:lastModifiedBy>
  <cp:revision>20</cp:revision>
  <dcterms:created xsi:type="dcterms:W3CDTF">2015-03-16T08:47:21Z</dcterms:created>
  <dcterms:modified xsi:type="dcterms:W3CDTF">2015-03-26T08:43:10Z</dcterms:modified>
</cp:coreProperties>
</file>