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Bildanalyse-Software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/>
          <a:lstStyle/>
          <a:p>
            <a:pPr algn="l"/>
            <a:r>
              <a:rPr lang="en-US" dirty="0" smtClean="0"/>
              <a:t>Kick-off</a:t>
            </a:r>
          </a:p>
          <a:p>
            <a:pPr algn="l"/>
            <a:r>
              <a:rPr lang="en-US" dirty="0" err="1" smtClean="0"/>
              <a:t>Beträuer</a:t>
            </a:r>
            <a:r>
              <a:rPr lang="en-US" dirty="0" smtClean="0"/>
              <a:t>: </a:t>
            </a:r>
            <a:r>
              <a:rPr lang="en-US" dirty="0" smtClean="0"/>
              <a:t>Mathias Bachman</a:t>
            </a:r>
          </a:p>
          <a:p>
            <a:pPr algn="l"/>
            <a:r>
              <a:rPr lang="en-US" dirty="0" err="1" smtClean="0"/>
              <a:t>Auftraggeber</a:t>
            </a:r>
            <a:r>
              <a:rPr lang="en-US" dirty="0" smtClean="0"/>
              <a:t> &amp; Student: Roger </a:t>
            </a:r>
            <a:r>
              <a:rPr lang="en-US" dirty="0" err="1" smtClean="0"/>
              <a:t>Bollmann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4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Aufgabenstellung</a:t>
            </a:r>
          </a:p>
          <a:p>
            <a:r>
              <a:rPr lang="de-CH" dirty="0"/>
              <a:t>Konzept</a:t>
            </a:r>
          </a:p>
          <a:p>
            <a:r>
              <a:rPr lang="de-CH" dirty="0" smtClean="0"/>
              <a:t>Grobplanung</a:t>
            </a:r>
            <a:endParaRPr lang="de-CH" dirty="0" smtClean="0"/>
          </a:p>
          <a:p>
            <a:r>
              <a:rPr lang="de-CH" dirty="0" smtClean="0"/>
              <a:t>Erwartete </a:t>
            </a:r>
            <a:r>
              <a:rPr lang="de-CH" dirty="0" smtClean="0"/>
              <a:t>Resultate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6947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FINMA-Anforderung</a:t>
            </a:r>
          </a:p>
          <a:p>
            <a:pPr lvl="1"/>
            <a:r>
              <a:rPr lang="de-CH" dirty="0" err="1" smtClean="0"/>
              <a:t>Logging</a:t>
            </a:r>
            <a:r>
              <a:rPr lang="de-CH" dirty="0" smtClean="0"/>
              <a:t> von Zugriffen auf Kundendaten</a:t>
            </a:r>
          </a:p>
          <a:p>
            <a:r>
              <a:rPr lang="de-CH" dirty="0" smtClean="0"/>
              <a:t>Textanalyse-Software vorhanden</a:t>
            </a:r>
          </a:p>
          <a:p>
            <a:r>
              <a:rPr lang="de-CH" dirty="0" smtClean="0"/>
              <a:t>Problemstellung:</a:t>
            </a:r>
          </a:p>
          <a:p>
            <a:pPr lvl="1"/>
            <a:r>
              <a:rPr lang="de-CH" dirty="0" smtClean="0"/>
              <a:t>Analyse von Bilder, welche auch Kundendaten enthalten können, ist nicht vorhanden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Entwicklung eines Programmes zum Abfangen von Bilder</a:t>
            </a:r>
          </a:p>
          <a:p>
            <a:r>
              <a:rPr lang="de-CH" dirty="0" smtClean="0"/>
              <a:t>Entwicklung eines Programmes, welches die abgefangenen Bilder in Text umwandelt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0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Recherche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Abfangen</a:t>
            </a:r>
            <a:r>
              <a:rPr lang="en-US" dirty="0" smtClean="0"/>
              <a:t> von </a:t>
            </a:r>
            <a:r>
              <a:rPr lang="en-US" dirty="0" err="1" smtClean="0"/>
              <a:t>Bilder</a:t>
            </a:r>
            <a:endParaRPr lang="en-US" dirty="0" smtClean="0"/>
          </a:p>
          <a:p>
            <a:pPr lvl="1"/>
            <a:r>
              <a:rPr lang="en-US" dirty="0" err="1" smtClean="0"/>
              <a:t>Übertragungmethoden</a:t>
            </a:r>
            <a:endParaRPr lang="en-US" dirty="0" smtClean="0"/>
          </a:p>
          <a:p>
            <a:r>
              <a:rPr lang="en-US" dirty="0" err="1" smtClean="0"/>
              <a:t>Anforderungsdefinition</a:t>
            </a:r>
            <a:endParaRPr lang="en-US" dirty="0" smtClean="0"/>
          </a:p>
          <a:p>
            <a:r>
              <a:rPr lang="en-US" dirty="0" err="1" smtClean="0"/>
              <a:t>Konzept</a:t>
            </a:r>
            <a:endParaRPr lang="en-US" dirty="0" smtClean="0"/>
          </a:p>
          <a:p>
            <a:r>
              <a:rPr lang="en-US" dirty="0" smtClean="0"/>
              <a:t>Proof of Concepts (Sender, </a:t>
            </a:r>
            <a:r>
              <a:rPr lang="en-US" dirty="0" err="1" smtClean="0"/>
              <a:t>Empfänger</a:t>
            </a:r>
            <a:r>
              <a:rPr lang="en-US" dirty="0" smtClean="0"/>
              <a:t>, Translator)</a:t>
            </a:r>
          </a:p>
          <a:p>
            <a:r>
              <a:rPr lang="en-US" dirty="0" err="1" smtClean="0"/>
              <a:t>Fazit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2"/>
          <p:cNvSpPr>
            <a:spLocks noChangeArrowheads="1"/>
          </p:cNvSpPr>
          <p:nvPr/>
        </p:nvSpPr>
        <p:spPr bwMode="auto">
          <a:xfrm>
            <a:off x="2771800" y="3284984"/>
            <a:ext cx="4779963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de-CH" alt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Konzept</a:t>
            </a:r>
            <a:endParaRPr lang="en-US" dirty="0"/>
          </a:p>
        </p:txBody>
      </p:sp>
      <p:pic>
        <p:nvPicPr>
          <p:cNvPr id="1026" name="Picture 2" descr="\\ubsprod.msad.ubs.net\UserData\T216365\Home\Documents\Microsoft Clip Organizer\MCj0433941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3332"/>
            <a:ext cx="929258" cy="9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24" y="4552896"/>
            <a:ext cx="8524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42584"/>
            <a:ext cx="8524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819340" cy="5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6" idx="2"/>
            <a:endCxn id="5" idx="0"/>
          </p:cNvCxnSpPr>
          <p:nvPr/>
        </p:nvCxnSpPr>
        <p:spPr>
          <a:xfrm>
            <a:off x="2444341" y="3202590"/>
            <a:ext cx="39427" cy="135030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857348" y="1844824"/>
            <a:ext cx="62642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038008" y="2441278"/>
            <a:ext cx="1445760" cy="123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47664" y="5301208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1"/>
            <a:endCxn id="5" idx="3"/>
          </p:cNvCxnSpPr>
          <p:nvPr/>
        </p:nvCxnSpPr>
        <p:spPr>
          <a:xfrm flipH="1">
            <a:off x="2910012" y="4968828"/>
            <a:ext cx="3174156" cy="1031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38" y="4797152"/>
            <a:ext cx="645170" cy="4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54638"/>
            <a:ext cx="651868" cy="6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55686"/>
            <a:ext cx="617844" cy="44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22" idx="3"/>
            <a:endCxn id="1028" idx="1"/>
          </p:cNvCxnSpPr>
          <p:nvPr/>
        </p:nvCxnSpPr>
        <p:spPr>
          <a:xfrm>
            <a:off x="6125948" y="3880572"/>
            <a:ext cx="6062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2" idx="2"/>
          </p:cNvCxnSpPr>
          <p:nvPr/>
        </p:nvCxnSpPr>
        <p:spPr>
          <a:xfrm rot="16200000" flipV="1">
            <a:off x="5804042" y="4118442"/>
            <a:ext cx="437127" cy="411158"/>
          </a:xfrm>
          <a:prstGeom prst="curvedConnector3">
            <a:avLst>
              <a:gd name="adj1" fmla="val 3940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28" idx="2"/>
            <a:endCxn id="6" idx="0"/>
          </p:cNvCxnSpPr>
          <p:nvPr/>
        </p:nvCxnSpPr>
        <p:spPr>
          <a:xfrm rot="5400000">
            <a:off x="6616254" y="4100664"/>
            <a:ext cx="336078" cy="547762"/>
          </a:xfrm>
          <a:prstGeom prst="curvedConnector3">
            <a:avLst>
              <a:gd name="adj1" fmla="val 86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00551" y="5374957"/>
            <a:ext cx="143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Bildanalyse</a:t>
            </a:r>
            <a:r>
              <a:rPr lang="en-US" dirty="0" smtClean="0"/>
              <a:t>- Server</a:t>
            </a:r>
            <a:endParaRPr lang="en-US" dirty="0"/>
          </a:p>
        </p:txBody>
      </p:sp>
      <p:pic>
        <p:nvPicPr>
          <p:cNvPr id="1029" name="Picture 5" descr="\\ubsprod.msad.ubs.net\UserData\T216365\Home\Documents\Microsoft Clip Organizer\j04326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27" y="4883831"/>
            <a:ext cx="349721" cy="3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\\ubsprod.msad.ubs.net\UserData\T216365\Home\Documents\Microsoft Clip Organizer\j04326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05" y="4810050"/>
            <a:ext cx="349721" cy="3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Heptagon 30"/>
          <p:cNvSpPr/>
          <p:nvPr/>
        </p:nvSpPr>
        <p:spPr>
          <a:xfrm>
            <a:off x="5817026" y="1700808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Heptagon 38"/>
          <p:cNvSpPr/>
          <p:nvPr/>
        </p:nvSpPr>
        <p:spPr>
          <a:xfrm>
            <a:off x="5817026" y="2117242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Heptagon 39"/>
          <p:cNvSpPr/>
          <p:nvPr/>
        </p:nvSpPr>
        <p:spPr>
          <a:xfrm>
            <a:off x="5832385" y="2564904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Heptagon 40"/>
          <p:cNvSpPr/>
          <p:nvPr/>
        </p:nvSpPr>
        <p:spPr>
          <a:xfrm>
            <a:off x="2887868" y="455289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Heptagon 41"/>
          <p:cNvSpPr/>
          <p:nvPr/>
        </p:nvSpPr>
        <p:spPr>
          <a:xfrm>
            <a:off x="5783307" y="4450010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Heptagon 43"/>
          <p:cNvSpPr/>
          <p:nvPr/>
        </p:nvSpPr>
        <p:spPr>
          <a:xfrm>
            <a:off x="6279793" y="3420217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79793" y="1689199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00192" y="2117242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Empfänger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00192" y="255329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Bild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Text Translator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Grobplanung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0" y="1600200"/>
            <a:ext cx="780643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Erwartete</a:t>
            </a:r>
            <a:r>
              <a:rPr lang="en-US" dirty="0" smtClean="0"/>
              <a:t> </a:t>
            </a:r>
            <a:r>
              <a:rPr lang="en-US" dirty="0" err="1" smtClean="0"/>
              <a:t>Resultate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Recherche</a:t>
            </a:r>
            <a:endParaRPr lang="en-US" dirty="0" smtClean="0"/>
          </a:p>
          <a:p>
            <a:r>
              <a:rPr lang="en-US" dirty="0" err="1" smtClean="0"/>
              <a:t>Anforderungsanalyse</a:t>
            </a:r>
            <a:endParaRPr lang="en-US" dirty="0" smtClean="0"/>
          </a:p>
          <a:p>
            <a:r>
              <a:rPr lang="en-US" dirty="0" err="1" smtClean="0"/>
              <a:t>Konzept</a:t>
            </a:r>
            <a:endParaRPr lang="en-US" dirty="0" smtClean="0"/>
          </a:p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err="1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111</Words>
  <Application>Microsoft Office PowerPoint</Application>
  <PresentationFormat>Bildschirmpräsentation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Frutiger 55 Roman</vt:lpstr>
      <vt:lpstr>Wingdings</vt:lpstr>
      <vt:lpstr>Clarity</vt:lpstr>
      <vt:lpstr>Bildanalyse-Software</vt:lpstr>
      <vt:lpstr>Agenda</vt:lpstr>
      <vt:lpstr>Ausgangslage</vt:lpstr>
      <vt:lpstr>Ziele</vt:lpstr>
      <vt:lpstr>Aufgabenstellung</vt:lpstr>
      <vt:lpstr>Konzept</vt:lpstr>
      <vt:lpstr>Grobplanung</vt:lpstr>
      <vt:lpstr>Erwartete Resultate</vt:lpstr>
    </vt:vector>
  </TitlesOfParts>
  <Company>UBS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Bildanalyse Software</dc:title>
  <dc:creator>Bollmann, Roger</dc:creator>
  <cp:lastModifiedBy>Roger Bollmann</cp:lastModifiedBy>
  <cp:revision>19</cp:revision>
  <dcterms:created xsi:type="dcterms:W3CDTF">2015-03-16T08:47:21Z</dcterms:created>
  <dcterms:modified xsi:type="dcterms:W3CDTF">2015-03-26T08:35:24Z</dcterms:modified>
</cp:coreProperties>
</file>