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87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6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25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5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40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51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1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41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431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71B9-340D-4283-9418-E555553B58ED}" type="datetimeFigureOut">
              <a:rPr lang="de-CH" smtClean="0"/>
              <a:t>28.08.2015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1948-BDD2-49C7-8F93-E172459AB0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55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hyperlink" Target="http://www.google.ch/url?sa=i&amp;rct=j&amp;q=&amp;esrc=s&amp;frm=1&amp;source=images&amp;cd=&amp;cad=rja&amp;uact=8&amp;ved=0CAcQjRw&amp;url=http://www.imgwhoop.com/cartoon-ears-listening.html&amp;ei=4dCXVdbJCsysUYPhg_gL&amp;bvm=bv.96952980,d.bGQ&amp;psig=AFQjCNFPKTCIJ-exu4atNngWRH9hbiFtKQ&amp;ust=143609915013457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2400" dirty="0" smtClean="0"/>
              <a:t>Logger - Sender</a:t>
            </a:r>
            <a:endParaRPr lang="de-CH" sz="2400" dirty="0"/>
          </a:p>
        </p:txBody>
      </p:sp>
      <p:pic>
        <p:nvPicPr>
          <p:cNvPr id="1026" name="Picture 2" descr="\\ubsprod.msad.ubs.net\UserData\T216365\Home\Documents\Microsoft Clip Organizer\MCj0433944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79457"/>
            <a:ext cx="1144141" cy="11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26" y="264620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915816" y="227687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15816" y="278092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1880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GET /index.html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GET /picture.jpg</a:t>
            </a:r>
            <a:endParaRPr lang="de-CH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15816" y="3626177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3808" y="33569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Index.html</a:t>
            </a:r>
            <a:endParaRPr lang="de-CH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15816" y="450912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3808" y="42117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Picture.jpg</a:t>
            </a:r>
            <a:endParaRPr lang="de-CH" dirty="0"/>
          </a:p>
        </p:txBody>
      </p:sp>
      <p:pic>
        <p:nvPicPr>
          <p:cNvPr id="1031" name="Picture 7" descr="\\ubsprod.msad.ubs.net\UserData\T216365\Home\Documents\Microsoft Clip Organizer\j04326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02" y="4928944"/>
            <a:ext cx="946746" cy="9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789423">
            <a:off x="521283" y="4020062"/>
            <a:ext cx="290914" cy="1057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Curved Right Arrow 22"/>
          <p:cNvSpPr/>
          <p:nvPr/>
        </p:nvSpPr>
        <p:spPr>
          <a:xfrm>
            <a:off x="928688" y="2276872"/>
            <a:ext cx="883288" cy="17239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032" name="Picture 8" descr="\\ubsprod.msad.ubs.net\UserData\T216365\Home\Documents\Microsoft Clip Organizer\j04413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94" y="3372807"/>
            <a:ext cx="532482" cy="5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rved Right Arrow 32"/>
          <p:cNvSpPr/>
          <p:nvPr/>
        </p:nvSpPr>
        <p:spPr>
          <a:xfrm>
            <a:off x="899592" y="2594817"/>
            <a:ext cx="883288" cy="20176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033" name="Picture 9" descr="\\ubsprod.msad.ubs.net\UserData\T216365\Home\Documents\Microsoft Clip Organizer\j043959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6" y="2996952"/>
            <a:ext cx="82642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ubsprod.msad.ubs.net\UserData\T216365\Home\Documents\Microsoft Clip Organizer\j043252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4" y="3456216"/>
            <a:ext cx="544611" cy="5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\\ubsprod.msad.ubs.net\UserData\T216365\Home\Documents\Microsoft Clip Organizer\j04413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1" y="4225587"/>
            <a:ext cx="532482" cy="5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25477" y="1813994"/>
            <a:ext cx="137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Filter:</a:t>
            </a:r>
          </a:p>
          <a:p>
            <a:r>
              <a:rPr lang="de-CH" dirty="0" smtClean="0"/>
              <a:t>Log Images</a:t>
            </a:r>
            <a:endParaRPr lang="de-CH" dirty="0"/>
          </a:p>
        </p:txBody>
      </p:sp>
      <p:pic>
        <p:nvPicPr>
          <p:cNvPr id="1028" name="Picture 4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16" y="3251527"/>
            <a:ext cx="7493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36" y="4204445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20248" y="5013176"/>
            <a:ext cx="15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Logfile.txt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2286164"/>
            <a:ext cx="108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User1</a:t>
            </a:r>
            <a:endParaRPr lang="de-CH" dirty="0"/>
          </a:p>
        </p:txBody>
      </p:sp>
      <p:sp>
        <p:nvSpPr>
          <p:cNvPr id="27" name="TextBox 26"/>
          <p:cNvSpPr txBox="1"/>
          <p:nvPr/>
        </p:nvSpPr>
        <p:spPr>
          <a:xfrm>
            <a:off x="928688" y="1124744"/>
            <a:ext cx="378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Server: www.bildanalyse.ch</a:t>
            </a:r>
          </a:p>
          <a:p>
            <a:r>
              <a:rPr lang="de-CH" dirty="0" smtClean="0"/>
              <a:t>App: Bildanalyse</a:t>
            </a:r>
            <a:endParaRPr lang="de-CH" dirty="0"/>
          </a:p>
        </p:txBody>
      </p:sp>
      <p:sp>
        <p:nvSpPr>
          <p:cNvPr id="39" name="TextBox 38"/>
          <p:cNvSpPr txBox="1"/>
          <p:nvPr/>
        </p:nvSpPr>
        <p:spPr>
          <a:xfrm>
            <a:off x="4730520" y="4149080"/>
            <a:ext cx="185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Status-Code: 200</a:t>
            </a:r>
            <a:endParaRPr lang="de-CH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3272661"/>
            <a:ext cx="185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Status-Code: 200</a:t>
            </a:r>
            <a:endParaRPr lang="de-CH" dirty="0"/>
          </a:p>
        </p:txBody>
      </p:sp>
      <p:sp>
        <p:nvSpPr>
          <p:cNvPr id="29" name="TextBox 28"/>
          <p:cNvSpPr txBox="1"/>
          <p:nvPr/>
        </p:nvSpPr>
        <p:spPr>
          <a:xfrm>
            <a:off x="1279494" y="5402317"/>
            <a:ext cx="5740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C:/www/image/picture.jpg|type/image|200|User1|Bildanalyse|www.bildanalyse.ch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96723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/>
              <a:t>Logfile </a:t>
            </a:r>
            <a:r>
              <a:rPr lang="de-CH" sz="2400" dirty="0" err="1" smtClean="0"/>
              <a:t>Listener</a:t>
            </a:r>
            <a:r>
              <a:rPr lang="de-CH" sz="2400" dirty="0" smtClean="0"/>
              <a:t> - Sender</a:t>
            </a:r>
            <a:endParaRPr lang="de-CH" sz="2400" dirty="0"/>
          </a:p>
        </p:txBody>
      </p:sp>
      <p:pic>
        <p:nvPicPr>
          <p:cNvPr id="2050" name="Picture 2" descr="https://encrypted-tbn1.gstatic.com/images?q=tbn:ANd9GcTQ-UbuR3f35oo8BK41p6RdRSvZtpVDdRH3UTXCHCqdIbDQZ50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1" y="3501008"/>
            <a:ext cx="811335" cy="13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5" y="20608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\\ubsprod.msad.ubs.net\UserData\T216365\Home\Documents\Microsoft Clip Organizer\j04326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20" y="1727715"/>
            <a:ext cx="946746" cy="9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2201088"/>
            <a:ext cx="15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Logfile.txt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2368030" y="2570420"/>
            <a:ext cx="5740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C:/www/image/picture.jpg|type/image|200|User1|Bildanalyse|www.bildanalyse.ch</a:t>
            </a:r>
            <a:endParaRPr lang="de-CH" sz="1200" dirty="0"/>
          </a:p>
        </p:txBody>
      </p:sp>
      <p:sp>
        <p:nvSpPr>
          <p:cNvPr id="12" name="Up Arrow 11"/>
          <p:cNvSpPr/>
          <p:nvPr/>
        </p:nvSpPr>
        <p:spPr>
          <a:xfrm rot="1443731">
            <a:off x="2123728" y="2847419"/>
            <a:ext cx="360040" cy="6535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1" name="Picture 3" descr="\\ubsprod.msad.ubs.net\UserData\T216365\Home\Documents\Microsoft Clip Organizer\j043388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69" y="5371394"/>
            <a:ext cx="700197" cy="7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ubsprod.msad.ubs.net\UserData\T216365\Home\Documents\Microsoft Clip Organizer\j043162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62" y="537139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ptagon 15"/>
          <p:cNvSpPr/>
          <p:nvPr/>
        </p:nvSpPr>
        <p:spPr>
          <a:xfrm>
            <a:off x="996828" y="397936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Heptagon 16"/>
          <p:cNvSpPr/>
          <p:nvPr/>
        </p:nvSpPr>
        <p:spPr>
          <a:xfrm>
            <a:off x="1897620" y="5191374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8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79366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eptagon 18"/>
          <p:cNvSpPr/>
          <p:nvPr/>
        </p:nvSpPr>
        <p:spPr>
          <a:xfrm>
            <a:off x="2692185" y="4093908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 rot="8729507">
            <a:off x="1343145" y="4591029"/>
            <a:ext cx="360040" cy="6535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Up Arrow 20"/>
          <p:cNvSpPr/>
          <p:nvPr/>
        </p:nvSpPr>
        <p:spPr>
          <a:xfrm rot="2381581">
            <a:off x="2436338" y="4498144"/>
            <a:ext cx="360040" cy="6535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ight Arrow 12"/>
          <p:cNvSpPr/>
          <p:nvPr/>
        </p:nvSpPr>
        <p:spPr>
          <a:xfrm>
            <a:off x="4148624" y="3979366"/>
            <a:ext cx="1103099" cy="378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Heptagon 22"/>
          <p:cNvSpPr/>
          <p:nvPr/>
        </p:nvSpPr>
        <p:spPr>
          <a:xfrm>
            <a:off x="4427984" y="3593051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053" name="Picture 5" descr="\\ubsprod.msad.ubs.net\UserData\T216365\Home\Documents\Microsoft Clip Organizer\j043253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52" y="4610729"/>
            <a:ext cx="307094" cy="3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548" y="5063447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848" y="5764614"/>
            <a:ext cx="6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Infos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39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Transfer Handler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02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2372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/>
              <a:t>Transfer Handler - Sender</a:t>
            </a:r>
            <a:endParaRPr lang="de-CH" sz="2400" dirty="0"/>
          </a:p>
        </p:txBody>
      </p:sp>
      <p:pic>
        <p:nvPicPr>
          <p:cNvPr id="6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0" y="29246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ptagon 15"/>
          <p:cNvSpPr/>
          <p:nvPr/>
        </p:nvSpPr>
        <p:spPr>
          <a:xfrm>
            <a:off x="2729896" y="1983382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8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7818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ubsprod.msad.ubs.net\UserData\T216365\Home\Documents\Microsoft Clip Organizer\j04325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68" y="3419181"/>
            <a:ext cx="307094" cy="3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64" y="3871899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47664" y="4573066"/>
            <a:ext cx="6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Infos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22714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Transfer Handler</a:t>
            </a:r>
            <a:endParaRPr lang="de-CH" dirty="0"/>
          </a:p>
        </p:txBody>
      </p:sp>
      <p:pic>
        <p:nvPicPr>
          <p:cNvPr id="24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3413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6296" y="37742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Web-Service</a:t>
            </a:r>
            <a:endParaRPr lang="de-CH" dirty="0"/>
          </a:p>
        </p:txBody>
      </p:sp>
      <p:sp>
        <p:nvSpPr>
          <p:cNvPr id="3" name="Right Arrow 2"/>
          <p:cNvSpPr/>
          <p:nvPr/>
        </p:nvSpPr>
        <p:spPr>
          <a:xfrm>
            <a:off x="2699792" y="2415430"/>
            <a:ext cx="4032448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3275855" y="2031289"/>
            <a:ext cx="324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Verbindung herstellen (HTTP/S)</a:t>
            </a:r>
            <a:endParaRPr lang="de-CH" dirty="0"/>
          </a:p>
        </p:txBody>
      </p:sp>
      <p:sp>
        <p:nvSpPr>
          <p:cNvPr id="10" name="Left Arrow 9"/>
          <p:cNvSpPr/>
          <p:nvPr/>
        </p:nvSpPr>
        <p:spPr>
          <a:xfrm>
            <a:off x="2699792" y="3145816"/>
            <a:ext cx="3960440" cy="2733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Box 27"/>
          <p:cNvSpPr txBox="1"/>
          <p:nvPr/>
        </p:nvSpPr>
        <p:spPr>
          <a:xfrm>
            <a:off x="3275856" y="2776484"/>
            <a:ext cx="242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Verbindung akzeptieren</a:t>
            </a:r>
            <a:endParaRPr lang="de-CH" dirty="0"/>
          </a:p>
        </p:txBody>
      </p:sp>
      <p:sp>
        <p:nvSpPr>
          <p:cNvPr id="29" name="Right Arrow 28"/>
          <p:cNvSpPr/>
          <p:nvPr/>
        </p:nvSpPr>
        <p:spPr>
          <a:xfrm>
            <a:off x="2729896" y="4240185"/>
            <a:ext cx="4032448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Box 29"/>
          <p:cNvSpPr txBox="1"/>
          <p:nvPr/>
        </p:nvSpPr>
        <p:spPr>
          <a:xfrm>
            <a:off x="3395044" y="387189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Daten senden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47" y="4579590"/>
            <a:ext cx="13144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Heptagon 32"/>
          <p:cNvSpPr/>
          <p:nvPr/>
        </p:nvSpPr>
        <p:spPr>
          <a:xfrm>
            <a:off x="5629628" y="2761395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Heptagon 33"/>
          <p:cNvSpPr/>
          <p:nvPr/>
        </p:nvSpPr>
        <p:spPr>
          <a:xfrm>
            <a:off x="2928223" y="3870181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6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644008" y="1268760"/>
            <a:ext cx="3744416" cy="5112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323528" y="1292853"/>
            <a:ext cx="3744416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755576" y="5013176"/>
            <a:ext cx="1152698" cy="1305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/>
              <a:t>Service/</a:t>
            </a:r>
            <a:r>
              <a:rPr lang="de-CH" sz="2400" dirty="0" err="1" smtClean="0"/>
              <a:t>Translator</a:t>
            </a:r>
            <a:r>
              <a:rPr lang="de-CH" sz="2400" dirty="0" smtClean="0"/>
              <a:t> - Empfänger</a:t>
            </a:r>
            <a:endParaRPr lang="de-CH" sz="2400" dirty="0"/>
          </a:p>
        </p:txBody>
      </p:sp>
      <p:pic>
        <p:nvPicPr>
          <p:cNvPr id="6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" y="537321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ptagon 15"/>
          <p:cNvSpPr/>
          <p:nvPr/>
        </p:nvSpPr>
        <p:spPr>
          <a:xfrm>
            <a:off x="801203" y="2091569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8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10" y="2059243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73216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95941" y="5949280"/>
            <a:ext cx="6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Infos</a:t>
            </a:r>
            <a:endParaRPr lang="de-CH" dirty="0"/>
          </a:p>
        </p:txBody>
      </p:sp>
      <p:pic>
        <p:nvPicPr>
          <p:cNvPr id="24" name="Picture 3" descr="\\ubsprod.msad.ubs.net\UserData\T216365\Home\Documents\Microsoft Clip Organizer\j04338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25" y="3404910"/>
            <a:ext cx="700197" cy="7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1618625" y="2661004"/>
            <a:ext cx="289079" cy="743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2009290" y="2571291"/>
            <a:ext cx="155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Bild speichern im Input Directory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013176"/>
            <a:ext cx="115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Memory</a:t>
            </a:r>
            <a:endParaRPr lang="de-CH" dirty="0"/>
          </a:p>
        </p:txBody>
      </p:sp>
      <p:sp>
        <p:nvSpPr>
          <p:cNvPr id="11" name="Right Arrow 10"/>
          <p:cNvSpPr/>
          <p:nvPr/>
        </p:nvSpPr>
        <p:spPr>
          <a:xfrm>
            <a:off x="2318822" y="5080162"/>
            <a:ext cx="29012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Heptagon 28"/>
          <p:cNvSpPr/>
          <p:nvPr/>
        </p:nvSpPr>
        <p:spPr>
          <a:xfrm>
            <a:off x="2318822" y="1731529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86588" y="1278481"/>
            <a:ext cx="142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Schicke Image Pfad zum </a:t>
            </a:r>
            <a:r>
              <a:rPr lang="de-CH" dirty="0" err="1" smtClean="0"/>
              <a:t>Translator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1292853"/>
            <a:ext cx="13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4" name="TextBox 33"/>
          <p:cNvSpPr txBox="1"/>
          <p:nvPr/>
        </p:nvSpPr>
        <p:spPr>
          <a:xfrm>
            <a:off x="7041202" y="1292853"/>
            <a:ext cx="13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Translator</a:t>
            </a:r>
            <a:endParaRPr lang="de-CH" dirty="0"/>
          </a:p>
        </p:txBody>
      </p:sp>
      <p:pic>
        <p:nvPicPr>
          <p:cNvPr id="35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78" y="2025142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rved Left Arrow 26"/>
          <p:cNvSpPr/>
          <p:nvPr/>
        </p:nvSpPr>
        <p:spPr>
          <a:xfrm>
            <a:off x="6372200" y="2228957"/>
            <a:ext cx="669002" cy="12656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37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11009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123015" y="264874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OCR</a:t>
            </a:r>
            <a:endParaRPr lang="de-CH" dirty="0"/>
          </a:p>
        </p:txBody>
      </p:sp>
      <p:pic>
        <p:nvPicPr>
          <p:cNvPr id="39" name="Picture 3" descr="\\ubsprod.msad.ubs.net\UserData\T216365\Home\Documents\Microsoft Clip Organizer\j04338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3" y="4730064"/>
            <a:ext cx="700197" cy="7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Down Arrow 39"/>
          <p:cNvSpPr/>
          <p:nvPr/>
        </p:nvSpPr>
        <p:spPr>
          <a:xfrm>
            <a:off x="5693503" y="3986158"/>
            <a:ext cx="289079" cy="743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TextBox 40"/>
          <p:cNvSpPr txBox="1"/>
          <p:nvPr/>
        </p:nvSpPr>
        <p:spPr>
          <a:xfrm>
            <a:off x="6263903" y="3896445"/>
            <a:ext cx="155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Speichern im Output Directory als Text</a:t>
            </a:r>
            <a:endParaRPr lang="de-CH" dirty="0"/>
          </a:p>
        </p:txBody>
      </p:sp>
      <p:sp>
        <p:nvSpPr>
          <p:cNvPr id="42" name="Heptagon 41"/>
          <p:cNvSpPr/>
          <p:nvPr/>
        </p:nvSpPr>
        <p:spPr>
          <a:xfrm>
            <a:off x="7174624" y="215799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Heptagon 42"/>
          <p:cNvSpPr/>
          <p:nvPr/>
        </p:nvSpPr>
        <p:spPr>
          <a:xfrm>
            <a:off x="5161005" y="3998070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851920" y="1772816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TextBox 44"/>
          <p:cNvSpPr txBox="1"/>
          <p:nvPr/>
        </p:nvSpPr>
        <p:spPr>
          <a:xfrm>
            <a:off x="2195736" y="5342728"/>
            <a:ext cx="26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Schreibt Infos in das File</a:t>
            </a:r>
            <a:endParaRPr lang="de-CH" dirty="0"/>
          </a:p>
        </p:txBody>
      </p:sp>
      <p:sp>
        <p:nvSpPr>
          <p:cNvPr id="46" name="Heptagon 45"/>
          <p:cNvSpPr/>
          <p:nvPr/>
        </p:nvSpPr>
        <p:spPr>
          <a:xfrm>
            <a:off x="2195736" y="564203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Bildschirmpräsentation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Logger - Sender</vt:lpstr>
      <vt:lpstr>Logfile Listener - Sender</vt:lpstr>
      <vt:lpstr>Transfer Handler - Sender</vt:lpstr>
      <vt:lpstr>Service/Translator - Empfänger</vt:lpstr>
    </vt:vector>
  </TitlesOfParts>
  <Company>UBS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Bollmann, Roger</dc:creator>
  <cp:lastModifiedBy>Roger Bollmann</cp:lastModifiedBy>
  <cp:revision>10</cp:revision>
  <dcterms:created xsi:type="dcterms:W3CDTF">2015-07-04T11:59:18Z</dcterms:created>
  <dcterms:modified xsi:type="dcterms:W3CDTF">2015-08-28T14:39:18Z</dcterms:modified>
</cp:coreProperties>
</file>