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23"/>
  </p:notesMasterIdLst>
  <p:handoutMasterIdLst>
    <p:handoutMasterId r:id="rId24"/>
  </p:handoutMasterIdLst>
  <p:sldIdLst>
    <p:sldId id="265" r:id="rId3"/>
    <p:sldId id="266" r:id="rId4"/>
    <p:sldId id="264" r:id="rId5"/>
    <p:sldId id="281" r:id="rId6"/>
    <p:sldId id="273" r:id="rId7"/>
    <p:sldId id="267" r:id="rId8"/>
    <p:sldId id="272" r:id="rId9"/>
    <p:sldId id="282" r:id="rId10"/>
    <p:sldId id="268" r:id="rId11"/>
    <p:sldId id="283" r:id="rId12"/>
    <p:sldId id="284" r:id="rId13"/>
    <p:sldId id="274" r:id="rId14"/>
    <p:sldId id="275" r:id="rId15"/>
    <p:sldId id="270" r:id="rId16"/>
    <p:sldId id="277" r:id="rId17"/>
    <p:sldId id="276" r:id="rId18"/>
    <p:sldId id="271" r:id="rId19"/>
    <p:sldId id="278" r:id="rId20"/>
    <p:sldId id="279" r:id="rId21"/>
    <p:sldId id="280" r:id="rId22"/>
  </p:sldIdLst>
  <p:sldSz cx="10058400" cy="7543800"/>
  <p:notesSz cx="6996113" cy="9282113"/>
  <p:custDataLst>
    <p:tags r:id="rId2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de-CH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66"/>
          </p14:sldIdLst>
        </p14:section>
        <p14:section name="Aufgabenstellung und Analyse" id="{B84B32C3-02CE-4382-A6AF-5E9B2CF4795D}">
          <p14:sldIdLst>
            <p14:sldId id="264"/>
            <p14:sldId id="281"/>
            <p14:sldId id="273"/>
            <p14:sldId id="267"/>
            <p14:sldId id="272"/>
            <p14:sldId id="282"/>
          </p14:sldIdLst>
        </p14:section>
        <p14:section name="Konzepte und Techniken" id="{54B51659-4B63-40CD-A6FC-2E897D4861D2}">
          <p14:sldIdLst>
            <p14:sldId id="268"/>
            <p14:sldId id="283"/>
            <p14:sldId id="284"/>
            <p14:sldId id="274"/>
            <p14:sldId id="275"/>
          </p14:sldIdLst>
        </p14:section>
        <p14:section name="Implementation" id="{0C18BB5A-D0E1-48EA-A9BF-533F32D6E2B4}">
          <p14:sldIdLst>
            <p14:sldId id="270"/>
            <p14:sldId id="277"/>
            <p14:sldId id="276"/>
          </p14:sldIdLst>
        </p14:section>
        <p14:section name="Resultate und Reflexion" id="{89ECA67F-01B5-4559-ABA6-C5E493690FE4}">
          <p14:sldIdLst>
            <p14:sldId id="271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 varScale="1">
        <p:scale>
          <a:sx n="77" d="100"/>
          <a:sy n="77" d="100"/>
        </p:scale>
        <p:origin x="1286" y="58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4D802A76-D5C6-43A5-8FD3-D1A12DE066A4}" type="presOf" srcId="{CD5429EF-45DF-401B-88D0-9666F54F4FA0}" destId="{80B3ABF6-59ED-48FB-8B56-6C1339389CBD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E43F4894-48D1-4A87-946E-EF18FE3DF708}" type="presOf" srcId="{E89E5166-6521-4CA8-A6CB-084801F1B58F}" destId="{98562A46-4A2E-4898-8875-2AB4C711E69E}" srcOrd="0" destOrd="0" presId="urn:microsoft.com/office/officeart/2005/8/layout/vList3"/>
    <dgm:cxn modelId="{B6CBB4D3-335A-4DC6-8F32-387FD475F023}" type="presOf" srcId="{A2101A7E-3209-4536-B42B-E0605D707DF1}" destId="{EC9F2371-D0D4-4D92-865F-18E1D70AD9D1}" srcOrd="0" destOrd="0" presId="urn:microsoft.com/office/officeart/2005/8/layout/vList3"/>
    <dgm:cxn modelId="{4B16B758-1367-4952-AC75-958F0CDA0161}" type="presOf" srcId="{0B23E8F7-0CB3-4F6E-A535-8377150FF560}" destId="{CE7B3C73-5F2D-43B5-ABE4-2878B309BD7B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1CD2A02D-A4AD-48D7-A5E6-EBC41B1F3D10}" type="presOf" srcId="{0FBF4507-C9C3-4E8F-88DB-2101361EBAB7}" destId="{52971771-4C33-4F7D-9175-1DFB34910818}" srcOrd="0" destOrd="0" presId="urn:microsoft.com/office/officeart/2005/8/layout/vList3"/>
    <dgm:cxn modelId="{9E361093-B81E-4500-BC5A-2624A40FE30D}" type="presParOf" srcId="{52971771-4C33-4F7D-9175-1DFB34910818}" destId="{B6DD8909-861B-4F7A-8438-ACA6CAA4BD5B}" srcOrd="0" destOrd="0" presId="urn:microsoft.com/office/officeart/2005/8/layout/vList3"/>
    <dgm:cxn modelId="{782C540D-20B0-404E-A5D1-898C7F0DB237}" type="presParOf" srcId="{B6DD8909-861B-4F7A-8438-ACA6CAA4BD5B}" destId="{0E621495-2141-4938-87CD-98E2EE600423}" srcOrd="0" destOrd="0" presId="urn:microsoft.com/office/officeart/2005/8/layout/vList3"/>
    <dgm:cxn modelId="{0BD4FF38-A215-42C1-8DEE-4F427461695F}" type="presParOf" srcId="{B6DD8909-861B-4F7A-8438-ACA6CAA4BD5B}" destId="{EC9F2371-D0D4-4D92-865F-18E1D70AD9D1}" srcOrd="1" destOrd="0" presId="urn:microsoft.com/office/officeart/2005/8/layout/vList3"/>
    <dgm:cxn modelId="{C4355C1A-0FB2-4E7F-A596-8510A1982DE1}" type="presParOf" srcId="{52971771-4C33-4F7D-9175-1DFB34910818}" destId="{A9C71D2C-3CE1-4AF0-8387-3BE647C6DFCA}" srcOrd="1" destOrd="0" presId="urn:microsoft.com/office/officeart/2005/8/layout/vList3"/>
    <dgm:cxn modelId="{8468CCE3-E937-4812-8754-EB27CD95FCB3}" type="presParOf" srcId="{52971771-4C33-4F7D-9175-1DFB34910818}" destId="{9543BE41-B018-4DF5-BCC5-B4553FAC6406}" srcOrd="2" destOrd="0" presId="urn:microsoft.com/office/officeart/2005/8/layout/vList3"/>
    <dgm:cxn modelId="{CC949683-6F8F-42FE-BBAD-1F609FCC9857}" type="presParOf" srcId="{9543BE41-B018-4DF5-BCC5-B4553FAC6406}" destId="{8A4655A9-CE1B-4DD4-8ABA-1D779CBE20C4}" srcOrd="0" destOrd="0" presId="urn:microsoft.com/office/officeart/2005/8/layout/vList3"/>
    <dgm:cxn modelId="{BE1E3632-035A-4441-A149-1BDB7497FB32}" type="presParOf" srcId="{9543BE41-B018-4DF5-BCC5-B4553FAC6406}" destId="{80B3ABF6-59ED-48FB-8B56-6C1339389CBD}" srcOrd="1" destOrd="0" presId="urn:microsoft.com/office/officeart/2005/8/layout/vList3"/>
    <dgm:cxn modelId="{2DE130B4-39DF-4238-A765-F5EF1ABB31A3}" type="presParOf" srcId="{52971771-4C33-4F7D-9175-1DFB34910818}" destId="{12F17AEB-3EC0-4CEC-8202-A5980EE5A657}" srcOrd="3" destOrd="0" presId="urn:microsoft.com/office/officeart/2005/8/layout/vList3"/>
    <dgm:cxn modelId="{85E34F5C-22C8-4ABC-83CE-ADBD11B8CED8}" type="presParOf" srcId="{52971771-4C33-4F7D-9175-1DFB34910818}" destId="{2698DDF0-3982-4589-AF2D-6C309C3F96BC}" srcOrd="4" destOrd="0" presId="urn:microsoft.com/office/officeart/2005/8/layout/vList3"/>
    <dgm:cxn modelId="{AD7B24E1-E98A-4A5D-9360-06AEF845589E}" type="presParOf" srcId="{2698DDF0-3982-4589-AF2D-6C309C3F96BC}" destId="{825B16DA-B7DF-4B70-93CC-3E8B830D7F74}" srcOrd="0" destOrd="0" presId="urn:microsoft.com/office/officeart/2005/8/layout/vList3"/>
    <dgm:cxn modelId="{7A3465DA-0665-4CAC-8902-F1FD2B7C61B0}" type="presParOf" srcId="{2698DDF0-3982-4589-AF2D-6C309C3F96BC}" destId="{98562A46-4A2E-4898-8875-2AB4C711E69E}" srcOrd="1" destOrd="0" presId="urn:microsoft.com/office/officeart/2005/8/layout/vList3"/>
    <dgm:cxn modelId="{9F4C3189-224C-4D43-ACC4-751005B8C954}" type="presParOf" srcId="{52971771-4C33-4F7D-9175-1DFB34910818}" destId="{96AB622A-E4D7-4126-9064-DBF67D3E111F}" srcOrd="5" destOrd="0" presId="urn:microsoft.com/office/officeart/2005/8/layout/vList3"/>
    <dgm:cxn modelId="{42867651-1109-42EF-9658-3E26654402D7}" type="presParOf" srcId="{52971771-4C33-4F7D-9175-1DFB34910818}" destId="{7837A350-D575-4EF4-B049-D7DFB3D65FBE}" srcOrd="6" destOrd="0" presId="urn:microsoft.com/office/officeart/2005/8/layout/vList3"/>
    <dgm:cxn modelId="{10878676-8C46-4939-88C4-EE47BFEC313C}" type="presParOf" srcId="{7837A350-D575-4EF4-B049-D7DFB3D65FBE}" destId="{B1E74861-DBAF-49CB-A9DE-FA09B44A4E5E}" srcOrd="0" destOrd="0" presId="urn:microsoft.com/office/officeart/2005/8/layout/vList3"/>
    <dgm:cxn modelId="{01ED7E81-3380-468F-90A1-C5CCA282D49D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b="1" dirty="0" smtClean="0"/>
            <a:t>Konzepte und Techniken</a:t>
          </a:r>
          <a:endParaRPr lang="de-CH" b="1" dirty="0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9E8EE2-8BB4-444C-BBF8-F04A296DF9B3}" type="presOf" srcId="{E89E5166-6521-4CA8-A6CB-084801F1B58F}" destId="{98562A46-4A2E-4898-8875-2AB4C711E69E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6F748EAA-9605-4DD8-A81B-5F52C6D4B2E7}" type="presOf" srcId="{CD5429EF-45DF-401B-88D0-9666F54F4FA0}" destId="{80B3ABF6-59ED-48FB-8B56-6C1339389CBD}" srcOrd="0" destOrd="0" presId="urn:microsoft.com/office/officeart/2005/8/layout/vList3"/>
    <dgm:cxn modelId="{526AA570-10C4-4BFD-8F8F-A9DC9183E9D8}" type="presOf" srcId="{0B23E8F7-0CB3-4F6E-A535-8377150FF560}" destId="{CE7B3C73-5F2D-43B5-ABE4-2878B309BD7B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829DB1C7-B3C0-4B73-B4AC-3A08A4C89DEE}" type="presOf" srcId="{A2101A7E-3209-4536-B42B-E0605D707DF1}" destId="{EC9F2371-D0D4-4D92-865F-18E1D70AD9D1}" srcOrd="0" destOrd="0" presId="urn:microsoft.com/office/officeart/2005/8/layout/vList3"/>
    <dgm:cxn modelId="{93013CFF-81C2-48F9-95E7-451FA5511CCA}" type="presOf" srcId="{0FBF4507-C9C3-4E8F-88DB-2101361EBAB7}" destId="{52971771-4C33-4F7D-9175-1DFB34910818}" srcOrd="0" destOrd="0" presId="urn:microsoft.com/office/officeart/2005/8/layout/vList3"/>
    <dgm:cxn modelId="{421D0676-5A94-4242-A7B0-A0E899B6B43A}" type="presParOf" srcId="{52971771-4C33-4F7D-9175-1DFB34910818}" destId="{B6DD8909-861B-4F7A-8438-ACA6CAA4BD5B}" srcOrd="0" destOrd="0" presId="urn:microsoft.com/office/officeart/2005/8/layout/vList3"/>
    <dgm:cxn modelId="{112012C8-362A-4B38-B386-5A6133B5C38D}" type="presParOf" srcId="{B6DD8909-861B-4F7A-8438-ACA6CAA4BD5B}" destId="{0E621495-2141-4938-87CD-98E2EE600423}" srcOrd="0" destOrd="0" presId="urn:microsoft.com/office/officeart/2005/8/layout/vList3"/>
    <dgm:cxn modelId="{D835D6C6-9CE3-4592-B47C-7EBDBFB44C26}" type="presParOf" srcId="{B6DD8909-861B-4F7A-8438-ACA6CAA4BD5B}" destId="{EC9F2371-D0D4-4D92-865F-18E1D70AD9D1}" srcOrd="1" destOrd="0" presId="urn:microsoft.com/office/officeart/2005/8/layout/vList3"/>
    <dgm:cxn modelId="{F6620EF5-11C0-4573-99A6-EAC8D752036B}" type="presParOf" srcId="{52971771-4C33-4F7D-9175-1DFB34910818}" destId="{A9C71D2C-3CE1-4AF0-8387-3BE647C6DFCA}" srcOrd="1" destOrd="0" presId="urn:microsoft.com/office/officeart/2005/8/layout/vList3"/>
    <dgm:cxn modelId="{322E3ED1-EEAB-4B56-B5B3-C925CFA6DCB7}" type="presParOf" srcId="{52971771-4C33-4F7D-9175-1DFB34910818}" destId="{9543BE41-B018-4DF5-BCC5-B4553FAC6406}" srcOrd="2" destOrd="0" presId="urn:microsoft.com/office/officeart/2005/8/layout/vList3"/>
    <dgm:cxn modelId="{F10C59B1-0D80-4215-8DD7-9883DCE69943}" type="presParOf" srcId="{9543BE41-B018-4DF5-BCC5-B4553FAC6406}" destId="{8A4655A9-CE1B-4DD4-8ABA-1D779CBE20C4}" srcOrd="0" destOrd="0" presId="urn:microsoft.com/office/officeart/2005/8/layout/vList3"/>
    <dgm:cxn modelId="{2F932C79-44F8-48F2-836A-AAE1530566A7}" type="presParOf" srcId="{9543BE41-B018-4DF5-BCC5-B4553FAC6406}" destId="{80B3ABF6-59ED-48FB-8B56-6C1339389CBD}" srcOrd="1" destOrd="0" presId="urn:microsoft.com/office/officeart/2005/8/layout/vList3"/>
    <dgm:cxn modelId="{2B25FD52-B846-49A9-8808-B53BB4CC4D48}" type="presParOf" srcId="{52971771-4C33-4F7D-9175-1DFB34910818}" destId="{12F17AEB-3EC0-4CEC-8202-A5980EE5A657}" srcOrd="3" destOrd="0" presId="urn:microsoft.com/office/officeart/2005/8/layout/vList3"/>
    <dgm:cxn modelId="{301330FC-8A30-43A3-A43A-2F4E9C95E85D}" type="presParOf" srcId="{52971771-4C33-4F7D-9175-1DFB34910818}" destId="{2698DDF0-3982-4589-AF2D-6C309C3F96BC}" srcOrd="4" destOrd="0" presId="urn:microsoft.com/office/officeart/2005/8/layout/vList3"/>
    <dgm:cxn modelId="{42D2CD53-3632-4897-9C82-08EF93434521}" type="presParOf" srcId="{2698DDF0-3982-4589-AF2D-6C309C3F96BC}" destId="{825B16DA-B7DF-4B70-93CC-3E8B830D7F74}" srcOrd="0" destOrd="0" presId="urn:microsoft.com/office/officeart/2005/8/layout/vList3"/>
    <dgm:cxn modelId="{EF3E4685-8F91-4057-8C75-7CFAC496ECF7}" type="presParOf" srcId="{2698DDF0-3982-4589-AF2D-6C309C3F96BC}" destId="{98562A46-4A2E-4898-8875-2AB4C711E69E}" srcOrd="1" destOrd="0" presId="urn:microsoft.com/office/officeart/2005/8/layout/vList3"/>
    <dgm:cxn modelId="{16A6996C-930D-49C5-8CA9-06DECDDA82EB}" type="presParOf" srcId="{52971771-4C33-4F7D-9175-1DFB34910818}" destId="{96AB622A-E4D7-4126-9064-DBF67D3E111F}" srcOrd="5" destOrd="0" presId="urn:microsoft.com/office/officeart/2005/8/layout/vList3"/>
    <dgm:cxn modelId="{2D5A5CC3-FA60-470E-89E3-1091A7C93F97}" type="presParOf" srcId="{52971771-4C33-4F7D-9175-1DFB34910818}" destId="{7837A350-D575-4EF4-B049-D7DFB3D65FBE}" srcOrd="6" destOrd="0" presId="urn:microsoft.com/office/officeart/2005/8/layout/vList3"/>
    <dgm:cxn modelId="{8BD67B09-9519-427E-8A4E-B26794A3FC9B}" type="presParOf" srcId="{7837A350-D575-4EF4-B049-D7DFB3D65FBE}" destId="{B1E74861-DBAF-49CB-A9DE-FA09B44A4E5E}" srcOrd="0" destOrd="0" presId="urn:microsoft.com/office/officeart/2005/8/layout/vList3"/>
    <dgm:cxn modelId="{AFB95C82-F8A7-4FBB-AC6F-B67C4AC07617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b="1" dirty="0" smtClean="0"/>
            <a:t>Konzepte und Techniken</a:t>
          </a:r>
          <a:endParaRPr lang="de-CH" b="1" dirty="0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034CCD06-778F-4581-ACCB-58E40C818DE9}" type="presOf" srcId="{A2101A7E-3209-4536-B42B-E0605D707DF1}" destId="{EC9F2371-D0D4-4D92-865F-18E1D70AD9D1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0D06D058-E2C6-450F-B210-4DA9D0DF33D4}" type="presOf" srcId="{E89E5166-6521-4CA8-A6CB-084801F1B58F}" destId="{98562A46-4A2E-4898-8875-2AB4C711E69E}" srcOrd="0" destOrd="0" presId="urn:microsoft.com/office/officeart/2005/8/layout/vList3"/>
    <dgm:cxn modelId="{D7F6A339-3CE6-4945-B242-889788188082}" type="presOf" srcId="{0FBF4507-C9C3-4E8F-88DB-2101361EBAB7}" destId="{52971771-4C33-4F7D-9175-1DFB34910818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EBB35FE2-D8B6-459F-B4B0-5FCE5184B5B4}" type="presOf" srcId="{0B23E8F7-0CB3-4F6E-A535-8377150FF560}" destId="{CE7B3C73-5F2D-43B5-ABE4-2878B309BD7B}" srcOrd="0" destOrd="0" presId="urn:microsoft.com/office/officeart/2005/8/layout/vList3"/>
    <dgm:cxn modelId="{9F73640E-E05A-4CE5-8FBC-B167EF526966}" type="presOf" srcId="{CD5429EF-45DF-401B-88D0-9666F54F4FA0}" destId="{80B3ABF6-59ED-48FB-8B56-6C1339389CBD}" srcOrd="0" destOrd="0" presId="urn:microsoft.com/office/officeart/2005/8/layout/vList3"/>
    <dgm:cxn modelId="{ACA10844-0E3E-4BD7-B521-75AE71206284}" type="presParOf" srcId="{52971771-4C33-4F7D-9175-1DFB34910818}" destId="{B6DD8909-861B-4F7A-8438-ACA6CAA4BD5B}" srcOrd="0" destOrd="0" presId="urn:microsoft.com/office/officeart/2005/8/layout/vList3"/>
    <dgm:cxn modelId="{3B4D53CC-502E-488E-8B7D-101A4AF62AFD}" type="presParOf" srcId="{B6DD8909-861B-4F7A-8438-ACA6CAA4BD5B}" destId="{0E621495-2141-4938-87CD-98E2EE600423}" srcOrd="0" destOrd="0" presId="urn:microsoft.com/office/officeart/2005/8/layout/vList3"/>
    <dgm:cxn modelId="{0DB1E196-174B-4013-9ECE-705C51012FB1}" type="presParOf" srcId="{B6DD8909-861B-4F7A-8438-ACA6CAA4BD5B}" destId="{EC9F2371-D0D4-4D92-865F-18E1D70AD9D1}" srcOrd="1" destOrd="0" presId="urn:microsoft.com/office/officeart/2005/8/layout/vList3"/>
    <dgm:cxn modelId="{D90AF6AD-4B0E-4CE7-B177-CE01028E3B32}" type="presParOf" srcId="{52971771-4C33-4F7D-9175-1DFB34910818}" destId="{A9C71D2C-3CE1-4AF0-8387-3BE647C6DFCA}" srcOrd="1" destOrd="0" presId="urn:microsoft.com/office/officeart/2005/8/layout/vList3"/>
    <dgm:cxn modelId="{BEFB4876-F00E-4F87-9C8E-301BA26F0658}" type="presParOf" srcId="{52971771-4C33-4F7D-9175-1DFB34910818}" destId="{9543BE41-B018-4DF5-BCC5-B4553FAC6406}" srcOrd="2" destOrd="0" presId="urn:microsoft.com/office/officeart/2005/8/layout/vList3"/>
    <dgm:cxn modelId="{017B312D-78BC-43D0-B984-E73CAB070953}" type="presParOf" srcId="{9543BE41-B018-4DF5-BCC5-B4553FAC6406}" destId="{8A4655A9-CE1B-4DD4-8ABA-1D779CBE20C4}" srcOrd="0" destOrd="0" presId="urn:microsoft.com/office/officeart/2005/8/layout/vList3"/>
    <dgm:cxn modelId="{3F693B64-918A-4223-A5C7-4CF9A0BFD50B}" type="presParOf" srcId="{9543BE41-B018-4DF5-BCC5-B4553FAC6406}" destId="{80B3ABF6-59ED-48FB-8B56-6C1339389CBD}" srcOrd="1" destOrd="0" presId="urn:microsoft.com/office/officeart/2005/8/layout/vList3"/>
    <dgm:cxn modelId="{BEB24FE2-0D87-4FC3-8EC5-F1F9CED21B82}" type="presParOf" srcId="{52971771-4C33-4F7D-9175-1DFB34910818}" destId="{12F17AEB-3EC0-4CEC-8202-A5980EE5A657}" srcOrd="3" destOrd="0" presId="urn:microsoft.com/office/officeart/2005/8/layout/vList3"/>
    <dgm:cxn modelId="{C0DF6AE3-884B-4413-8FF2-F3757E705B3B}" type="presParOf" srcId="{52971771-4C33-4F7D-9175-1DFB34910818}" destId="{2698DDF0-3982-4589-AF2D-6C309C3F96BC}" srcOrd="4" destOrd="0" presId="urn:microsoft.com/office/officeart/2005/8/layout/vList3"/>
    <dgm:cxn modelId="{E6D10971-293A-4DDB-B4C7-BC544DC4D174}" type="presParOf" srcId="{2698DDF0-3982-4589-AF2D-6C309C3F96BC}" destId="{825B16DA-B7DF-4B70-93CC-3E8B830D7F74}" srcOrd="0" destOrd="0" presId="urn:microsoft.com/office/officeart/2005/8/layout/vList3"/>
    <dgm:cxn modelId="{6BBD96A0-ECB5-43F4-A11D-206EA177C506}" type="presParOf" srcId="{2698DDF0-3982-4589-AF2D-6C309C3F96BC}" destId="{98562A46-4A2E-4898-8875-2AB4C711E69E}" srcOrd="1" destOrd="0" presId="urn:microsoft.com/office/officeart/2005/8/layout/vList3"/>
    <dgm:cxn modelId="{AAF90721-7BE0-4C94-8FD6-22EE58B72021}" type="presParOf" srcId="{52971771-4C33-4F7D-9175-1DFB34910818}" destId="{96AB622A-E4D7-4126-9064-DBF67D3E111F}" srcOrd="5" destOrd="0" presId="urn:microsoft.com/office/officeart/2005/8/layout/vList3"/>
    <dgm:cxn modelId="{C36F0E5F-63BB-4D10-9125-801301F5086D}" type="presParOf" srcId="{52971771-4C33-4F7D-9175-1DFB34910818}" destId="{7837A350-D575-4EF4-B049-D7DFB3D65FBE}" srcOrd="6" destOrd="0" presId="urn:microsoft.com/office/officeart/2005/8/layout/vList3"/>
    <dgm:cxn modelId="{82284091-44A8-4D76-9218-96E36DF3AFF9}" type="presParOf" srcId="{7837A350-D575-4EF4-B049-D7DFB3D65FBE}" destId="{B1E74861-DBAF-49CB-A9DE-FA09B44A4E5E}" srcOrd="0" destOrd="0" presId="urn:microsoft.com/office/officeart/2005/8/layout/vList3"/>
    <dgm:cxn modelId="{6A6F971D-7DFA-4911-9909-29121E6445E2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b="1" dirty="0" smtClean="0"/>
            <a:t>Implementation</a:t>
          </a:r>
          <a:endParaRPr lang="de-CH" b="1" dirty="0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0D099C0-457C-49A4-9F12-2EAE114FECA1}" type="presOf" srcId="{E89E5166-6521-4CA8-A6CB-084801F1B58F}" destId="{98562A46-4A2E-4898-8875-2AB4C711E69E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BF257EB2-AB39-4190-92DD-B0EAE9637DF9}" type="presOf" srcId="{0FBF4507-C9C3-4E8F-88DB-2101361EBAB7}" destId="{52971771-4C33-4F7D-9175-1DFB34910818}" srcOrd="0" destOrd="0" presId="urn:microsoft.com/office/officeart/2005/8/layout/vList3"/>
    <dgm:cxn modelId="{928230C1-3D5F-4CDF-8C81-35FA34535073}" type="presOf" srcId="{0B23E8F7-0CB3-4F6E-A535-8377150FF560}" destId="{CE7B3C73-5F2D-43B5-ABE4-2878B309BD7B}" srcOrd="0" destOrd="0" presId="urn:microsoft.com/office/officeart/2005/8/layout/vList3"/>
    <dgm:cxn modelId="{24B642DC-7057-487C-AC08-FBD531BD95B6}" type="presOf" srcId="{A2101A7E-3209-4536-B42B-E0605D707DF1}" destId="{EC9F2371-D0D4-4D92-865F-18E1D70AD9D1}" srcOrd="0" destOrd="0" presId="urn:microsoft.com/office/officeart/2005/8/layout/vList3"/>
    <dgm:cxn modelId="{4F3DFE89-FF64-4776-99B2-A42439BEABD6}" type="presOf" srcId="{CD5429EF-45DF-401B-88D0-9666F54F4FA0}" destId="{80B3ABF6-59ED-48FB-8B56-6C1339389CBD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DFF6134C-F7B8-4EA8-BDF5-96055EDE9023}" type="presParOf" srcId="{52971771-4C33-4F7D-9175-1DFB34910818}" destId="{B6DD8909-861B-4F7A-8438-ACA6CAA4BD5B}" srcOrd="0" destOrd="0" presId="urn:microsoft.com/office/officeart/2005/8/layout/vList3"/>
    <dgm:cxn modelId="{A1E2EA60-D3F2-42B3-B0F5-58D88D1C7CC6}" type="presParOf" srcId="{B6DD8909-861B-4F7A-8438-ACA6CAA4BD5B}" destId="{0E621495-2141-4938-87CD-98E2EE600423}" srcOrd="0" destOrd="0" presId="urn:microsoft.com/office/officeart/2005/8/layout/vList3"/>
    <dgm:cxn modelId="{DA6101D7-47DE-4DE1-B955-2459ECB0E0EC}" type="presParOf" srcId="{B6DD8909-861B-4F7A-8438-ACA6CAA4BD5B}" destId="{EC9F2371-D0D4-4D92-865F-18E1D70AD9D1}" srcOrd="1" destOrd="0" presId="urn:microsoft.com/office/officeart/2005/8/layout/vList3"/>
    <dgm:cxn modelId="{4E8A302E-4674-46D3-812B-952C50AC0375}" type="presParOf" srcId="{52971771-4C33-4F7D-9175-1DFB34910818}" destId="{A9C71D2C-3CE1-4AF0-8387-3BE647C6DFCA}" srcOrd="1" destOrd="0" presId="urn:microsoft.com/office/officeart/2005/8/layout/vList3"/>
    <dgm:cxn modelId="{D634577A-96DE-4334-AD83-33B223EC81A8}" type="presParOf" srcId="{52971771-4C33-4F7D-9175-1DFB34910818}" destId="{9543BE41-B018-4DF5-BCC5-B4553FAC6406}" srcOrd="2" destOrd="0" presId="urn:microsoft.com/office/officeart/2005/8/layout/vList3"/>
    <dgm:cxn modelId="{8759B868-B6C9-4753-BC59-CD1276DEAE19}" type="presParOf" srcId="{9543BE41-B018-4DF5-BCC5-B4553FAC6406}" destId="{8A4655A9-CE1B-4DD4-8ABA-1D779CBE20C4}" srcOrd="0" destOrd="0" presId="urn:microsoft.com/office/officeart/2005/8/layout/vList3"/>
    <dgm:cxn modelId="{64747443-8968-4586-B842-7E154B2F1F06}" type="presParOf" srcId="{9543BE41-B018-4DF5-BCC5-B4553FAC6406}" destId="{80B3ABF6-59ED-48FB-8B56-6C1339389CBD}" srcOrd="1" destOrd="0" presId="urn:microsoft.com/office/officeart/2005/8/layout/vList3"/>
    <dgm:cxn modelId="{5ED1C6F6-B3C7-4317-8A40-B8A16E2BCDA4}" type="presParOf" srcId="{52971771-4C33-4F7D-9175-1DFB34910818}" destId="{12F17AEB-3EC0-4CEC-8202-A5980EE5A657}" srcOrd="3" destOrd="0" presId="urn:microsoft.com/office/officeart/2005/8/layout/vList3"/>
    <dgm:cxn modelId="{27BDF5DD-0EBF-4444-BF17-F867465E4277}" type="presParOf" srcId="{52971771-4C33-4F7D-9175-1DFB34910818}" destId="{2698DDF0-3982-4589-AF2D-6C309C3F96BC}" srcOrd="4" destOrd="0" presId="urn:microsoft.com/office/officeart/2005/8/layout/vList3"/>
    <dgm:cxn modelId="{E8649ABC-DF3D-4403-BA10-40E34749CF36}" type="presParOf" srcId="{2698DDF0-3982-4589-AF2D-6C309C3F96BC}" destId="{825B16DA-B7DF-4B70-93CC-3E8B830D7F74}" srcOrd="0" destOrd="0" presId="urn:microsoft.com/office/officeart/2005/8/layout/vList3"/>
    <dgm:cxn modelId="{27E1A183-83B5-4E8D-B480-FE2B88F6C165}" type="presParOf" srcId="{2698DDF0-3982-4589-AF2D-6C309C3F96BC}" destId="{98562A46-4A2E-4898-8875-2AB4C711E69E}" srcOrd="1" destOrd="0" presId="urn:microsoft.com/office/officeart/2005/8/layout/vList3"/>
    <dgm:cxn modelId="{4E8870A4-75F8-4C6C-9722-FF92D904ECB0}" type="presParOf" srcId="{52971771-4C33-4F7D-9175-1DFB34910818}" destId="{96AB622A-E4D7-4126-9064-DBF67D3E111F}" srcOrd="5" destOrd="0" presId="urn:microsoft.com/office/officeart/2005/8/layout/vList3"/>
    <dgm:cxn modelId="{8E7F90B7-644C-4081-99CB-49E2C8A4F7C4}" type="presParOf" srcId="{52971771-4C33-4F7D-9175-1DFB34910818}" destId="{7837A350-D575-4EF4-B049-D7DFB3D65FBE}" srcOrd="6" destOrd="0" presId="urn:microsoft.com/office/officeart/2005/8/layout/vList3"/>
    <dgm:cxn modelId="{6A70C5CD-8A9E-4718-A422-52A7AEBA9B71}" type="presParOf" srcId="{7837A350-D575-4EF4-B049-D7DFB3D65FBE}" destId="{B1E74861-DBAF-49CB-A9DE-FA09B44A4E5E}" srcOrd="0" destOrd="0" presId="urn:microsoft.com/office/officeart/2005/8/layout/vList3"/>
    <dgm:cxn modelId="{5A20692F-9C49-4EEF-AD34-4BC3E1C92C28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b="1" dirty="0" smtClean="0"/>
            <a:t>Implementation</a:t>
          </a:r>
          <a:endParaRPr lang="de-CH" b="1" dirty="0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CACC15F-E98F-47F3-89EB-A9F2BA7C0891}" type="presOf" srcId="{E89E5166-6521-4CA8-A6CB-084801F1B58F}" destId="{98562A46-4A2E-4898-8875-2AB4C711E69E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746C97FF-5649-4942-9E53-D6DB1A154E4C}" type="presOf" srcId="{A2101A7E-3209-4536-B42B-E0605D707DF1}" destId="{EC9F2371-D0D4-4D92-865F-18E1D70AD9D1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7FB5E8AC-2672-4DE4-868D-22B228DB6380}" type="presOf" srcId="{0B23E8F7-0CB3-4F6E-A535-8377150FF560}" destId="{CE7B3C73-5F2D-43B5-ABE4-2878B309BD7B}" srcOrd="0" destOrd="0" presId="urn:microsoft.com/office/officeart/2005/8/layout/vList3"/>
    <dgm:cxn modelId="{DBE6D472-0047-42C1-817C-CF073016D08D}" type="presOf" srcId="{0FBF4507-C9C3-4E8F-88DB-2101361EBAB7}" destId="{52971771-4C33-4F7D-9175-1DFB34910818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43E8FC3B-FD21-410D-9235-0042B8179AA0}" type="presOf" srcId="{CD5429EF-45DF-401B-88D0-9666F54F4FA0}" destId="{80B3ABF6-59ED-48FB-8B56-6C1339389CBD}" srcOrd="0" destOrd="0" presId="urn:microsoft.com/office/officeart/2005/8/layout/vList3"/>
    <dgm:cxn modelId="{B2CF9944-0187-4A4F-A23F-9173758C9E6E}" type="presParOf" srcId="{52971771-4C33-4F7D-9175-1DFB34910818}" destId="{B6DD8909-861B-4F7A-8438-ACA6CAA4BD5B}" srcOrd="0" destOrd="0" presId="urn:microsoft.com/office/officeart/2005/8/layout/vList3"/>
    <dgm:cxn modelId="{2089F8C3-6982-4BB8-BEE7-82DECEFCD1D4}" type="presParOf" srcId="{B6DD8909-861B-4F7A-8438-ACA6CAA4BD5B}" destId="{0E621495-2141-4938-87CD-98E2EE600423}" srcOrd="0" destOrd="0" presId="urn:microsoft.com/office/officeart/2005/8/layout/vList3"/>
    <dgm:cxn modelId="{DB9F1FB1-72E8-4AE1-8B45-0DDFBE484D7F}" type="presParOf" srcId="{B6DD8909-861B-4F7A-8438-ACA6CAA4BD5B}" destId="{EC9F2371-D0D4-4D92-865F-18E1D70AD9D1}" srcOrd="1" destOrd="0" presId="urn:microsoft.com/office/officeart/2005/8/layout/vList3"/>
    <dgm:cxn modelId="{EF84FC3D-73B7-448C-84BE-2246D0D8503A}" type="presParOf" srcId="{52971771-4C33-4F7D-9175-1DFB34910818}" destId="{A9C71D2C-3CE1-4AF0-8387-3BE647C6DFCA}" srcOrd="1" destOrd="0" presId="urn:microsoft.com/office/officeart/2005/8/layout/vList3"/>
    <dgm:cxn modelId="{0578C435-4740-46DF-AE38-FD865EC30A08}" type="presParOf" srcId="{52971771-4C33-4F7D-9175-1DFB34910818}" destId="{9543BE41-B018-4DF5-BCC5-B4553FAC6406}" srcOrd="2" destOrd="0" presId="urn:microsoft.com/office/officeart/2005/8/layout/vList3"/>
    <dgm:cxn modelId="{63D0B75D-6B71-414E-B5DC-3A64D1FC2213}" type="presParOf" srcId="{9543BE41-B018-4DF5-BCC5-B4553FAC6406}" destId="{8A4655A9-CE1B-4DD4-8ABA-1D779CBE20C4}" srcOrd="0" destOrd="0" presId="urn:microsoft.com/office/officeart/2005/8/layout/vList3"/>
    <dgm:cxn modelId="{43E6C38D-48EB-4A6B-BA1C-7582D305F1C1}" type="presParOf" srcId="{9543BE41-B018-4DF5-BCC5-B4553FAC6406}" destId="{80B3ABF6-59ED-48FB-8B56-6C1339389CBD}" srcOrd="1" destOrd="0" presId="urn:microsoft.com/office/officeart/2005/8/layout/vList3"/>
    <dgm:cxn modelId="{8240C138-7B28-4C6A-B2FB-45C73E5BD47E}" type="presParOf" srcId="{52971771-4C33-4F7D-9175-1DFB34910818}" destId="{12F17AEB-3EC0-4CEC-8202-A5980EE5A657}" srcOrd="3" destOrd="0" presId="urn:microsoft.com/office/officeart/2005/8/layout/vList3"/>
    <dgm:cxn modelId="{770EE2F2-04DF-4485-8B05-316C7149607A}" type="presParOf" srcId="{52971771-4C33-4F7D-9175-1DFB34910818}" destId="{2698DDF0-3982-4589-AF2D-6C309C3F96BC}" srcOrd="4" destOrd="0" presId="urn:microsoft.com/office/officeart/2005/8/layout/vList3"/>
    <dgm:cxn modelId="{14B57FB2-0C56-4A56-8AB4-B489371D8793}" type="presParOf" srcId="{2698DDF0-3982-4589-AF2D-6C309C3F96BC}" destId="{825B16DA-B7DF-4B70-93CC-3E8B830D7F74}" srcOrd="0" destOrd="0" presId="urn:microsoft.com/office/officeart/2005/8/layout/vList3"/>
    <dgm:cxn modelId="{C26C804B-7C17-4C49-91EB-8BD12636E541}" type="presParOf" srcId="{2698DDF0-3982-4589-AF2D-6C309C3F96BC}" destId="{98562A46-4A2E-4898-8875-2AB4C711E69E}" srcOrd="1" destOrd="0" presId="urn:microsoft.com/office/officeart/2005/8/layout/vList3"/>
    <dgm:cxn modelId="{2696BB25-F914-481C-9B12-124546B7CB2B}" type="presParOf" srcId="{52971771-4C33-4F7D-9175-1DFB34910818}" destId="{96AB622A-E4D7-4126-9064-DBF67D3E111F}" srcOrd="5" destOrd="0" presId="urn:microsoft.com/office/officeart/2005/8/layout/vList3"/>
    <dgm:cxn modelId="{21980ADF-9102-41E1-A04F-C4818366AE48}" type="presParOf" srcId="{52971771-4C33-4F7D-9175-1DFB34910818}" destId="{7837A350-D575-4EF4-B049-D7DFB3D65FBE}" srcOrd="6" destOrd="0" presId="urn:microsoft.com/office/officeart/2005/8/layout/vList3"/>
    <dgm:cxn modelId="{9BA456A5-B0AE-4984-92DA-AD3675E8660D}" type="presParOf" srcId="{7837A350-D575-4EF4-B049-D7DFB3D65FBE}" destId="{B1E74861-DBAF-49CB-A9DE-FA09B44A4E5E}" srcOrd="0" destOrd="0" presId="urn:microsoft.com/office/officeart/2005/8/layout/vList3"/>
    <dgm:cxn modelId="{76F07ABA-CE3C-4709-8931-05E431DE3E68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b="1" dirty="0" smtClean="0"/>
            <a:t>Implementation</a:t>
          </a:r>
          <a:endParaRPr lang="de-CH" b="1" dirty="0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168C6FBC-6692-45FC-BC3B-27F65A432E8A}" type="presOf" srcId="{0FBF4507-C9C3-4E8F-88DB-2101361EBAB7}" destId="{52971771-4C33-4F7D-9175-1DFB34910818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6A52E5DF-5151-4423-8CBA-05F78FD0D2FE}" type="presOf" srcId="{A2101A7E-3209-4536-B42B-E0605D707DF1}" destId="{EC9F2371-D0D4-4D92-865F-18E1D70AD9D1}" srcOrd="0" destOrd="0" presId="urn:microsoft.com/office/officeart/2005/8/layout/vList3"/>
    <dgm:cxn modelId="{CCCA6FA3-6946-418C-AB40-A7E8F82CA7A8}" type="presOf" srcId="{CD5429EF-45DF-401B-88D0-9666F54F4FA0}" destId="{80B3ABF6-59ED-48FB-8B56-6C1339389CBD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A0FF727A-C09B-41FD-9018-4F574CC5AB5C}" type="presOf" srcId="{0B23E8F7-0CB3-4F6E-A535-8377150FF560}" destId="{CE7B3C73-5F2D-43B5-ABE4-2878B309BD7B}" srcOrd="0" destOrd="0" presId="urn:microsoft.com/office/officeart/2005/8/layout/vList3"/>
    <dgm:cxn modelId="{6EE980EA-467A-49B2-84CB-364E56B4C7FF}" type="presOf" srcId="{E89E5166-6521-4CA8-A6CB-084801F1B58F}" destId="{98562A46-4A2E-4898-8875-2AB4C711E69E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C1FEE5D1-5112-4A83-AB70-198D30FB51B0}" type="presParOf" srcId="{52971771-4C33-4F7D-9175-1DFB34910818}" destId="{B6DD8909-861B-4F7A-8438-ACA6CAA4BD5B}" srcOrd="0" destOrd="0" presId="urn:microsoft.com/office/officeart/2005/8/layout/vList3"/>
    <dgm:cxn modelId="{E36A0593-6748-4DAF-991F-A7F7E4BF9490}" type="presParOf" srcId="{B6DD8909-861B-4F7A-8438-ACA6CAA4BD5B}" destId="{0E621495-2141-4938-87CD-98E2EE600423}" srcOrd="0" destOrd="0" presId="urn:microsoft.com/office/officeart/2005/8/layout/vList3"/>
    <dgm:cxn modelId="{763D65AB-4916-4F95-9BD6-03121A80E475}" type="presParOf" srcId="{B6DD8909-861B-4F7A-8438-ACA6CAA4BD5B}" destId="{EC9F2371-D0D4-4D92-865F-18E1D70AD9D1}" srcOrd="1" destOrd="0" presId="urn:microsoft.com/office/officeart/2005/8/layout/vList3"/>
    <dgm:cxn modelId="{F0B53F0B-C124-4CA8-87AD-C3C2C93B03C6}" type="presParOf" srcId="{52971771-4C33-4F7D-9175-1DFB34910818}" destId="{A9C71D2C-3CE1-4AF0-8387-3BE647C6DFCA}" srcOrd="1" destOrd="0" presId="urn:microsoft.com/office/officeart/2005/8/layout/vList3"/>
    <dgm:cxn modelId="{24129DAD-C917-4817-84DC-AEC4BA40FA2C}" type="presParOf" srcId="{52971771-4C33-4F7D-9175-1DFB34910818}" destId="{9543BE41-B018-4DF5-BCC5-B4553FAC6406}" srcOrd="2" destOrd="0" presId="urn:microsoft.com/office/officeart/2005/8/layout/vList3"/>
    <dgm:cxn modelId="{58474BCB-D263-429D-B2B3-3AEFBCBB7F0D}" type="presParOf" srcId="{9543BE41-B018-4DF5-BCC5-B4553FAC6406}" destId="{8A4655A9-CE1B-4DD4-8ABA-1D779CBE20C4}" srcOrd="0" destOrd="0" presId="urn:microsoft.com/office/officeart/2005/8/layout/vList3"/>
    <dgm:cxn modelId="{A7265EB2-5C55-41BE-AF38-F20C28A67AF4}" type="presParOf" srcId="{9543BE41-B018-4DF5-BCC5-B4553FAC6406}" destId="{80B3ABF6-59ED-48FB-8B56-6C1339389CBD}" srcOrd="1" destOrd="0" presId="urn:microsoft.com/office/officeart/2005/8/layout/vList3"/>
    <dgm:cxn modelId="{08703CB7-FD39-4AA8-8F32-4EAAADB4BA67}" type="presParOf" srcId="{52971771-4C33-4F7D-9175-1DFB34910818}" destId="{12F17AEB-3EC0-4CEC-8202-A5980EE5A657}" srcOrd="3" destOrd="0" presId="urn:microsoft.com/office/officeart/2005/8/layout/vList3"/>
    <dgm:cxn modelId="{CA7C6EB3-1BE2-42DD-BCA1-DC8BE428C3D6}" type="presParOf" srcId="{52971771-4C33-4F7D-9175-1DFB34910818}" destId="{2698DDF0-3982-4589-AF2D-6C309C3F96BC}" srcOrd="4" destOrd="0" presId="urn:microsoft.com/office/officeart/2005/8/layout/vList3"/>
    <dgm:cxn modelId="{255FA4D6-FBCC-4AC9-8FC0-C648B10F40DA}" type="presParOf" srcId="{2698DDF0-3982-4589-AF2D-6C309C3F96BC}" destId="{825B16DA-B7DF-4B70-93CC-3E8B830D7F74}" srcOrd="0" destOrd="0" presId="urn:microsoft.com/office/officeart/2005/8/layout/vList3"/>
    <dgm:cxn modelId="{58B3E598-A69B-47EF-963E-21BB6CC6F99F}" type="presParOf" srcId="{2698DDF0-3982-4589-AF2D-6C309C3F96BC}" destId="{98562A46-4A2E-4898-8875-2AB4C711E69E}" srcOrd="1" destOrd="0" presId="urn:microsoft.com/office/officeart/2005/8/layout/vList3"/>
    <dgm:cxn modelId="{75BD07A4-70F4-43D8-9E65-4059D9331430}" type="presParOf" srcId="{52971771-4C33-4F7D-9175-1DFB34910818}" destId="{96AB622A-E4D7-4126-9064-DBF67D3E111F}" srcOrd="5" destOrd="0" presId="urn:microsoft.com/office/officeart/2005/8/layout/vList3"/>
    <dgm:cxn modelId="{4FDCD4D3-E21B-4D0B-88B3-1F2EC5C61C6A}" type="presParOf" srcId="{52971771-4C33-4F7D-9175-1DFB34910818}" destId="{7837A350-D575-4EF4-B049-D7DFB3D65FBE}" srcOrd="6" destOrd="0" presId="urn:microsoft.com/office/officeart/2005/8/layout/vList3"/>
    <dgm:cxn modelId="{2F57AD2A-005E-4C60-B203-0EF198CC19B9}" type="presParOf" srcId="{7837A350-D575-4EF4-B049-D7DFB3D65FBE}" destId="{B1E74861-DBAF-49CB-A9DE-FA09B44A4E5E}" srcOrd="0" destOrd="0" presId="urn:microsoft.com/office/officeart/2005/8/layout/vList3"/>
    <dgm:cxn modelId="{B3E3FD17-1F0D-4B5E-A6F4-1A4468A1AE57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b="1" dirty="0" smtClean="0"/>
            <a:t>Resultat und Reflexion</a:t>
          </a:r>
          <a:endParaRPr lang="de-CH" b="1" dirty="0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73C2BDC1-093D-4AB6-8832-01135E4A0D68}" type="presOf" srcId="{E89E5166-6521-4CA8-A6CB-084801F1B58F}" destId="{98562A46-4A2E-4898-8875-2AB4C711E69E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BB9E0F62-1A9F-44DB-BD2B-33A979823137}" type="presOf" srcId="{CD5429EF-45DF-401B-88D0-9666F54F4FA0}" destId="{80B3ABF6-59ED-48FB-8B56-6C1339389CBD}" srcOrd="0" destOrd="0" presId="urn:microsoft.com/office/officeart/2005/8/layout/vList3"/>
    <dgm:cxn modelId="{E1D3AF00-EE3A-4CC0-BCCA-EB3B90E9BACF}" type="presOf" srcId="{A2101A7E-3209-4536-B42B-E0605D707DF1}" destId="{EC9F2371-D0D4-4D92-865F-18E1D70AD9D1}" srcOrd="0" destOrd="0" presId="urn:microsoft.com/office/officeart/2005/8/layout/vList3"/>
    <dgm:cxn modelId="{01CAE5F6-F6F9-41DB-A422-2D2925AEB659}" type="presOf" srcId="{0B23E8F7-0CB3-4F6E-A535-8377150FF560}" destId="{CE7B3C73-5F2D-43B5-ABE4-2878B309BD7B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9AB9069A-74D2-4F73-B590-4ACE3BE32E4E}" type="presOf" srcId="{0FBF4507-C9C3-4E8F-88DB-2101361EBAB7}" destId="{52971771-4C33-4F7D-9175-1DFB34910818}" srcOrd="0" destOrd="0" presId="urn:microsoft.com/office/officeart/2005/8/layout/vList3"/>
    <dgm:cxn modelId="{B25DDCCE-5647-4188-9270-B1F18DC02BA6}" type="presParOf" srcId="{52971771-4C33-4F7D-9175-1DFB34910818}" destId="{B6DD8909-861B-4F7A-8438-ACA6CAA4BD5B}" srcOrd="0" destOrd="0" presId="urn:microsoft.com/office/officeart/2005/8/layout/vList3"/>
    <dgm:cxn modelId="{809F41CE-E5C5-4B77-8C6C-0F6B237BBD45}" type="presParOf" srcId="{B6DD8909-861B-4F7A-8438-ACA6CAA4BD5B}" destId="{0E621495-2141-4938-87CD-98E2EE600423}" srcOrd="0" destOrd="0" presId="urn:microsoft.com/office/officeart/2005/8/layout/vList3"/>
    <dgm:cxn modelId="{D96FDF7F-B6C7-4671-B866-BD994EF8C99A}" type="presParOf" srcId="{B6DD8909-861B-4F7A-8438-ACA6CAA4BD5B}" destId="{EC9F2371-D0D4-4D92-865F-18E1D70AD9D1}" srcOrd="1" destOrd="0" presId="urn:microsoft.com/office/officeart/2005/8/layout/vList3"/>
    <dgm:cxn modelId="{A31D51A6-129B-4ABA-96CE-9585AB98F30C}" type="presParOf" srcId="{52971771-4C33-4F7D-9175-1DFB34910818}" destId="{A9C71D2C-3CE1-4AF0-8387-3BE647C6DFCA}" srcOrd="1" destOrd="0" presId="urn:microsoft.com/office/officeart/2005/8/layout/vList3"/>
    <dgm:cxn modelId="{7E54702A-DFA9-433B-BDD1-73A4ACBBC651}" type="presParOf" srcId="{52971771-4C33-4F7D-9175-1DFB34910818}" destId="{9543BE41-B018-4DF5-BCC5-B4553FAC6406}" srcOrd="2" destOrd="0" presId="urn:microsoft.com/office/officeart/2005/8/layout/vList3"/>
    <dgm:cxn modelId="{97D0CB76-C28D-4EC0-937F-0502FF523295}" type="presParOf" srcId="{9543BE41-B018-4DF5-BCC5-B4553FAC6406}" destId="{8A4655A9-CE1B-4DD4-8ABA-1D779CBE20C4}" srcOrd="0" destOrd="0" presId="urn:microsoft.com/office/officeart/2005/8/layout/vList3"/>
    <dgm:cxn modelId="{06123CA2-8B68-4EC4-B8D1-8400B6057DF0}" type="presParOf" srcId="{9543BE41-B018-4DF5-BCC5-B4553FAC6406}" destId="{80B3ABF6-59ED-48FB-8B56-6C1339389CBD}" srcOrd="1" destOrd="0" presId="urn:microsoft.com/office/officeart/2005/8/layout/vList3"/>
    <dgm:cxn modelId="{FBE4C7FB-EABE-4E94-80A4-9DD8C580DB91}" type="presParOf" srcId="{52971771-4C33-4F7D-9175-1DFB34910818}" destId="{12F17AEB-3EC0-4CEC-8202-A5980EE5A657}" srcOrd="3" destOrd="0" presId="urn:microsoft.com/office/officeart/2005/8/layout/vList3"/>
    <dgm:cxn modelId="{8462145A-AE2D-4586-B24F-48E51EE6CA37}" type="presParOf" srcId="{52971771-4C33-4F7D-9175-1DFB34910818}" destId="{2698DDF0-3982-4589-AF2D-6C309C3F96BC}" srcOrd="4" destOrd="0" presId="urn:microsoft.com/office/officeart/2005/8/layout/vList3"/>
    <dgm:cxn modelId="{205878E9-CC52-4432-9F29-822BDDC1D5F7}" type="presParOf" srcId="{2698DDF0-3982-4589-AF2D-6C309C3F96BC}" destId="{825B16DA-B7DF-4B70-93CC-3E8B830D7F74}" srcOrd="0" destOrd="0" presId="urn:microsoft.com/office/officeart/2005/8/layout/vList3"/>
    <dgm:cxn modelId="{0EAA3101-AD55-4D1F-8EE0-7EFC20AF92F9}" type="presParOf" srcId="{2698DDF0-3982-4589-AF2D-6C309C3F96BC}" destId="{98562A46-4A2E-4898-8875-2AB4C711E69E}" srcOrd="1" destOrd="0" presId="urn:microsoft.com/office/officeart/2005/8/layout/vList3"/>
    <dgm:cxn modelId="{D322E63A-2CB1-45E1-BDBF-0FD85AD815C9}" type="presParOf" srcId="{52971771-4C33-4F7D-9175-1DFB34910818}" destId="{96AB622A-E4D7-4126-9064-DBF67D3E111F}" srcOrd="5" destOrd="0" presId="urn:microsoft.com/office/officeart/2005/8/layout/vList3"/>
    <dgm:cxn modelId="{F1C96CF2-F55F-479E-8276-C6CAE6BF0258}" type="presParOf" srcId="{52971771-4C33-4F7D-9175-1DFB34910818}" destId="{7837A350-D575-4EF4-B049-D7DFB3D65FBE}" srcOrd="6" destOrd="0" presId="urn:microsoft.com/office/officeart/2005/8/layout/vList3"/>
    <dgm:cxn modelId="{A66502CF-7726-4F52-991C-55E393EE3145}" type="presParOf" srcId="{7837A350-D575-4EF4-B049-D7DFB3D65FBE}" destId="{B1E74861-DBAF-49CB-A9DE-FA09B44A4E5E}" srcOrd="0" destOrd="0" presId="urn:microsoft.com/office/officeart/2005/8/layout/vList3"/>
    <dgm:cxn modelId="{826BD61E-7BC5-4895-9C45-A80F793A8C1D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b="1" dirty="0" smtClean="0"/>
            <a:t>Resultat und Reflexion</a:t>
          </a:r>
          <a:endParaRPr lang="de-CH" b="1" dirty="0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1FF3BC8C-E517-4F90-8426-298CE2A316A5}" type="presOf" srcId="{0B23E8F7-0CB3-4F6E-A535-8377150FF560}" destId="{CE7B3C73-5F2D-43B5-ABE4-2878B309BD7B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55794A12-E909-4970-A496-C6BBACE6BC40}" type="presOf" srcId="{E89E5166-6521-4CA8-A6CB-084801F1B58F}" destId="{98562A46-4A2E-4898-8875-2AB4C711E69E}" srcOrd="0" destOrd="0" presId="urn:microsoft.com/office/officeart/2005/8/layout/vList3"/>
    <dgm:cxn modelId="{3BC25E20-143F-4D3C-A448-BC83C479EA3B}" type="presOf" srcId="{CD5429EF-45DF-401B-88D0-9666F54F4FA0}" destId="{80B3ABF6-59ED-48FB-8B56-6C1339389CBD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926E99EF-C188-4B1F-AD9C-5CB112D0D252}" type="presOf" srcId="{0FBF4507-C9C3-4E8F-88DB-2101361EBAB7}" destId="{52971771-4C33-4F7D-9175-1DFB34910818}" srcOrd="0" destOrd="0" presId="urn:microsoft.com/office/officeart/2005/8/layout/vList3"/>
    <dgm:cxn modelId="{F9DF4A99-9027-4029-A6D3-AB3A2204B7B5}" type="presOf" srcId="{A2101A7E-3209-4536-B42B-E0605D707DF1}" destId="{EC9F2371-D0D4-4D92-865F-18E1D70AD9D1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0088165D-CD11-4C2F-BB5C-0603BE436734}" type="presParOf" srcId="{52971771-4C33-4F7D-9175-1DFB34910818}" destId="{B6DD8909-861B-4F7A-8438-ACA6CAA4BD5B}" srcOrd="0" destOrd="0" presId="urn:microsoft.com/office/officeart/2005/8/layout/vList3"/>
    <dgm:cxn modelId="{EF78E237-D202-468F-88E5-505D899F2007}" type="presParOf" srcId="{B6DD8909-861B-4F7A-8438-ACA6CAA4BD5B}" destId="{0E621495-2141-4938-87CD-98E2EE600423}" srcOrd="0" destOrd="0" presId="urn:microsoft.com/office/officeart/2005/8/layout/vList3"/>
    <dgm:cxn modelId="{61800601-F065-458C-BE23-3084EFBDAA23}" type="presParOf" srcId="{B6DD8909-861B-4F7A-8438-ACA6CAA4BD5B}" destId="{EC9F2371-D0D4-4D92-865F-18E1D70AD9D1}" srcOrd="1" destOrd="0" presId="urn:microsoft.com/office/officeart/2005/8/layout/vList3"/>
    <dgm:cxn modelId="{BAC3FFE0-D228-466B-B19C-FF940D48EE54}" type="presParOf" srcId="{52971771-4C33-4F7D-9175-1DFB34910818}" destId="{A9C71D2C-3CE1-4AF0-8387-3BE647C6DFCA}" srcOrd="1" destOrd="0" presId="urn:microsoft.com/office/officeart/2005/8/layout/vList3"/>
    <dgm:cxn modelId="{E21D6C97-D1EB-4CB4-B4C2-7C64FD2FCADC}" type="presParOf" srcId="{52971771-4C33-4F7D-9175-1DFB34910818}" destId="{9543BE41-B018-4DF5-BCC5-B4553FAC6406}" srcOrd="2" destOrd="0" presId="urn:microsoft.com/office/officeart/2005/8/layout/vList3"/>
    <dgm:cxn modelId="{F3C01FE1-86CC-45CA-9F09-60268537E45C}" type="presParOf" srcId="{9543BE41-B018-4DF5-BCC5-B4553FAC6406}" destId="{8A4655A9-CE1B-4DD4-8ABA-1D779CBE20C4}" srcOrd="0" destOrd="0" presId="urn:microsoft.com/office/officeart/2005/8/layout/vList3"/>
    <dgm:cxn modelId="{B453C583-2FD8-4EE8-93DC-F138733A1A27}" type="presParOf" srcId="{9543BE41-B018-4DF5-BCC5-B4553FAC6406}" destId="{80B3ABF6-59ED-48FB-8B56-6C1339389CBD}" srcOrd="1" destOrd="0" presId="urn:microsoft.com/office/officeart/2005/8/layout/vList3"/>
    <dgm:cxn modelId="{AAAAA602-781E-491D-8542-9C3C53DB4FCA}" type="presParOf" srcId="{52971771-4C33-4F7D-9175-1DFB34910818}" destId="{12F17AEB-3EC0-4CEC-8202-A5980EE5A657}" srcOrd="3" destOrd="0" presId="urn:microsoft.com/office/officeart/2005/8/layout/vList3"/>
    <dgm:cxn modelId="{2B1AC3F9-77E0-479F-956B-E2C283FCEEB0}" type="presParOf" srcId="{52971771-4C33-4F7D-9175-1DFB34910818}" destId="{2698DDF0-3982-4589-AF2D-6C309C3F96BC}" srcOrd="4" destOrd="0" presId="urn:microsoft.com/office/officeart/2005/8/layout/vList3"/>
    <dgm:cxn modelId="{603B3F12-A97B-4B8A-BD8A-967EC3183822}" type="presParOf" srcId="{2698DDF0-3982-4589-AF2D-6C309C3F96BC}" destId="{825B16DA-B7DF-4B70-93CC-3E8B830D7F74}" srcOrd="0" destOrd="0" presId="urn:microsoft.com/office/officeart/2005/8/layout/vList3"/>
    <dgm:cxn modelId="{3C90E54F-4121-4D4F-98C1-2B607601670F}" type="presParOf" srcId="{2698DDF0-3982-4589-AF2D-6C309C3F96BC}" destId="{98562A46-4A2E-4898-8875-2AB4C711E69E}" srcOrd="1" destOrd="0" presId="urn:microsoft.com/office/officeart/2005/8/layout/vList3"/>
    <dgm:cxn modelId="{713F1255-B677-4BBB-859A-618F39552449}" type="presParOf" srcId="{52971771-4C33-4F7D-9175-1DFB34910818}" destId="{96AB622A-E4D7-4126-9064-DBF67D3E111F}" srcOrd="5" destOrd="0" presId="urn:microsoft.com/office/officeart/2005/8/layout/vList3"/>
    <dgm:cxn modelId="{AC629F74-BFBD-4A2F-A447-39827D90C991}" type="presParOf" srcId="{52971771-4C33-4F7D-9175-1DFB34910818}" destId="{7837A350-D575-4EF4-B049-D7DFB3D65FBE}" srcOrd="6" destOrd="0" presId="urn:microsoft.com/office/officeart/2005/8/layout/vList3"/>
    <dgm:cxn modelId="{C78DEB2C-E9A8-4A01-991B-CF05CEB17CED}" type="presParOf" srcId="{7837A350-D575-4EF4-B049-D7DFB3D65FBE}" destId="{B1E74861-DBAF-49CB-A9DE-FA09B44A4E5E}" srcOrd="0" destOrd="0" presId="urn:microsoft.com/office/officeart/2005/8/layout/vList3"/>
    <dgm:cxn modelId="{99BE7F36-04FD-4721-90CC-36CFFFBCADB1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b="1" dirty="0" smtClean="0"/>
            <a:t>Resultat und Reflexion</a:t>
          </a:r>
          <a:endParaRPr lang="de-CH" b="1" dirty="0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B20569CB-A13F-40ED-8B47-06BDBF05D088}" type="presOf" srcId="{0FBF4507-C9C3-4E8F-88DB-2101361EBAB7}" destId="{52971771-4C33-4F7D-9175-1DFB34910818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B12C8670-54BA-4A50-A639-95E6B3059378}" type="presOf" srcId="{E89E5166-6521-4CA8-A6CB-084801F1B58F}" destId="{98562A46-4A2E-4898-8875-2AB4C711E69E}" srcOrd="0" destOrd="0" presId="urn:microsoft.com/office/officeart/2005/8/layout/vList3"/>
    <dgm:cxn modelId="{4A580A72-02D9-49FB-BA6E-70698EADF143}" type="presOf" srcId="{0B23E8F7-0CB3-4F6E-A535-8377150FF560}" destId="{CE7B3C73-5F2D-43B5-ABE4-2878B309BD7B}" srcOrd="0" destOrd="0" presId="urn:microsoft.com/office/officeart/2005/8/layout/vList3"/>
    <dgm:cxn modelId="{BBDBDF13-61C4-435F-ACBE-9F97AB067AB3}" type="presOf" srcId="{A2101A7E-3209-4536-B42B-E0605D707DF1}" destId="{EC9F2371-D0D4-4D92-865F-18E1D70AD9D1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019900FD-9C79-4300-8DB6-AF15997C3879}" type="presOf" srcId="{CD5429EF-45DF-401B-88D0-9666F54F4FA0}" destId="{80B3ABF6-59ED-48FB-8B56-6C1339389CBD}" srcOrd="0" destOrd="0" presId="urn:microsoft.com/office/officeart/2005/8/layout/vList3"/>
    <dgm:cxn modelId="{CF11D083-4033-42D7-B3E3-C03BB2575E15}" type="presParOf" srcId="{52971771-4C33-4F7D-9175-1DFB34910818}" destId="{B6DD8909-861B-4F7A-8438-ACA6CAA4BD5B}" srcOrd="0" destOrd="0" presId="urn:microsoft.com/office/officeart/2005/8/layout/vList3"/>
    <dgm:cxn modelId="{0EC36955-1A94-4238-98A4-657BC000881D}" type="presParOf" srcId="{B6DD8909-861B-4F7A-8438-ACA6CAA4BD5B}" destId="{0E621495-2141-4938-87CD-98E2EE600423}" srcOrd="0" destOrd="0" presId="urn:microsoft.com/office/officeart/2005/8/layout/vList3"/>
    <dgm:cxn modelId="{78DBEEEE-87F4-4A42-ADFE-2149D236AE59}" type="presParOf" srcId="{B6DD8909-861B-4F7A-8438-ACA6CAA4BD5B}" destId="{EC9F2371-D0D4-4D92-865F-18E1D70AD9D1}" srcOrd="1" destOrd="0" presId="urn:microsoft.com/office/officeart/2005/8/layout/vList3"/>
    <dgm:cxn modelId="{EFF8DD62-BA6A-4F48-A919-BAE2E8884C6F}" type="presParOf" srcId="{52971771-4C33-4F7D-9175-1DFB34910818}" destId="{A9C71D2C-3CE1-4AF0-8387-3BE647C6DFCA}" srcOrd="1" destOrd="0" presId="urn:microsoft.com/office/officeart/2005/8/layout/vList3"/>
    <dgm:cxn modelId="{1BA06D68-567E-4AB5-8B2C-9BFF33BB63CC}" type="presParOf" srcId="{52971771-4C33-4F7D-9175-1DFB34910818}" destId="{9543BE41-B018-4DF5-BCC5-B4553FAC6406}" srcOrd="2" destOrd="0" presId="urn:microsoft.com/office/officeart/2005/8/layout/vList3"/>
    <dgm:cxn modelId="{C8134C96-613C-4B0A-9FAA-CD93B726CA97}" type="presParOf" srcId="{9543BE41-B018-4DF5-BCC5-B4553FAC6406}" destId="{8A4655A9-CE1B-4DD4-8ABA-1D779CBE20C4}" srcOrd="0" destOrd="0" presId="urn:microsoft.com/office/officeart/2005/8/layout/vList3"/>
    <dgm:cxn modelId="{F3A2CA06-3FF2-4E64-9E48-23747318D05E}" type="presParOf" srcId="{9543BE41-B018-4DF5-BCC5-B4553FAC6406}" destId="{80B3ABF6-59ED-48FB-8B56-6C1339389CBD}" srcOrd="1" destOrd="0" presId="urn:microsoft.com/office/officeart/2005/8/layout/vList3"/>
    <dgm:cxn modelId="{D705D9A7-B21A-49CD-8A46-861968878419}" type="presParOf" srcId="{52971771-4C33-4F7D-9175-1DFB34910818}" destId="{12F17AEB-3EC0-4CEC-8202-A5980EE5A657}" srcOrd="3" destOrd="0" presId="urn:microsoft.com/office/officeart/2005/8/layout/vList3"/>
    <dgm:cxn modelId="{1C1AA0A8-A002-4A4F-B788-E3907ED2AFD6}" type="presParOf" srcId="{52971771-4C33-4F7D-9175-1DFB34910818}" destId="{2698DDF0-3982-4589-AF2D-6C309C3F96BC}" srcOrd="4" destOrd="0" presId="urn:microsoft.com/office/officeart/2005/8/layout/vList3"/>
    <dgm:cxn modelId="{16724499-E1AC-4EAD-9BBB-59CB66A6E454}" type="presParOf" srcId="{2698DDF0-3982-4589-AF2D-6C309C3F96BC}" destId="{825B16DA-B7DF-4B70-93CC-3E8B830D7F74}" srcOrd="0" destOrd="0" presId="urn:microsoft.com/office/officeart/2005/8/layout/vList3"/>
    <dgm:cxn modelId="{DF0257EC-55B8-406B-B60F-F86A8D5DFA32}" type="presParOf" srcId="{2698DDF0-3982-4589-AF2D-6C309C3F96BC}" destId="{98562A46-4A2E-4898-8875-2AB4C711E69E}" srcOrd="1" destOrd="0" presId="urn:microsoft.com/office/officeart/2005/8/layout/vList3"/>
    <dgm:cxn modelId="{A63D406B-E819-49A5-8629-42C27DBC1B80}" type="presParOf" srcId="{52971771-4C33-4F7D-9175-1DFB34910818}" destId="{96AB622A-E4D7-4126-9064-DBF67D3E111F}" srcOrd="5" destOrd="0" presId="urn:microsoft.com/office/officeart/2005/8/layout/vList3"/>
    <dgm:cxn modelId="{4B004AC6-F231-45C7-BE60-4330706D5F08}" type="presParOf" srcId="{52971771-4C33-4F7D-9175-1DFB34910818}" destId="{7837A350-D575-4EF4-B049-D7DFB3D65FBE}" srcOrd="6" destOrd="0" presId="urn:microsoft.com/office/officeart/2005/8/layout/vList3"/>
    <dgm:cxn modelId="{2F389E07-DFF6-4F76-A389-2626B22A318F}" type="presParOf" srcId="{7837A350-D575-4EF4-B049-D7DFB3D65FBE}" destId="{B1E74861-DBAF-49CB-A9DE-FA09B44A4E5E}" srcOrd="0" destOrd="0" presId="urn:microsoft.com/office/officeart/2005/8/layout/vList3"/>
    <dgm:cxn modelId="{5C586080-C700-4E6C-B45E-B71877984758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b="1" dirty="0" smtClean="0"/>
            <a:t>Resultat und Reflexion</a:t>
          </a:r>
          <a:endParaRPr lang="de-CH" b="1" dirty="0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0F6BC124-B577-44E1-B96D-EE63324E62E2}" type="presOf" srcId="{CD5429EF-45DF-401B-88D0-9666F54F4FA0}" destId="{80B3ABF6-59ED-48FB-8B56-6C1339389CBD}" srcOrd="0" destOrd="0" presId="urn:microsoft.com/office/officeart/2005/8/layout/vList3"/>
    <dgm:cxn modelId="{F27EA294-B26E-42F5-9413-DE77823077A9}" type="presOf" srcId="{A2101A7E-3209-4536-B42B-E0605D707DF1}" destId="{EC9F2371-D0D4-4D92-865F-18E1D70AD9D1}" srcOrd="0" destOrd="0" presId="urn:microsoft.com/office/officeart/2005/8/layout/vList3"/>
    <dgm:cxn modelId="{A9B86107-1382-4666-8F31-1E3A6C5B98FA}" type="presOf" srcId="{E89E5166-6521-4CA8-A6CB-084801F1B58F}" destId="{98562A46-4A2E-4898-8875-2AB4C711E69E}" srcOrd="0" destOrd="0" presId="urn:microsoft.com/office/officeart/2005/8/layout/vList3"/>
    <dgm:cxn modelId="{8F2DF25C-BA01-4BAA-BDAE-8F9A26BD00D5}" type="presOf" srcId="{0B23E8F7-0CB3-4F6E-A535-8377150FF560}" destId="{CE7B3C73-5F2D-43B5-ABE4-2878B309BD7B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EBA44DFC-1762-4EAB-93E9-DE5769EF0187}" type="presOf" srcId="{0FBF4507-C9C3-4E8F-88DB-2101361EBAB7}" destId="{52971771-4C33-4F7D-9175-1DFB34910818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996C8930-202C-444B-ACA2-51A60583F269}" type="presParOf" srcId="{52971771-4C33-4F7D-9175-1DFB34910818}" destId="{B6DD8909-861B-4F7A-8438-ACA6CAA4BD5B}" srcOrd="0" destOrd="0" presId="urn:microsoft.com/office/officeart/2005/8/layout/vList3"/>
    <dgm:cxn modelId="{7BAB4042-F3A1-4CCC-AAC4-BFC6D8FFE925}" type="presParOf" srcId="{B6DD8909-861B-4F7A-8438-ACA6CAA4BD5B}" destId="{0E621495-2141-4938-87CD-98E2EE600423}" srcOrd="0" destOrd="0" presId="urn:microsoft.com/office/officeart/2005/8/layout/vList3"/>
    <dgm:cxn modelId="{CFBB219C-6067-4AA5-B32E-A93BE98E4A61}" type="presParOf" srcId="{B6DD8909-861B-4F7A-8438-ACA6CAA4BD5B}" destId="{EC9F2371-D0D4-4D92-865F-18E1D70AD9D1}" srcOrd="1" destOrd="0" presId="urn:microsoft.com/office/officeart/2005/8/layout/vList3"/>
    <dgm:cxn modelId="{95F48CA6-6C74-4398-A3A8-66A216D6108B}" type="presParOf" srcId="{52971771-4C33-4F7D-9175-1DFB34910818}" destId="{A9C71D2C-3CE1-4AF0-8387-3BE647C6DFCA}" srcOrd="1" destOrd="0" presId="urn:microsoft.com/office/officeart/2005/8/layout/vList3"/>
    <dgm:cxn modelId="{BF2EF198-EB6C-4D17-BADB-7A59FB13D093}" type="presParOf" srcId="{52971771-4C33-4F7D-9175-1DFB34910818}" destId="{9543BE41-B018-4DF5-BCC5-B4553FAC6406}" srcOrd="2" destOrd="0" presId="urn:microsoft.com/office/officeart/2005/8/layout/vList3"/>
    <dgm:cxn modelId="{90F89550-8F9C-411F-A6D6-B63C1047DDBE}" type="presParOf" srcId="{9543BE41-B018-4DF5-BCC5-B4553FAC6406}" destId="{8A4655A9-CE1B-4DD4-8ABA-1D779CBE20C4}" srcOrd="0" destOrd="0" presId="urn:microsoft.com/office/officeart/2005/8/layout/vList3"/>
    <dgm:cxn modelId="{DD2299E5-C8F4-4BFF-83D1-25BBAFCCA4B2}" type="presParOf" srcId="{9543BE41-B018-4DF5-BCC5-B4553FAC6406}" destId="{80B3ABF6-59ED-48FB-8B56-6C1339389CBD}" srcOrd="1" destOrd="0" presId="urn:microsoft.com/office/officeart/2005/8/layout/vList3"/>
    <dgm:cxn modelId="{D6FCABBE-F4FA-4272-B66E-63DD2F3CE937}" type="presParOf" srcId="{52971771-4C33-4F7D-9175-1DFB34910818}" destId="{12F17AEB-3EC0-4CEC-8202-A5980EE5A657}" srcOrd="3" destOrd="0" presId="urn:microsoft.com/office/officeart/2005/8/layout/vList3"/>
    <dgm:cxn modelId="{55101B64-7571-418B-B20A-74B70A64D6E7}" type="presParOf" srcId="{52971771-4C33-4F7D-9175-1DFB34910818}" destId="{2698DDF0-3982-4589-AF2D-6C309C3F96BC}" srcOrd="4" destOrd="0" presId="urn:microsoft.com/office/officeart/2005/8/layout/vList3"/>
    <dgm:cxn modelId="{97B5B33C-2461-4202-8BE8-B669B8D939D4}" type="presParOf" srcId="{2698DDF0-3982-4589-AF2D-6C309C3F96BC}" destId="{825B16DA-B7DF-4B70-93CC-3E8B830D7F74}" srcOrd="0" destOrd="0" presId="urn:microsoft.com/office/officeart/2005/8/layout/vList3"/>
    <dgm:cxn modelId="{C8D7EEDA-14A0-43E6-B876-310B8AE19C7E}" type="presParOf" srcId="{2698DDF0-3982-4589-AF2D-6C309C3F96BC}" destId="{98562A46-4A2E-4898-8875-2AB4C711E69E}" srcOrd="1" destOrd="0" presId="urn:microsoft.com/office/officeart/2005/8/layout/vList3"/>
    <dgm:cxn modelId="{96A0F270-C87E-40AB-B2F8-AA55E86E28AD}" type="presParOf" srcId="{52971771-4C33-4F7D-9175-1DFB34910818}" destId="{96AB622A-E4D7-4126-9064-DBF67D3E111F}" srcOrd="5" destOrd="0" presId="urn:microsoft.com/office/officeart/2005/8/layout/vList3"/>
    <dgm:cxn modelId="{AC42084B-85AD-4EBD-A676-F4BD21C6D939}" type="presParOf" srcId="{52971771-4C33-4F7D-9175-1DFB34910818}" destId="{7837A350-D575-4EF4-B049-D7DFB3D65FBE}" srcOrd="6" destOrd="0" presId="urn:microsoft.com/office/officeart/2005/8/layout/vList3"/>
    <dgm:cxn modelId="{3EDB86E4-7147-46E7-87CD-27F13C19A522}" type="presParOf" srcId="{7837A350-D575-4EF4-B049-D7DFB3D65FBE}" destId="{B1E74861-DBAF-49CB-A9DE-FA09B44A4E5E}" srcOrd="0" destOrd="0" presId="urn:microsoft.com/office/officeart/2005/8/layout/vList3"/>
    <dgm:cxn modelId="{C640F863-1A58-4100-B773-C9F848F050A2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99124B7A-EFAA-4666-898C-B94A001060F8}" type="presOf" srcId="{E89E5166-6521-4CA8-A6CB-084801F1B58F}" destId="{98562A46-4A2E-4898-8875-2AB4C711E69E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49182FA1-EFE2-497B-8A79-9EB593364C19}" type="presOf" srcId="{CD5429EF-45DF-401B-88D0-9666F54F4FA0}" destId="{80B3ABF6-59ED-48FB-8B56-6C1339389CBD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D422FB46-FF84-4362-B660-287EDE0C0755}" type="presOf" srcId="{0FBF4507-C9C3-4E8F-88DB-2101361EBAB7}" destId="{52971771-4C33-4F7D-9175-1DFB34910818}" srcOrd="0" destOrd="0" presId="urn:microsoft.com/office/officeart/2005/8/layout/vList3"/>
    <dgm:cxn modelId="{ADFF620C-9BAE-4C87-9BFE-6B8915578CF9}" type="presOf" srcId="{A2101A7E-3209-4536-B42B-E0605D707DF1}" destId="{EC9F2371-D0D4-4D92-865F-18E1D70AD9D1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0175F5DE-4F6E-4F98-AD1C-477B1B1D853E}" type="presOf" srcId="{0B23E8F7-0CB3-4F6E-A535-8377150FF560}" destId="{CE7B3C73-5F2D-43B5-ABE4-2878B309BD7B}" srcOrd="0" destOrd="0" presId="urn:microsoft.com/office/officeart/2005/8/layout/vList3"/>
    <dgm:cxn modelId="{AB1735B2-1669-47A3-8D04-519624BF6E20}" type="presParOf" srcId="{52971771-4C33-4F7D-9175-1DFB34910818}" destId="{B6DD8909-861B-4F7A-8438-ACA6CAA4BD5B}" srcOrd="0" destOrd="0" presId="urn:microsoft.com/office/officeart/2005/8/layout/vList3"/>
    <dgm:cxn modelId="{D5C4A665-9BD0-481C-A1A2-53272F70C246}" type="presParOf" srcId="{B6DD8909-861B-4F7A-8438-ACA6CAA4BD5B}" destId="{0E621495-2141-4938-87CD-98E2EE600423}" srcOrd="0" destOrd="0" presId="urn:microsoft.com/office/officeart/2005/8/layout/vList3"/>
    <dgm:cxn modelId="{58922F1B-EDE7-446C-86ED-37929F94AC98}" type="presParOf" srcId="{B6DD8909-861B-4F7A-8438-ACA6CAA4BD5B}" destId="{EC9F2371-D0D4-4D92-865F-18E1D70AD9D1}" srcOrd="1" destOrd="0" presId="urn:microsoft.com/office/officeart/2005/8/layout/vList3"/>
    <dgm:cxn modelId="{E0295511-AF56-42D9-A3E3-965BAFC55158}" type="presParOf" srcId="{52971771-4C33-4F7D-9175-1DFB34910818}" destId="{A9C71D2C-3CE1-4AF0-8387-3BE647C6DFCA}" srcOrd="1" destOrd="0" presId="urn:microsoft.com/office/officeart/2005/8/layout/vList3"/>
    <dgm:cxn modelId="{21D1ABCF-C9AC-431A-A401-DB4EC9DA375F}" type="presParOf" srcId="{52971771-4C33-4F7D-9175-1DFB34910818}" destId="{9543BE41-B018-4DF5-BCC5-B4553FAC6406}" srcOrd="2" destOrd="0" presId="urn:microsoft.com/office/officeart/2005/8/layout/vList3"/>
    <dgm:cxn modelId="{89209F55-8BB9-42EB-99E8-6D17C6DB613D}" type="presParOf" srcId="{9543BE41-B018-4DF5-BCC5-B4553FAC6406}" destId="{8A4655A9-CE1B-4DD4-8ABA-1D779CBE20C4}" srcOrd="0" destOrd="0" presId="urn:microsoft.com/office/officeart/2005/8/layout/vList3"/>
    <dgm:cxn modelId="{B8F2329B-1DA7-4BCB-944F-55CDA374FAD5}" type="presParOf" srcId="{9543BE41-B018-4DF5-BCC5-B4553FAC6406}" destId="{80B3ABF6-59ED-48FB-8B56-6C1339389CBD}" srcOrd="1" destOrd="0" presId="urn:microsoft.com/office/officeart/2005/8/layout/vList3"/>
    <dgm:cxn modelId="{75EFA889-526C-47FD-B328-D46F11B1EA9B}" type="presParOf" srcId="{52971771-4C33-4F7D-9175-1DFB34910818}" destId="{12F17AEB-3EC0-4CEC-8202-A5980EE5A657}" srcOrd="3" destOrd="0" presId="urn:microsoft.com/office/officeart/2005/8/layout/vList3"/>
    <dgm:cxn modelId="{B8641D83-AC1E-49B4-8255-925EFC33C103}" type="presParOf" srcId="{52971771-4C33-4F7D-9175-1DFB34910818}" destId="{2698DDF0-3982-4589-AF2D-6C309C3F96BC}" srcOrd="4" destOrd="0" presId="urn:microsoft.com/office/officeart/2005/8/layout/vList3"/>
    <dgm:cxn modelId="{21165FED-FC40-4414-943F-F43A7844024B}" type="presParOf" srcId="{2698DDF0-3982-4589-AF2D-6C309C3F96BC}" destId="{825B16DA-B7DF-4B70-93CC-3E8B830D7F74}" srcOrd="0" destOrd="0" presId="urn:microsoft.com/office/officeart/2005/8/layout/vList3"/>
    <dgm:cxn modelId="{081995C4-8C99-4254-9A13-855EB2196789}" type="presParOf" srcId="{2698DDF0-3982-4589-AF2D-6C309C3F96BC}" destId="{98562A46-4A2E-4898-8875-2AB4C711E69E}" srcOrd="1" destOrd="0" presId="urn:microsoft.com/office/officeart/2005/8/layout/vList3"/>
    <dgm:cxn modelId="{BA97516D-DD89-4E3E-9DA5-107CDAE0605A}" type="presParOf" srcId="{52971771-4C33-4F7D-9175-1DFB34910818}" destId="{96AB622A-E4D7-4126-9064-DBF67D3E111F}" srcOrd="5" destOrd="0" presId="urn:microsoft.com/office/officeart/2005/8/layout/vList3"/>
    <dgm:cxn modelId="{EB54C428-8324-4989-977B-AB2815BB2806}" type="presParOf" srcId="{52971771-4C33-4F7D-9175-1DFB34910818}" destId="{7837A350-D575-4EF4-B049-D7DFB3D65FBE}" srcOrd="6" destOrd="0" presId="urn:microsoft.com/office/officeart/2005/8/layout/vList3"/>
    <dgm:cxn modelId="{061C6089-9A14-4FFF-BFE0-1966D6276A37}" type="presParOf" srcId="{7837A350-D575-4EF4-B049-D7DFB3D65FBE}" destId="{B1E74861-DBAF-49CB-A9DE-FA09B44A4E5E}" srcOrd="0" destOrd="0" presId="urn:microsoft.com/office/officeart/2005/8/layout/vList3"/>
    <dgm:cxn modelId="{4C405220-915B-4A86-84A3-5BBF75113E37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5723B08-05E3-4870-B89C-5148EA3EDF9C}" type="presOf" srcId="{0FBF4507-C9C3-4E8F-88DB-2101361EBAB7}" destId="{52971771-4C33-4F7D-9175-1DFB34910818}" srcOrd="0" destOrd="0" presId="urn:microsoft.com/office/officeart/2005/8/layout/vList3"/>
    <dgm:cxn modelId="{E6C5B591-B71A-453C-8938-804F10283395}" type="presOf" srcId="{E89E5166-6521-4CA8-A6CB-084801F1B58F}" destId="{98562A46-4A2E-4898-8875-2AB4C711E69E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5BEBDC79-088C-499B-A6FC-F9A1FBC0CBCD}" type="presOf" srcId="{0B23E8F7-0CB3-4F6E-A535-8377150FF560}" destId="{CE7B3C73-5F2D-43B5-ABE4-2878B309BD7B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3A30998B-88DC-4B85-AA57-479E6FD31F72}" type="presOf" srcId="{CD5429EF-45DF-401B-88D0-9666F54F4FA0}" destId="{80B3ABF6-59ED-48FB-8B56-6C1339389CBD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BCD98B79-FC1B-47E0-9000-77D36D26CD33}" type="presOf" srcId="{A2101A7E-3209-4536-B42B-E0605D707DF1}" destId="{EC9F2371-D0D4-4D92-865F-18E1D70AD9D1}" srcOrd="0" destOrd="0" presId="urn:microsoft.com/office/officeart/2005/8/layout/vList3"/>
    <dgm:cxn modelId="{020F0130-C6EE-4BDA-9C29-3C6A60742C20}" type="presParOf" srcId="{52971771-4C33-4F7D-9175-1DFB34910818}" destId="{B6DD8909-861B-4F7A-8438-ACA6CAA4BD5B}" srcOrd="0" destOrd="0" presId="urn:microsoft.com/office/officeart/2005/8/layout/vList3"/>
    <dgm:cxn modelId="{1BF980C6-175E-4772-B4DF-19FCDD30A11E}" type="presParOf" srcId="{B6DD8909-861B-4F7A-8438-ACA6CAA4BD5B}" destId="{0E621495-2141-4938-87CD-98E2EE600423}" srcOrd="0" destOrd="0" presId="urn:microsoft.com/office/officeart/2005/8/layout/vList3"/>
    <dgm:cxn modelId="{F390BD18-8222-42E6-94CB-92B499D88D59}" type="presParOf" srcId="{B6DD8909-861B-4F7A-8438-ACA6CAA4BD5B}" destId="{EC9F2371-D0D4-4D92-865F-18E1D70AD9D1}" srcOrd="1" destOrd="0" presId="urn:microsoft.com/office/officeart/2005/8/layout/vList3"/>
    <dgm:cxn modelId="{BEB1F15D-D989-4E6B-8AF3-D18D7683B4D7}" type="presParOf" srcId="{52971771-4C33-4F7D-9175-1DFB34910818}" destId="{A9C71D2C-3CE1-4AF0-8387-3BE647C6DFCA}" srcOrd="1" destOrd="0" presId="urn:microsoft.com/office/officeart/2005/8/layout/vList3"/>
    <dgm:cxn modelId="{A71663BC-FA5C-468B-907B-6810C16692F8}" type="presParOf" srcId="{52971771-4C33-4F7D-9175-1DFB34910818}" destId="{9543BE41-B018-4DF5-BCC5-B4553FAC6406}" srcOrd="2" destOrd="0" presId="urn:microsoft.com/office/officeart/2005/8/layout/vList3"/>
    <dgm:cxn modelId="{68DB5949-E61A-474A-B7E7-14BADBB52CD0}" type="presParOf" srcId="{9543BE41-B018-4DF5-BCC5-B4553FAC6406}" destId="{8A4655A9-CE1B-4DD4-8ABA-1D779CBE20C4}" srcOrd="0" destOrd="0" presId="urn:microsoft.com/office/officeart/2005/8/layout/vList3"/>
    <dgm:cxn modelId="{82D0FD99-2622-4842-A157-625AF628A055}" type="presParOf" srcId="{9543BE41-B018-4DF5-BCC5-B4553FAC6406}" destId="{80B3ABF6-59ED-48FB-8B56-6C1339389CBD}" srcOrd="1" destOrd="0" presId="urn:microsoft.com/office/officeart/2005/8/layout/vList3"/>
    <dgm:cxn modelId="{34314925-B6DF-4289-9C07-E9BFCACED5AA}" type="presParOf" srcId="{52971771-4C33-4F7D-9175-1DFB34910818}" destId="{12F17AEB-3EC0-4CEC-8202-A5980EE5A657}" srcOrd="3" destOrd="0" presId="urn:microsoft.com/office/officeart/2005/8/layout/vList3"/>
    <dgm:cxn modelId="{BD05AFAD-E9DF-4E47-BEF7-A8E8E40C4508}" type="presParOf" srcId="{52971771-4C33-4F7D-9175-1DFB34910818}" destId="{2698DDF0-3982-4589-AF2D-6C309C3F96BC}" srcOrd="4" destOrd="0" presId="urn:microsoft.com/office/officeart/2005/8/layout/vList3"/>
    <dgm:cxn modelId="{D2C28621-D846-41D2-8227-049CDEAE9142}" type="presParOf" srcId="{2698DDF0-3982-4589-AF2D-6C309C3F96BC}" destId="{825B16DA-B7DF-4B70-93CC-3E8B830D7F74}" srcOrd="0" destOrd="0" presId="urn:microsoft.com/office/officeart/2005/8/layout/vList3"/>
    <dgm:cxn modelId="{513A51E4-F5FE-4457-A17D-861102D80F5C}" type="presParOf" srcId="{2698DDF0-3982-4589-AF2D-6C309C3F96BC}" destId="{98562A46-4A2E-4898-8875-2AB4C711E69E}" srcOrd="1" destOrd="0" presId="urn:microsoft.com/office/officeart/2005/8/layout/vList3"/>
    <dgm:cxn modelId="{A7AC9BA7-0BFF-4DA1-AC1F-1A5559BF3147}" type="presParOf" srcId="{52971771-4C33-4F7D-9175-1DFB34910818}" destId="{96AB622A-E4D7-4126-9064-DBF67D3E111F}" srcOrd="5" destOrd="0" presId="urn:microsoft.com/office/officeart/2005/8/layout/vList3"/>
    <dgm:cxn modelId="{8E811567-D3B4-45EC-B481-DA90330B1C7B}" type="presParOf" srcId="{52971771-4C33-4F7D-9175-1DFB34910818}" destId="{7837A350-D575-4EF4-B049-D7DFB3D65FBE}" srcOrd="6" destOrd="0" presId="urn:microsoft.com/office/officeart/2005/8/layout/vList3"/>
    <dgm:cxn modelId="{CC970D97-9B9D-4F1E-86A3-ADDD03118A3D}" type="presParOf" srcId="{7837A350-D575-4EF4-B049-D7DFB3D65FBE}" destId="{B1E74861-DBAF-49CB-A9DE-FA09B44A4E5E}" srcOrd="0" destOrd="0" presId="urn:microsoft.com/office/officeart/2005/8/layout/vList3"/>
    <dgm:cxn modelId="{164AE11F-40E3-4774-B460-4BF4A9678EE5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7B3FBB4B-2531-4406-8C9F-36FE72F69326}" type="presOf" srcId="{CD5429EF-45DF-401B-88D0-9666F54F4FA0}" destId="{80B3ABF6-59ED-48FB-8B56-6C1339389CBD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49A8BA24-1F07-48A6-A61A-F4F02A8C2E69}" type="presOf" srcId="{0B23E8F7-0CB3-4F6E-A535-8377150FF560}" destId="{CE7B3C73-5F2D-43B5-ABE4-2878B309BD7B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E6412CE0-65F0-4D3B-B8F2-6BE92EEEF5C8}" type="presOf" srcId="{A2101A7E-3209-4536-B42B-E0605D707DF1}" destId="{EC9F2371-D0D4-4D92-865F-18E1D70AD9D1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26E46AEC-6C44-4FE8-AC85-B15FB9711173}" type="presOf" srcId="{E89E5166-6521-4CA8-A6CB-084801F1B58F}" destId="{98562A46-4A2E-4898-8875-2AB4C711E69E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DF5C4078-9FAE-4536-81F9-20914F04927F}" type="presOf" srcId="{0FBF4507-C9C3-4E8F-88DB-2101361EBAB7}" destId="{52971771-4C33-4F7D-9175-1DFB34910818}" srcOrd="0" destOrd="0" presId="urn:microsoft.com/office/officeart/2005/8/layout/vList3"/>
    <dgm:cxn modelId="{98D23BB8-10A7-4E06-9F30-2AD1100CF313}" type="presParOf" srcId="{52971771-4C33-4F7D-9175-1DFB34910818}" destId="{B6DD8909-861B-4F7A-8438-ACA6CAA4BD5B}" srcOrd="0" destOrd="0" presId="urn:microsoft.com/office/officeart/2005/8/layout/vList3"/>
    <dgm:cxn modelId="{DB586C4D-2AD4-4630-947E-1AC6D405F5DD}" type="presParOf" srcId="{B6DD8909-861B-4F7A-8438-ACA6CAA4BD5B}" destId="{0E621495-2141-4938-87CD-98E2EE600423}" srcOrd="0" destOrd="0" presId="urn:microsoft.com/office/officeart/2005/8/layout/vList3"/>
    <dgm:cxn modelId="{08BD7C22-F92F-427A-A64D-35B07B5EC64C}" type="presParOf" srcId="{B6DD8909-861B-4F7A-8438-ACA6CAA4BD5B}" destId="{EC9F2371-D0D4-4D92-865F-18E1D70AD9D1}" srcOrd="1" destOrd="0" presId="urn:microsoft.com/office/officeart/2005/8/layout/vList3"/>
    <dgm:cxn modelId="{2AD32BB8-7068-4010-9949-125CDB65257C}" type="presParOf" srcId="{52971771-4C33-4F7D-9175-1DFB34910818}" destId="{A9C71D2C-3CE1-4AF0-8387-3BE647C6DFCA}" srcOrd="1" destOrd="0" presId="urn:microsoft.com/office/officeart/2005/8/layout/vList3"/>
    <dgm:cxn modelId="{BA4F4999-4C1D-4AF4-92B3-F0D10B1EFA86}" type="presParOf" srcId="{52971771-4C33-4F7D-9175-1DFB34910818}" destId="{9543BE41-B018-4DF5-BCC5-B4553FAC6406}" srcOrd="2" destOrd="0" presId="urn:microsoft.com/office/officeart/2005/8/layout/vList3"/>
    <dgm:cxn modelId="{CC8A1738-32BB-42FB-8810-E6B8E9DAA73D}" type="presParOf" srcId="{9543BE41-B018-4DF5-BCC5-B4553FAC6406}" destId="{8A4655A9-CE1B-4DD4-8ABA-1D779CBE20C4}" srcOrd="0" destOrd="0" presId="urn:microsoft.com/office/officeart/2005/8/layout/vList3"/>
    <dgm:cxn modelId="{41782B0A-BEDE-4A82-BC69-CEDE442450F6}" type="presParOf" srcId="{9543BE41-B018-4DF5-BCC5-B4553FAC6406}" destId="{80B3ABF6-59ED-48FB-8B56-6C1339389CBD}" srcOrd="1" destOrd="0" presId="urn:microsoft.com/office/officeart/2005/8/layout/vList3"/>
    <dgm:cxn modelId="{16BC09B5-613C-4178-A5D8-6D62B61F71C0}" type="presParOf" srcId="{52971771-4C33-4F7D-9175-1DFB34910818}" destId="{12F17AEB-3EC0-4CEC-8202-A5980EE5A657}" srcOrd="3" destOrd="0" presId="urn:microsoft.com/office/officeart/2005/8/layout/vList3"/>
    <dgm:cxn modelId="{2469C87D-FB14-486B-8C24-BDB3C9E01FE6}" type="presParOf" srcId="{52971771-4C33-4F7D-9175-1DFB34910818}" destId="{2698DDF0-3982-4589-AF2D-6C309C3F96BC}" srcOrd="4" destOrd="0" presId="urn:microsoft.com/office/officeart/2005/8/layout/vList3"/>
    <dgm:cxn modelId="{BD373B51-CB8A-4301-8652-C846D3928AEF}" type="presParOf" srcId="{2698DDF0-3982-4589-AF2D-6C309C3F96BC}" destId="{825B16DA-B7DF-4B70-93CC-3E8B830D7F74}" srcOrd="0" destOrd="0" presId="urn:microsoft.com/office/officeart/2005/8/layout/vList3"/>
    <dgm:cxn modelId="{480CC0A8-EB43-4ED7-8237-88D45C8516D1}" type="presParOf" srcId="{2698DDF0-3982-4589-AF2D-6C309C3F96BC}" destId="{98562A46-4A2E-4898-8875-2AB4C711E69E}" srcOrd="1" destOrd="0" presId="urn:microsoft.com/office/officeart/2005/8/layout/vList3"/>
    <dgm:cxn modelId="{F41BD076-69D5-4457-94CD-C57991C92AC6}" type="presParOf" srcId="{52971771-4C33-4F7D-9175-1DFB34910818}" destId="{96AB622A-E4D7-4126-9064-DBF67D3E111F}" srcOrd="5" destOrd="0" presId="urn:microsoft.com/office/officeart/2005/8/layout/vList3"/>
    <dgm:cxn modelId="{3C078AEE-FEE9-4565-BFB6-8C28EDBD9740}" type="presParOf" srcId="{52971771-4C33-4F7D-9175-1DFB34910818}" destId="{7837A350-D575-4EF4-B049-D7DFB3D65FBE}" srcOrd="6" destOrd="0" presId="urn:microsoft.com/office/officeart/2005/8/layout/vList3"/>
    <dgm:cxn modelId="{4CFC0F70-0A43-4A52-AFF6-D9E4FD2ECAB5}" type="presParOf" srcId="{7837A350-D575-4EF4-B049-D7DFB3D65FBE}" destId="{B1E74861-DBAF-49CB-A9DE-FA09B44A4E5E}" srcOrd="0" destOrd="0" presId="urn:microsoft.com/office/officeart/2005/8/layout/vList3"/>
    <dgm:cxn modelId="{2369D03E-06A3-4FEE-B983-A83E383F9EA4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7DB902B8-9B43-47BE-9908-358CDD22B790}" type="presOf" srcId="{CD5429EF-45DF-401B-88D0-9666F54F4FA0}" destId="{80B3ABF6-59ED-48FB-8B56-6C1339389CBD}" srcOrd="0" destOrd="0" presId="urn:microsoft.com/office/officeart/2005/8/layout/vList3"/>
    <dgm:cxn modelId="{5C490AB1-AB79-4ECE-8DF8-2961EC218DB5}" type="presOf" srcId="{0FBF4507-C9C3-4E8F-88DB-2101361EBAB7}" destId="{52971771-4C33-4F7D-9175-1DFB34910818}" srcOrd="0" destOrd="0" presId="urn:microsoft.com/office/officeart/2005/8/layout/vList3"/>
    <dgm:cxn modelId="{A680AC3A-254C-4A53-A1B9-AB811D52D567}" type="presOf" srcId="{A2101A7E-3209-4536-B42B-E0605D707DF1}" destId="{EC9F2371-D0D4-4D92-865F-18E1D70AD9D1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2C3B1B13-A326-4E72-B075-0CEE59AA658C}" type="presOf" srcId="{E89E5166-6521-4CA8-A6CB-084801F1B58F}" destId="{98562A46-4A2E-4898-8875-2AB4C711E69E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4279EA26-1A2D-4BBE-872F-FCF2B2773322}" type="presOf" srcId="{0B23E8F7-0CB3-4F6E-A535-8377150FF560}" destId="{CE7B3C73-5F2D-43B5-ABE4-2878B309BD7B}" srcOrd="0" destOrd="0" presId="urn:microsoft.com/office/officeart/2005/8/layout/vList3"/>
    <dgm:cxn modelId="{D1644E7E-2216-467F-BB2D-8809983CD673}" type="presParOf" srcId="{52971771-4C33-4F7D-9175-1DFB34910818}" destId="{B6DD8909-861B-4F7A-8438-ACA6CAA4BD5B}" srcOrd="0" destOrd="0" presId="urn:microsoft.com/office/officeart/2005/8/layout/vList3"/>
    <dgm:cxn modelId="{3DB399F6-4754-4733-A58A-EBA16AE98E58}" type="presParOf" srcId="{B6DD8909-861B-4F7A-8438-ACA6CAA4BD5B}" destId="{0E621495-2141-4938-87CD-98E2EE600423}" srcOrd="0" destOrd="0" presId="urn:microsoft.com/office/officeart/2005/8/layout/vList3"/>
    <dgm:cxn modelId="{DA09B766-8BA3-4C72-B115-D0244B134A57}" type="presParOf" srcId="{B6DD8909-861B-4F7A-8438-ACA6CAA4BD5B}" destId="{EC9F2371-D0D4-4D92-865F-18E1D70AD9D1}" srcOrd="1" destOrd="0" presId="urn:microsoft.com/office/officeart/2005/8/layout/vList3"/>
    <dgm:cxn modelId="{6D721123-7371-4C3A-8B9B-C4720A279D1E}" type="presParOf" srcId="{52971771-4C33-4F7D-9175-1DFB34910818}" destId="{A9C71D2C-3CE1-4AF0-8387-3BE647C6DFCA}" srcOrd="1" destOrd="0" presId="urn:microsoft.com/office/officeart/2005/8/layout/vList3"/>
    <dgm:cxn modelId="{690F545B-B0BD-4629-83BD-639551D99A9B}" type="presParOf" srcId="{52971771-4C33-4F7D-9175-1DFB34910818}" destId="{9543BE41-B018-4DF5-BCC5-B4553FAC6406}" srcOrd="2" destOrd="0" presId="urn:microsoft.com/office/officeart/2005/8/layout/vList3"/>
    <dgm:cxn modelId="{D2A3F473-B03C-4E68-91BB-38CE9E6FA63A}" type="presParOf" srcId="{9543BE41-B018-4DF5-BCC5-B4553FAC6406}" destId="{8A4655A9-CE1B-4DD4-8ABA-1D779CBE20C4}" srcOrd="0" destOrd="0" presId="urn:microsoft.com/office/officeart/2005/8/layout/vList3"/>
    <dgm:cxn modelId="{6D616DB6-7596-4A29-B51E-BDAC631A0F97}" type="presParOf" srcId="{9543BE41-B018-4DF5-BCC5-B4553FAC6406}" destId="{80B3ABF6-59ED-48FB-8B56-6C1339389CBD}" srcOrd="1" destOrd="0" presId="urn:microsoft.com/office/officeart/2005/8/layout/vList3"/>
    <dgm:cxn modelId="{122ECDCA-A269-49D6-82AE-0D75F557EB67}" type="presParOf" srcId="{52971771-4C33-4F7D-9175-1DFB34910818}" destId="{12F17AEB-3EC0-4CEC-8202-A5980EE5A657}" srcOrd="3" destOrd="0" presId="urn:microsoft.com/office/officeart/2005/8/layout/vList3"/>
    <dgm:cxn modelId="{F256D9A1-90E2-4B63-ADB2-246AE2C6B932}" type="presParOf" srcId="{52971771-4C33-4F7D-9175-1DFB34910818}" destId="{2698DDF0-3982-4589-AF2D-6C309C3F96BC}" srcOrd="4" destOrd="0" presId="urn:microsoft.com/office/officeart/2005/8/layout/vList3"/>
    <dgm:cxn modelId="{08FC75E6-55AC-47D6-A196-ABD0A13E58D3}" type="presParOf" srcId="{2698DDF0-3982-4589-AF2D-6C309C3F96BC}" destId="{825B16DA-B7DF-4B70-93CC-3E8B830D7F74}" srcOrd="0" destOrd="0" presId="urn:microsoft.com/office/officeart/2005/8/layout/vList3"/>
    <dgm:cxn modelId="{4A97D2A6-D87F-4942-8056-74D8D69A0F58}" type="presParOf" srcId="{2698DDF0-3982-4589-AF2D-6C309C3F96BC}" destId="{98562A46-4A2E-4898-8875-2AB4C711E69E}" srcOrd="1" destOrd="0" presId="urn:microsoft.com/office/officeart/2005/8/layout/vList3"/>
    <dgm:cxn modelId="{F70A2699-2736-468D-9ED9-701C52042796}" type="presParOf" srcId="{52971771-4C33-4F7D-9175-1DFB34910818}" destId="{96AB622A-E4D7-4126-9064-DBF67D3E111F}" srcOrd="5" destOrd="0" presId="urn:microsoft.com/office/officeart/2005/8/layout/vList3"/>
    <dgm:cxn modelId="{A95866D3-8F4C-4F80-8B26-18444DEBE23E}" type="presParOf" srcId="{52971771-4C33-4F7D-9175-1DFB34910818}" destId="{7837A350-D575-4EF4-B049-D7DFB3D65FBE}" srcOrd="6" destOrd="0" presId="urn:microsoft.com/office/officeart/2005/8/layout/vList3"/>
    <dgm:cxn modelId="{EBC72FF6-1C7B-4717-97A3-1AD79B4682A6}" type="presParOf" srcId="{7837A350-D575-4EF4-B049-D7DFB3D65FBE}" destId="{B1E74861-DBAF-49CB-A9DE-FA09B44A4E5E}" srcOrd="0" destOrd="0" presId="urn:microsoft.com/office/officeart/2005/8/layout/vList3"/>
    <dgm:cxn modelId="{B0A2249E-222A-4691-8DB3-4AD87C182418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b="1" dirty="0" smtClean="0"/>
            <a:t>Aufgabenstellung und Analyse</a:t>
          </a:r>
          <a:endParaRPr lang="de-CH" b="1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smtClean="0"/>
            <a:t>Konzepte und Techniken</a:t>
          </a:r>
          <a:endParaRPr lang="de-CH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/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53E4B11A-9D71-418F-9B60-C2A181A00586}" type="presOf" srcId="{A2101A7E-3209-4536-B42B-E0605D707DF1}" destId="{EC9F2371-D0D4-4D92-865F-18E1D70AD9D1}" srcOrd="0" destOrd="0" presId="urn:microsoft.com/office/officeart/2005/8/layout/vList3"/>
    <dgm:cxn modelId="{042B532B-E7CE-4B16-A36A-681920A9E782}" type="presOf" srcId="{0FBF4507-C9C3-4E8F-88DB-2101361EBAB7}" destId="{52971771-4C33-4F7D-9175-1DFB34910818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5C00C25-921C-4C67-A8E1-CF6DCF4F18B2}" type="presOf" srcId="{0B23E8F7-0CB3-4F6E-A535-8377150FF560}" destId="{CE7B3C73-5F2D-43B5-ABE4-2878B309BD7B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8F6D85E0-CDC4-4EB8-A2B8-7B99DFA68D85}" type="presOf" srcId="{CD5429EF-45DF-401B-88D0-9666F54F4FA0}" destId="{80B3ABF6-59ED-48FB-8B56-6C1339389CBD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5ECF152D-4F6C-44C1-9C8A-75C40B10B5AD}" type="presOf" srcId="{E89E5166-6521-4CA8-A6CB-084801F1B58F}" destId="{98562A46-4A2E-4898-8875-2AB4C711E69E}" srcOrd="0" destOrd="0" presId="urn:microsoft.com/office/officeart/2005/8/layout/vList3"/>
    <dgm:cxn modelId="{A049ED13-BD71-4D88-AC58-6C01D8C08DC8}" type="presParOf" srcId="{52971771-4C33-4F7D-9175-1DFB34910818}" destId="{B6DD8909-861B-4F7A-8438-ACA6CAA4BD5B}" srcOrd="0" destOrd="0" presId="urn:microsoft.com/office/officeart/2005/8/layout/vList3"/>
    <dgm:cxn modelId="{EECFD5C6-AF0C-49AA-AEDD-B5FAD9045450}" type="presParOf" srcId="{B6DD8909-861B-4F7A-8438-ACA6CAA4BD5B}" destId="{0E621495-2141-4938-87CD-98E2EE600423}" srcOrd="0" destOrd="0" presId="urn:microsoft.com/office/officeart/2005/8/layout/vList3"/>
    <dgm:cxn modelId="{ED4BFDFE-D4AE-4EDF-A7F4-C884CA803F47}" type="presParOf" srcId="{B6DD8909-861B-4F7A-8438-ACA6CAA4BD5B}" destId="{EC9F2371-D0D4-4D92-865F-18E1D70AD9D1}" srcOrd="1" destOrd="0" presId="urn:microsoft.com/office/officeart/2005/8/layout/vList3"/>
    <dgm:cxn modelId="{4BF99848-AC73-4E99-A4DE-805D764A56AA}" type="presParOf" srcId="{52971771-4C33-4F7D-9175-1DFB34910818}" destId="{A9C71D2C-3CE1-4AF0-8387-3BE647C6DFCA}" srcOrd="1" destOrd="0" presId="urn:microsoft.com/office/officeart/2005/8/layout/vList3"/>
    <dgm:cxn modelId="{42596DFD-D5FC-4754-BEA8-F343E09FD06A}" type="presParOf" srcId="{52971771-4C33-4F7D-9175-1DFB34910818}" destId="{9543BE41-B018-4DF5-BCC5-B4553FAC6406}" srcOrd="2" destOrd="0" presId="urn:microsoft.com/office/officeart/2005/8/layout/vList3"/>
    <dgm:cxn modelId="{CE269B88-F6AC-49F3-8151-579F67C1765D}" type="presParOf" srcId="{9543BE41-B018-4DF5-BCC5-B4553FAC6406}" destId="{8A4655A9-CE1B-4DD4-8ABA-1D779CBE20C4}" srcOrd="0" destOrd="0" presId="urn:microsoft.com/office/officeart/2005/8/layout/vList3"/>
    <dgm:cxn modelId="{B86176D1-2359-443F-AE18-1939009B068C}" type="presParOf" srcId="{9543BE41-B018-4DF5-BCC5-B4553FAC6406}" destId="{80B3ABF6-59ED-48FB-8B56-6C1339389CBD}" srcOrd="1" destOrd="0" presId="urn:microsoft.com/office/officeart/2005/8/layout/vList3"/>
    <dgm:cxn modelId="{9BBF3F05-90C0-4BDB-B692-D649ED5A39CC}" type="presParOf" srcId="{52971771-4C33-4F7D-9175-1DFB34910818}" destId="{12F17AEB-3EC0-4CEC-8202-A5980EE5A657}" srcOrd="3" destOrd="0" presId="urn:microsoft.com/office/officeart/2005/8/layout/vList3"/>
    <dgm:cxn modelId="{A9992EBB-0EFE-4B10-98B0-347063A64493}" type="presParOf" srcId="{52971771-4C33-4F7D-9175-1DFB34910818}" destId="{2698DDF0-3982-4589-AF2D-6C309C3F96BC}" srcOrd="4" destOrd="0" presId="urn:microsoft.com/office/officeart/2005/8/layout/vList3"/>
    <dgm:cxn modelId="{0208701F-1C28-45EB-B757-EB6E22E8585D}" type="presParOf" srcId="{2698DDF0-3982-4589-AF2D-6C309C3F96BC}" destId="{825B16DA-B7DF-4B70-93CC-3E8B830D7F74}" srcOrd="0" destOrd="0" presId="urn:microsoft.com/office/officeart/2005/8/layout/vList3"/>
    <dgm:cxn modelId="{09C068EB-F4E1-4D62-ACF4-622C98E707CE}" type="presParOf" srcId="{2698DDF0-3982-4589-AF2D-6C309C3F96BC}" destId="{98562A46-4A2E-4898-8875-2AB4C711E69E}" srcOrd="1" destOrd="0" presId="urn:microsoft.com/office/officeart/2005/8/layout/vList3"/>
    <dgm:cxn modelId="{6CA45D8A-F7C6-43CE-A100-154028833C07}" type="presParOf" srcId="{52971771-4C33-4F7D-9175-1DFB34910818}" destId="{96AB622A-E4D7-4126-9064-DBF67D3E111F}" srcOrd="5" destOrd="0" presId="urn:microsoft.com/office/officeart/2005/8/layout/vList3"/>
    <dgm:cxn modelId="{1D401BE0-03EC-4434-81B9-55D48E310299}" type="presParOf" srcId="{52971771-4C33-4F7D-9175-1DFB34910818}" destId="{7837A350-D575-4EF4-B049-D7DFB3D65FBE}" srcOrd="6" destOrd="0" presId="urn:microsoft.com/office/officeart/2005/8/layout/vList3"/>
    <dgm:cxn modelId="{A1DEF47B-A426-4A86-A24F-D9DD3E85CE48}" type="presParOf" srcId="{7837A350-D575-4EF4-B049-D7DFB3D65FBE}" destId="{B1E74861-DBAF-49CB-A9DE-FA09B44A4E5E}" srcOrd="0" destOrd="0" presId="urn:microsoft.com/office/officeart/2005/8/layout/vList3"/>
    <dgm:cxn modelId="{059A7682-2E02-432D-B526-1FAF53E0DFDF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b="1" dirty="0" smtClean="0"/>
            <a:t>Konzepte und Techniken</a:t>
          </a:r>
          <a:endParaRPr lang="de-CH" b="1" dirty="0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AF367461-014A-4DBB-BA15-EB84EBF4FEF1}" type="presOf" srcId="{0FBF4507-C9C3-4E8F-88DB-2101361EBAB7}" destId="{52971771-4C33-4F7D-9175-1DFB34910818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E36DD849-4F21-427F-8211-D14CB46C7974}" type="presOf" srcId="{E89E5166-6521-4CA8-A6CB-084801F1B58F}" destId="{98562A46-4A2E-4898-8875-2AB4C711E69E}" srcOrd="0" destOrd="0" presId="urn:microsoft.com/office/officeart/2005/8/layout/vList3"/>
    <dgm:cxn modelId="{68FAEB6F-9D4F-4FFE-A7F3-0BE62E2122D2}" type="presOf" srcId="{0B23E8F7-0CB3-4F6E-A535-8377150FF560}" destId="{CE7B3C73-5F2D-43B5-ABE4-2878B309BD7B}" srcOrd="0" destOrd="0" presId="urn:microsoft.com/office/officeart/2005/8/layout/vList3"/>
    <dgm:cxn modelId="{85818A7B-E5DE-4CA4-BD68-255ADC90581A}" type="presOf" srcId="{A2101A7E-3209-4536-B42B-E0605D707DF1}" destId="{EC9F2371-D0D4-4D92-865F-18E1D70AD9D1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EFD00BC1-1DDB-4413-985C-BD74E5E1EF02}" type="presOf" srcId="{CD5429EF-45DF-401B-88D0-9666F54F4FA0}" destId="{80B3ABF6-59ED-48FB-8B56-6C1339389CBD}" srcOrd="0" destOrd="0" presId="urn:microsoft.com/office/officeart/2005/8/layout/vList3"/>
    <dgm:cxn modelId="{66327B8D-2EAC-4F44-A439-33925B112E53}" type="presParOf" srcId="{52971771-4C33-4F7D-9175-1DFB34910818}" destId="{B6DD8909-861B-4F7A-8438-ACA6CAA4BD5B}" srcOrd="0" destOrd="0" presId="urn:microsoft.com/office/officeart/2005/8/layout/vList3"/>
    <dgm:cxn modelId="{698CA950-9D64-4B6C-8CA8-8EC15F53E8DF}" type="presParOf" srcId="{B6DD8909-861B-4F7A-8438-ACA6CAA4BD5B}" destId="{0E621495-2141-4938-87CD-98E2EE600423}" srcOrd="0" destOrd="0" presId="urn:microsoft.com/office/officeart/2005/8/layout/vList3"/>
    <dgm:cxn modelId="{6642A655-A94A-48AF-B281-34CEE01EE58C}" type="presParOf" srcId="{B6DD8909-861B-4F7A-8438-ACA6CAA4BD5B}" destId="{EC9F2371-D0D4-4D92-865F-18E1D70AD9D1}" srcOrd="1" destOrd="0" presId="urn:microsoft.com/office/officeart/2005/8/layout/vList3"/>
    <dgm:cxn modelId="{422BC000-42B0-40A3-95A5-FB9A9E4BBA9B}" type="presParOf" srcId="{52971771-4C33-4F7D-9175-1DFB34910818}" destId="{A9C71D2C-3CE1-4AF0-8387-3BE647C6DFCA}" srcOrd="1" destOrd="0" presId="urn:microsoft.com/office/officeart/2005/8/layout/vList3"/>
    <dgm:cxn modelId="{900BB826-6335-4E60-BB94-15D634E8B376}" type="presParOf" srcId="{52971771-4C33-4F7D-9175-1DFB34910818}" destId="{9543BE41-B018-4DF5-BCC5-B4553FAC6406}" srcOrd="2" destOrd="0" presId="urn:microsoft.com/office/officeart/2005/8/layout/vList3"/>
    <dgm:cxn modelId="{A3510E44-A0B1-4289-95A8-EFC6E7D7D405}" type="presParOf" srcId="{9543BE41-B018-4DF5-BCC5-B4553FAC6406}" destId="{8A4655A9-CE1B-4DD4-8ABA-1D779CBE20C4}" srcOrd="0" destOrd="0" presId="urn:microsoft.com/office/officeart/2005/8/layout/vList3"/>
    <dgm:cxn modelId="{A1F30997-3F4C-4DD9-8E95-A12D27466985}" type="presParOf" srcId="{9543BE41-B018-4DF5-BCC5-B4553FAC6406}" destId="{80B3ABF6-59ED-48FB-8B56-6C1339389CBD}" srcOrd="1" destOrd="0" presId="urn:microsoft.com/office/officeart/2005/8/layout/vList3"/>
    <dgm:cxn modelId="{E9A79FC8-45A2-45AD-9FE5-D7703141BAEF}" type="presParOf" srcId="{52971771-4C33-4F7D-9175-1DFB34910818}" destId="{12F17AEB-3EC0-4CEC-8202-A5980EE5A657}" srcOrd="3" destOrd="0" presId="urn:microsoft.com/office/officeart/2005/8/layout/vList3"/>
    <dgm:cxn modelId="{6CA9262D-91E0-4DB5-A7EC-074028C5FD2D}" type="presParOf" srcId="{52971771-4C33-4F7D-9175-1DFB34910818}" destId="{2698DDF0-3982-4589-AF2D-6C309C3F96BC}" srcOrd="4" destOrd="0" presId="urn:microsoft.com/office/officeart/2005/8/layout/vList3"/>
    <dgm:cxn modelId="{21FFB0A9-4A15-4C1D-A3A2-2086ED00F636}" type="presParOf" srcId="{2698DDF0-3982-4589-AF2D-6C309C3F96BC}" destId="{825B16DA-B7DF-4B70-93CC-3E8B830D7F74}" srcOrd="0" destOrd="0" presId="urn:microsoft.com/office/officeart/2005/8/layout/vList3"/>
    <dgm:cxn modelId="{BEA5FF33-88DB-446B-9F88-F1E879C07CB8}" type="presParOf" srcId="{2698DDF0-3982-4589-AF2D-6C309C3F96BC}" destId="{98562A46-4A2E-4898-8875-2AB4C711E69E}" srcOrd="1" destOrd="0" presId="urn:microsoft.com/office/officeart/2005/8/layout/vList3"/>
    <dgm:cxn modelId="{25923290-9440-448E-827C-B24B5D361AAB}" type="presParOf" srcId="{52971771-4C33-4F7D-9175-1DFB34910818}" destId="{96AB622A-E4D7-4126-9064-DBF67D3E111F}" srcOrd="5" destOrd="0" presId="urn:microsoft.com/office/officeart/2005/8/layout/vList3"/>
    <dgm:cxn modelId="{EDE90D2F-9665-4112-B12E-1F31DEDBCB36}" type="presParOf" srcId="{52971771-4C33-4F7D-9175-1DFB34910818}" destId="{7837A350-D575-4EF4-B049-D7DFB3D65FBE}" srcOrd="6" destOrd="0" presId="urn:microsoft.com/office/officeart/2005/8/layout/vList3"/>
    <dgm:cxn modelId="{387A9DFA-4309-4D5F-977A-1B9EBDF740A4}" type="presParOf" srcId="{7837A350-D575-4EF4-B049-D7DFB3D65FBE}" destId="{B1E74861-DBAF-49CB-A9DE-FA09B44A4E5E}" srcOrd="0" destOrd="0" presId="urn:microsoft.com/office/officeart/2005/8/layout/vList3"/>
    <dgm:cxn modelId="{6979360A-0DCA-4548-8E6A-9EC31314B383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b="1" dirty="0" smtClean="0"/>
            <a:t>Konzepte und Techniken</a:t>
          </a:r>
          <a:endParaRPr lang="de-CH" b="1" dirty="0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20FADD6-9D15-4E02-A154-2D7E6B2A480D}" type="presOf" srcId="{0B23E8F7-0CB3-4F6E-A535-8377150FF560}" destId="{CE7B3C73-5F2D-43B5-ABE4-2878B309BD7B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6B6ADFC6-494E-479E-A1BA-1CDA44310089}" type="presOf" srcId="{A2101A7E-3209-4536-B42B-E0605D707DF1}" destId="{EC9F2371-D0D4-4D92-865F-18E1D70AD9D1}" srcOrd="0" destOrd="0" presId="urn:microsoft.com/office/officeart/2005/8/layout/vList3"/>
    <dgm:cxn modelId="{E143BBA0-09A0-44E3-BCD7-D88E511C9CEF}" type="presOf" srcId="{0FBF4507-C9C3-4E8F-88DB-2101361EBAB7}" destId="{52971771-4C33-4F7D-9175-1DFB34910818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69F4DF2F-5D10-4779-96F3-F8333BD42DB7}" type="presOf" srcId="{CD5429EF-45DF-401B-88D0-9666F54F4FA0}" destId="{80B3ABF6-59ED-48FB-8B56-6C1339389CBD}" srcOrd="0" destOrd="0" presId="urn:microsoft.com/office/officeart/2005/8/layout/vList3"/>
    <dgm:cxn modelId="{C036CDB1-1B2E-47BD-BD60-657139659458}" type="presOf" srcId="{E89E5166-6521-4CA8-A6CB-084801F1B58F}" destId="{98562A46-4A2E-4898-8875-2AB4C711E69E}" srcOrd="0" destOrd="0" presId="urn:microsoft.com/office/officeart/2005/8/layout/vList3"/>
    <dgm:cxn modelId="{9B39041A-3488-4075-9BC2-CB1102BF94CA}" type="presParOf" srcId="{52971771-4C33-4F7D-9175-1DFB34910818}" destId="{B6DD8909-861B-4F7A-8438-ACA6CAA4BD5B}" srcOrd="0" destOrd="0" presId="urn:microsoft.com/office/officeart/2005/8/layout/vList3"/>
    <dgm:cxn modelId="{B931E6E3-F026-4C31-ACAA-C5B04F942B23}" type="presParOf" srcId="{B6DD8909-861B-4F7A-8438-ACA6CAA4BD5B}" destId="{0E621495-2141-4938-87CD-98E2EE600423}" srcOrd="0" destOrd="0" presId="urn:microsoft.com/office/officeart/2005/8/layout/vList3"/>
    <dgm:cxn modelId="{BC4E2D47-A00C-4060-BF60-94FEA9818796}" type="presParOf" srcId="{B6DD8909-861B-4F7A-8438-ACA6CAA4BD5B}" destId="{EC9F2371-D0D4-4D92-865F-18E1D70AD9D1}" srcOrd="1" destOrd="0" presId="urn:microsoft.com/office/officeart/2005/8/layout/vList3"/>
    <dgm:cxn modelId="{FEBAF280-3355-4D1B-91A5-781F30B087AF}" type="presParOf" srcId="{52971771-4C33-4F7D-9175-1DFB34910818}" destId="{A9C71D2C-3CE1-4AF0-8387-3BE647C6DFCA}" srcOrd="1" destOrd="0" presId="urn:microsoft.com/office/officeart/2005/8/layout/vList3"/>
    <dgm:cxn modelId="{FCBE83F6-4891-4943-B08D-C2690088D007}" type="presParOf" srcId="{52971771-4C33-4F7D-9175-1DFB34910818}" destId="{9543BE41-B018-4DF5-BCC5-B4553FAC6406}" srcOrd="2" destOrd="0" presId="urn:microsoft.com/office/officeart/2005/8/layout/vList3"/>
    <dgm:cxn modelId="{DF848ADC-20B5-46F5-A1B5-A2C6208867CA}" type="presParOf" srcId="{9543BE41-B018-4DF5-BCC5-B4553FAC6406}" destId="{8A4655A9-CE1B-4DD4-8ABA-1D779CBE20C4}" srcOrd="0" destOrd="0" presId="urn:microsoft.com/office/officeart/2005/8/layout/vList3"/>
    <dgm:cxn modelId="{3C43D24F-9D02-43D5-9648-A36F92304D98}" type="presParOf" srcId="{9543BE41-B018-4DF5-BCC5-B4553FAC6406}" destId="{80B3ABF6-59ED-48FB-8B56-6C1339389CBD}" srcOrd="1" destOrd="0" presId="urn:microsoft.com/office/officeart/2005/8/layout/vList3"/>
    <dgm:cxn modelId="{5C99D1FB-D54D-4AE8-B7E7-EB082CF6D20B}" type="presParOf" srcId="{52971771-4C33-4F7D-9175-1DFB34910818}" destId="{12F17AEB-3EC0-4CEC-8202-A5980EE5A657}" srcOrd="3" destOrd="0" presId="urn:microsoft.com/office/officeart/2005/8/layout/vList3"/>
    <dgm:cxn modelId="{0256226D-4F5B-44EA-BFED-E82D7207770E}" type="presParOf" srcId="{52971771-4C33-4F7D-9175-1DFB34910818}" destId="{2698DDF0-3982-4589-AF2D-6C309C3F96BC}" srcOrd="4" destOrd="0" presId="urn:microsoft.com/office/officeart/2005/8/layout/vList3"/>
    <dgm:cxn modelId="{3ECAA074-0292-4016-9ECF-9AE79592FA36}" type="presParOf" srcId="{2698DDF0-3982-4589-AF2D-6C309C3F96BC}" destId="{825B16DA-B7DF-4B70-93CC-3E8B830D7F74}" srcOrd="0" destOrd="0" presId="urn:microsoft.com/office/officeart/2005/8/layout/vList3"/>
    <dgm:cxn modelId="{04378C74-DC08-418E-8EE3-57F7A47B8819}" type="presParOf" srcId="{2698DDF0-3982-4589-AF2D-6C309C3F96BC}" destId="{98562A46-4A2E-4898-8875-2AB4C711E69E}" srcOrd="1" destOrd="0" presId="urn:microsoft.com/office/officeart/2005/8/layout/vList3"/>
    <dgm:cxn modelId="{D493E782-B8FC-4AF1-AD10-9D649EB21284}" type="presParOf" srcId="{52971771-4C33-4F7D-9175-1DFB34910818}" destId="{96AB622A-E4D7-4126-9064-DBF67D3E111F}" srcOrd="5" destOrd="0" presId="urn:microsoft.com/office/officeart/2005/8/layout/vList3"/>
    <dgm:cxn modelId="{5DD77E19-96E2-4F8F-892F-C5544949A178}" type="presParOf" srcId="{52971771-4C33-4F7D-9175-1DFB34910818}" destId="{7837A350-D575-4EF4-B049-D7DFB3D65FBE}" srcOrd="6" destOrd="0" presId="urn:microsoft.com/office/officeart/2005/8/layout/vList3"/>
    <dgm:cxn modelId="{E97AE428-68D1-4A56-B8BD-DC2ED1559A7F}" type="presParOf" srcId="{7837A350-D575-4EF4-B049-D7DFB3D65FBE}" destId="{B1E74861-DBAF-49CB-A9DE-FA09B44A4E5E}" srcOrd="0" destOrd="0" presId="urn:microsoft.com/office/officeart/2005/8/layout/vList3"/>
    <dgm:cxn modelId="{0ABF65E7-7B1B-44BB-975D-D01494D6DCAA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BF4507-C9C3-4E8F-88DB-2101361EBAB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2101A7E-3209-4536-B42B-E0605D707DF1}">
      <dgm:prSet/>
      <dgm:spPr/>
      <dgm:t>
        <a:bodyPr/>
        <a:lstStyle/>
        <a:p>
          <a:pPr rtl="0"/>
          <a:r>
            <a:rPr lang="de-CH" dirty="0" smtClean="0"/>
            <a:t>Aufgabenstellung und Analyse</a:t>
          </a:r>
          <a:endParaRPr lang="de-CH" dirty="0"/>
        </a:p>
      </dgm:t>
    </dgm:pt>
    <dgm:pt modelId="{027A7419-CDAD-4066-9666-1131C34654B1}" type="parTrans" cxnId="{32760013-B342-4DDB-AD39-2D9A7B0E060A}">
      <dgm:prSet/>
      <dgm:spPr/>
      <dgm:t>
        <a:bodyPr/>
        <a:lstStyle/>
        <a:p>
          <a:endParaRPr lang="de-CH"/>
        </a:p>
      </dgm:t>
    </dgm:pt>
    <dgm:pt modelId="{1D821774-642F-401A-BF63-47C8EE93058E}" type="sibTrans" cxnId="{32760013-B342-4DDB-AD39-2D9A7B0E060A}">
      <dgm:prSet/>
      <dgm:spPr/>
      <dgm:t>
        <a:bodyPr/>
        <a:lstStyle/>
        <a:p>
          <a:endParaRPr lang="de-CH"/>
        </a:p>
      </dgm:t>
    </dgm:pt>
    <dgm:pt modelId="{CD5429EF-45DF-401B-88D0-9666F54F4FA0}">
      <dgm:prSet/>
      <dgm:spPr/>
      <dgm:t>
        <a:bodyPr/>
        <a:lstStyle/>
        <a:p>
          <a:pPr rtl="0"/>
          <a:r>
            <a:rPr lang="de-CH" b="1" dirty="0" smtClean="0"/>
            <a:t>Konzepte und Techniken</a:t>
          </a:r>
          <a:endParaRPr lang="de-CH" b="1" dirty="0"/>
        </a:p>
      </dgm:t>
    </dgm:pt>
    <dgm:pt modelId="{A65A3EA4-3287-4755-A714-6D0B1F7A809E}" type="parTrans" cxnId="{8BCAE1D8-1232-40F4-9955-C27AC195F76C}">
      <dgm:prSet/>
      <dgm:spPr/>
      <dgm:t>
        <a:bodyPr/>
        <a:lstStyle/>
        <a:p>
          <a:endParaRPr lang="de-CH"/>
        </a:p>
      </dgm:t>
    </dgm:pt>
    <dgm:pt modelId="{E0A9B021-A13F-44A8-869F-F3E4A41C5675}" type="sibTrans" cxnId="{8BCAE1D8-1232-40F4-9955-C27AC195F76C}">
      <dgm:prSet/>
      <dgm:spPr/>
      <dgm:t>
        <a:bodyPr/>
        <a:lstStyle/>
        <a:p>
          <a:endParaRPr lang="de-CH"/>
        </a:p>
      </dgm:t>
    </dgm:pt>
    <dgm:pt modelId="{E89E5166-6521-4CA8-A6CB-084801F1B58F}">
      <dgm:prSet/>
      <dgm:spPr/>
      <dgm:t>
        <a:bodyPr/>
        <a:lstStyle/>
        <a:p>
          <a:pPr rtl="0"/>
          <a:r>
            <a:rPr lang="de-CH" smtClean="0"/>
            <a:t>Implementation</a:t>
          </a:r>
          <a:endParaRPr lang="de-CH"/>
        </a:p>
      </dgm:t>
    </dgm:pt>
    <dgm:pt modelId="{72EB365B-7A97-41F1-8EC8-DEECD1B4BFE7}" type="parTrans" cxnId="{4EA4E83F-2ABC-427F-813F-12BD7BDEC505}">
      <dgm:prSet/>
      <dgm:spPr/>
      <dgm:t>
        <a:bodyPr/>
        <a:lstStyle/>
        <a:p>
          <a:endParaRPr lang="de-CH"/>
        </a:p>
      </dgm:t>
    </dgm:pt>
    <dgm:pt modelId="{F1D52597-1F6B-4110-9A7D-B4CCD4CD6293}" type="sibTrans" cxnId="{4EA4E83F-2ABC-427F-813F-12BD7BDEC505}">
      <dgm:prSet/>
      <dgm:spPr/>
      <dgm:t>
        <a:bodyPr/>
        <a:lstStyle/>
        <a:p>
          <a:endParaRPr lang="de-CH"/>
        </a:p>
      </dgm:t>
    </dgm:pt>
    <dgm:pt modelId="{0B23E8F7-0CB3-4F6E-A535-8377150FF560}">
      <dgm:prSet/>
      <dgm:spPr/>
      <dgm:t>
        <a:bodyPr/>
        <a:lstStyle/>
        <a:p>
          <a:pPr rtl="0"/>
          <a:r>
            <a:rPr lang="de-CH" smtClean="0"/>
            <a:t>Resultat und Reflexion</a:t>
          </a:r>
          <a:endParaRPr lang="de-CH"/>
        </a:p>
      </dgm:t>
    </dgm:pt>
    <dgm:pt modelId="{75AF54CE-66CB-4525-9BFA-B1DB5471738A}" type="parTrans" cxnId="{CCB5A7F3-9DD0-4EC8-8252-E87B282CD73C}">
      <dgm:prSet/>
      <dgm:spPr/>
      <dgm:t>
        <a:bodyPr/>
        <a:lstStyle/>
        <a:p>
          <a:endParaRPr lang="de-CH"/>
        </a:p>
      </dgm:t>
    </dgm:pt>
    <dgm:pt modelId="{36F4C6EB-4E7A-4E27-BBDE-729F81049618}" type="sibTrans" cxnId="{CCB5A7F3-9DD0-4EC8-8252-E87B282CD73C}">
      <dgm:prSet/>
      <dgm:spPr/>
      <dgm:t>
        <a:bodyPr/>
        <a:lstStyle/>
        <a:p>
          <a:endParaRPr lang="de-CH"/>
        </a:p>
      </dgm:t>
    </dgm:pt>
    <dgm:pt modelId="{52971771-4C33-4F7D-9175-1DFB34910818}" type="pres">
      <dgm:prSet presAssocID="{0FBF4507-C9C3-4E8F-88DB-2101361EBAB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6DD8909-861B-4F7A-8438-ACA6CAA4BD5B}" type="pres">
      <dgm:prSet presAssocID="{A2101A7E-3209-4536-B42B-E0605D707DF1}" presName="composite" presStyleCnt="0"/>
      <dgm:spPr/>
    </dgm:pt>
    <dgm:pt modelId="{0E621495-2141-4938-87CD-98E2EE600423}" type="pres">
      <dgm:prSet presAssocID="{A2101A7E-3209-4536-B42B-E0605D707DF1}" presName="imgShp" presStyleLbl="fgImgPlace1" presStyleIdx="0" presStyleCnt="4"/>
      <dgm:spPr/>
    </dgm:pt>
    <dgm:pt modelId="{EC9F2371-D0D4-4D92-865F-18E1D70AD9D1}" type="pres">
      <dgm:prSet presAssocID="{A2101A7E-3209-4536-B42B-E0605D707DF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9C71D2C-3CE1-4AF0-8387-3BE647C6DFCA}" type="pres">
      <dgm:prSet presAssocID="{1D821774-642F-401A-BF63-47C8EE93058E}" presName="spacing" presStyleCnt="0"/>
      <dgm:spPr/>
    </dgm:pt>
    <dgm:pt modelId="{9543BE41-B018-4DF5-BCC5-B4553FAC6406}" type="pres">
      <dgm:prSet presAssocID="{CD5429EF-45DF-401B-88D0-9666F54F4FA0}" presName="composite" presStyleCnt="0"/>
      <dgm:spPr/>
    </dgm:pt>
    <dgm:pt modelId="{8A4655A9-CE1B-4DD4-8ABA-1D779CBE20C4}" type="pres">
      <dgm:prSet presAssocID="{CD5429EF-45DF-401B-88D0-9666F54F4FA0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B3ABF6-59ED-48FB-8B56-6C1339389CBD}" type="pres">
      <dgm:prSet presAssocID="{CD5429EF-45DF-401B-88D0-9666F54F4FA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F17AEB-3EC0-4CEC-8202-A5980EE5A657}" type="pres">
      <dgm:prSet presAssocID="{E0A9B021-A13F-44A8-869F-F3E4A41C5675}" presName="spacing" presStyleCnt="0"/>
      <dgm:spPr/>
    </dgm:pt>
    <dgm:pt modelId="{2698DDF0-3982-4589-AF2D-6C309C3F96BC}" type="pres">
      <dgm:prSet presAssocID="{E89E5166-6521-4CA8-A6CB-084801F1B58F}" presName="composite" presStyleCnt="0"/>
      <dgm:spPr/>
    </dgm:pt>
    <dgm:pt modelId="{825B16DA-B7DF-4B70-93CC-3E8B830D7F74}" type="pres">
      <dgm:prSet presAssocID="{E89E5166-6521-4CA8-A6CB-084801F1B58F}" presName="imgShp" presStyleLbl="fgImgPlace1" presStyleIdx="2" presStyleCnt="4"/>
      <dgm:spPr/>
    </dgm:pt>
    <dgm:pt modelId="{98562A46-4A2E-4898-8875-2AB4C711E69E}" type="pres">
      <dgm:prSet presAssocID="{E89E5166-6521-4CA8-A6CB-084801F1B58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6AB622A-E4D7-4126-9064-DBF67D3E111F}" type="pres">
      <dgm:prSet presAssocID="{F1D52597-1F6B-4110-9A7D-B4CCD4CD6293}" presName="spacing" presStyleCnt="0"/>
      <dgm:spPr/>
    </dgm:pt>
    <dgm:pt modelId="{7837A350-D575-4EF4-B049-D7DFB3D65FBE}" type="pres">
      <dgm:prSet presAssocID="{0B23E8F7-0CB3-4F6E-A535-8377150FF560}" presName="composite" presStyleCnt="0"/>
      <dgm:spPr/>
    </dgm:pt>
    <dgm:pt modelId="{B1E74861-DBAF-49CB-A9DE-FA09B44A4E5E}" type="pres">
      <dgm:prSet presAssocID="{0B23E8F7-0CB3-4F6E-A535-8377150FF560}" presName="imgShp" presStyleLbl="fgImgPlace1" presStyleIdx="3" presStyleCnt="4"/>
      <dgm:spPr/>
    </dgm:pt>
    <dgm:pt modelId="{CE7B3C73-5F2D-43B5-ABE4-2878B309BD7B}" type="pres">
      <dgm:prSet presAssocID="{0B23E8F7-0CB3-4F6E-A535-8377150FF56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C3DB2BFE-0A25-473A-B37C-755191FAFC80}" type="presOf" srcId="{CD5429EF-45DF-401B-88D0-9666F54F4FA0}" destId="{80B3ABF6-59ED-48FB-8B56-6C1339389CBD}" srcOrd="0" destOrd="0" presId="urn:microsoft.com/office/officeart/2005/8/layout/vList3"/>
    <dgm:cxn modelId="{32760013-B342-4DDB-AD39-2D9A7B0E060A}" srcId="{0FBF4507-C9C3-4E8F-88DB-2101361EBAB7}" destId="{A2101A7E-3209-4536-B42B-E0605D707DF1}" srcOrd="0" destOrd="0" parTransId="{027A7419-CDAD-4066-9666-1131C34654B1}" sibTransId="{1D821774-642F-401A-BF63-47C8EE93058E}"/>
    <dgm:cxn modelId="{626F7AD6-8210-40F7-AF2A-25C909C15C3E}" type="presOf" srcId="{A2101A7E-3209-4536-B42B-E0605D707DF1}" destId="{EC9F2371-D0D4-4D92-865F-18E1D70AD9D1}" srcOrd="0" destOrd="0" presId="urn:microsoft.com/office/officeart/2005/8/layout/vList3"/>
    <dgm:cxn modelId="{4EA4E83F-2ABC-427F-813F-12BD7BDEC505}" srcId="{0FBF4507-C9C3-4E8F-88DB-2101361EBAB7}" destId="{E89E5166-6521-4CA8-A6CB-084801F1B58F}" srcOrd="2" destOrd="0" parTransId="{72EB365B-7A97-41F1-8EC8-DEECD1B4BFE7}" sibTransId="{F1D52597-1F6B-4110-9A7D-B4CCD4CD6293}"/>
    <dgm:cxn modelId="{E75DF735-36FD-48A1-909A-7B2581322214}" type="presOf" srcId="{E89E5166-6521-4CA8-A6CB-084801F1B58F}" destId="{98562A46-4A2E-4898-8875-2AB4C711E69E}" srcOrd="0" destOrd="0" presId="urn:microsoft.com/office/officeart/2005/8/layout/vList3"/>
    <dgm:cxn modelId="{8BCAE1D8-1232-40F4-9955-C27AC195F76C}" srcId="{0FBF4507-C9C3-4E8F-88DB-2101361EBAB7}" destId="{CD5429EF-45DF-401B-88D0-9666F54F4FA0}" srcOrd="1" destOrd="0" parTransId="{A65A3EA4-3287-4755-A714-6D0B1F7A809E}" sibTransId="{E0A9B021-A13F-44A8-869F-F3E4A41C5675}"/>
    <dgm:cxn modelId="{EA7743E0-80DE-4F85-9A01-3768ED5B8E11}" type="presOf" srcId="{0FBF4507-C9C3-4E8F-88DB-2101361EBAB7}" destId="{52971771-4C33-4F7D-9175-1DFB34910818}" srcOrd="0" destOrd="0" presId="urn:microsoft.com/office/officeart/2005/8/layout/vList3"/>
    <dgm:cxn modelId="{D9A54858-B628-48BA-8414-40A96A26EAC7}" type="presOf" srcId="{0B23E8F7-0CB3-4F6E-A535-8377150FF560}" destId="{CE7B3C73-5F2D-43B5-ABE4-2878B309BD7B}" srcOrd="0" destOrd="0" presId="urn:microsoft.com/office/officeart/2005/8/layout/vList3"/>
    <dgm:cxn modelId="{CCB5A7F3-9DD0-4EC8-8252-E87B282CD73C}" srcId="{0FBF4507-C9C3-4E8F-88DB-2101361EBAB7}" destId="{0B23E8F7-0CB3-4F6E-A535-8377150FF560}" srcOrd="3" destOrd="0" parTransId="{75AF54CE-66CB-4525-9BFA-B1DB5471738A}" sibTransId="{36F4C6EB-4E7A-4E27-BBDE-729F81049618}"/>
    <dgm:cxn modelId="{F75E6FF8-A43A-4806-B6D5-E88A8F460179}" type="presParOf" srcId="{52971771-4C33-4F7D-9175-1DFB34910818}" destId="{B6DD8909-861B-4F7A-8438-ACA6CAA4BD5B}" srcOrd="0" destOrd="0" presId="urn:microsoft.com/office/officeart/2005/8/layout/vList3"/>
    <dgm:cxn modelId="{DE9A20A2-C156-4A93-A61D-B0870BE4B04F}" type="presParOf" srcId="{B6DD8909-861B-4F7A-8438-ACA6CAA4BD5B}" destId="{0E621495-2141-4938-87CD-98E2EE600423}" srcOrd="0" destOrd="0" presId="urn:microsoft.com/office/officeart/2005/8/layout/vList3"/>
    <dgm:cxn modelId="{798E6FC2-1087-4892-A8A1-83770AEBA1A9}" type="presParOf" srcId="{B6DD8909-861B-4F7A-8438-ACA6CAA4BD5B}" destId="{EC9F2371-D0D4-4D92-865F-18E1D70AD9D1}" srcOrd="1" destOrd="0" presId="urn:microsoft.com/office/officeart/2005/8/layout/vList3"/>
    <dgm:cxn modelId="{34E23AC2-455C-435A-B765-D0ACF1899E97}" type="presParOf" srcId="{52971771-4C33-4F7D-9175-1DFB34910818}" destId="{A9C71D2C-3CE1-4AF0-8387-3BE647C6DFCA}" srcOrd="1" destOrd="0" presId="urn:microsoft.com/office/officeart/2005/8/layout/vList3"/>
    <dgm:cxn modelId="{800822FC-B7BD-4052-B0FC-2544AAA490F6}" type="presParOf" srcId="{52971771-4C33-4F7D-9175-1DFB34910818}" destId="{9543BE41-B018-4DF5-BCC5-B4553FAC6406}" srcOrd="2" destOrd="0" presId="urn:microsoft.com/office/officeart/2005/8/layout/vList3"/>
    <dgm:cxn modelId="{13140B25-243B-4656-9A6F-E6F416EC2286}" type="presParOf" srcId="{9543BE41-B018-4DF5-BCC5-B4553FAC6406}" destId="{8A4655A9-CE1B-4DD4-8ABA-1D779CBE20C4}" srcOrd="0" destOrd="0" presId="urn:microsoft.com/office/officeart/2005/8/layout/vList3"/>
    <dgm:cxn modelId="{125FCD7D-EBC4-4BC2-A628-C79F563D6A1F}" type="presParOf" srcId="{9543BE41-B018-4DF5-BCC5-B4553FAC6406}" destId="{80B3ABF6-59ED-48FB-8B56-6C1339389CBD}" srcOrd="1" destOrd="0" presId="urn:microsoft.com/office/officeart/2005/8/layout/vList3"/>
    <dgm:cxn modelId="{C428F352-3B7D-48DB-9F81-3C647DAFF36E}" type="presParOf" srcId="{52971771-4C33-4F7D-9175-1DFB34910818}" destId="{12F17AEB-3EC0-4CEC-8202-A5980EE5A657}" srcOrd="3" destOrd="0" presId="urn:microsoft.com/office/officeart/2005/8/layout/vList3"/>
    <dgm:cxn modelId="{0C1A5779-27C5-47AB-9A26-2E5AF52D79D1}" type="presParOf" srcId="{52971771-4C33-4F7D-9175-1DFB34910818}" destId="{2698DDF0-3982-4589-AF2D-6C309C3F96BC}" srcOrd="4" destOrd="0" presId="urn:microsoft.com/office/officeart/2005/8/layout/vList3"/>
    <dgm:cxn modelId="{0DBB6738-FAC5-43F7-9479-7F60CB5A72D0}" type="presParOf" srcId="{2698DDF0-3982-4589-AF2D-6C309C3F96BC}" destId="{825B16DA-B7DF-4B70-93CC-3E8B830D7F74}" srcOrd="0" destOrd="0" presId="urn:microsoft.com/office/officeart/2005/8/layout/vList3"/>
    <dgm:cxn modelId="{2C6FD6CD-F237-4B6D-AC4F-DCCCEF780665}" type="presParOf" srcId="{2698DDF0-3982-4589-AF2D-6C309C3F96BC}" destId="{98562A46-4A2E-4898-8875-2AB4C711E69E}" srcOrd="1" destOrd="0" presId="urn:microsoft.com/office/officeart/2005/8/layout/vList3"/>
    <dgm:cxn modelId="{4925EED0-6131-45D5-8339-2A25FA83F2A7}" type="presParOf" srcId="{52971771-4C33-4F7D-9175-1DFB34910818}" destId="{96AB622A-E4D7-4126-9064-DBF67D3E111F}" srcOrd="5" destOrd="0" presId="urn:microsoft.com/office/officeart/2005/8/layout/vList3"/>
    <dgm:cxn modelId="{5360733C-FECC-484E-89D9-755C49BF5FEF}" type="presParOf" srcId="{52971771-4C33-4F7D-9175-1DFB34910818}" destId="{7837A350-D575-4EF4-B049-D7DFB3D65FBE}" srcOrd="6" destOrd="0" presId="urn:microsoft.com/office/officeart/2005/8/layout/vList3"/>
    <dgm:cxn modelId="{FB24B2C6-86F1-4208-ADD1-DC120743D123}" type="presParOf" srcId="{7837A350-D575-4EF4-B049-D7DFB3D65FBE}" destId="{B1E74861-DBAF-49CB-A9DE-FA09B44A4E5E}" srcOrd="0" destOrd="0" presId="urn:microsoft.com/office/officeart/2005/8/layout/vList3"/>
    <dgm:cxn modelId="{D06BA84D-A07B-4955-BD11-789836289A54}" type="presParOf" srcId="{7837A350-D575-4EF4-B049-D7DFB3D65FBE}" destId="{CE7B3C73-5F2D-43B5-ABE4-2878B309BD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Konzepte und Techniken</a:t>
          </a:r>
          <a:endParaRPr lang="de-CH" sz="1100" b="1" kern="1200" dirty="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Konzepte und Techniken</a:t>
          </a:r>
          <a:endParaRPr lang="de-CH" sz="1100" b="1" kern="1200" dirty="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Implementation</a:t>
          </a:r>
          <a:endParaRPr lang="de-CH" sz="1100" b="1" kern="1200" dirty="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Implementation</a:t>
          </a:r>
          <a:endParaRPr lang="de-CH" sz="1100" b="1" kern="1200" dirty="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Implementation</a:t>
          </a:r>
          <a:endParaRPr lang="de-CH" sz="1100" b="1" kern="1200" dirty="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Resultat und Reflexion</a:t>
          </a:r>
          <a:endParaRPr lang="de-CH" sz="1100" b="1" kern="1200" dirty="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Resultat und Reflexion</a:t>
          </a:r>
          <a:endParaRPr lang="de-CH" sz="1100" b="1" kern="1200" dirty="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Resultat und Reflexion</a:t>
          </a:r>
          <a:endParaRPr lang="de-CH" sz="1100" b="1" kern="1200" dirty="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Konzepte und Techniken</a:t>
          </a:r>
          <a:endParaRPr lang="de-CH" sz="11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Resultat und Reflexion</a:t>
          </a:r>
          <a:endParaRPr lang="de-CH" sz="1100" b="1" kern="1200" dirty="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1" kern="1200" dirty="0" smtClean="0"/>
            <a:t>Aufgabenstellung und Analyse</a:t>
          </a:r>
          <a:endParaRPr lang="de-CH" sz="1000" b="1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Konzepte und Techniken</a:t>
          </a:r>
          <a:endParaRPr lang="de-CH" sz="1000" kern="120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Implementation</a:t>
          </a:r>
          <a:endParaRPr lang="de-CH" sz="10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38100" rIns="7112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Resultat und Reflexion</a:t>
          </a:r>
          <a:endParaRPr lang="de-CH" sz="10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Konzepte und Techniken</a:t>
          </a:r>
          <a:endParaRPr lang="de-CH" sz="1100" b="1" kern="1200" dirty="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Konzepte und Techniken</a:t>
          </a:r>
          <a:endParaRPr lang="de-CH" sz="1100" b="1" kern="1200" dirty="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371-D0D4-4D92-865F-18E1D70AD9D1}">
      <dsp:nvSpPr>
        <dsp:cNvPr id="0" name=""/>
        <dsp:cNvSpPr/>
      </dsp:nvSpPr>
      <dsp:spPr>
        <a:xfrm rot="10800000">
          <a:off x="676291" y="34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Aufgabenstellung und Analyse</a:t>
          </a:r>
          <a:endParaRPr lang="de-CH" sz="1100" kern="1200" dirty="0"/>
        </a:p>
      </dsp:txBody>
      <dsp:txXfrm rot="10800000">
        <a:off x="759669" y="341"/>
        <a:ext cx="2270574" cy="333513"/>
      </dsp:txXfrm>
    </dsp:sp>
    <dsp:sp modelId="{0E621495-2141-4938-87CD-98E2EE600423}">
      <dsp:nvSpPr>
        <dsp:cNvPr id="0" name=""/>
        <dsp:cNvSpPr/>
      </dsp:nvSpPr>
      <dsp:spPr>
        <a:xfrm>
          <a:off x="509534" y="34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ABF6-59ED-48FB-8B56-6C1339389CBD}">
      <dsp:nvSpPr>
        <dsp:cNvPr id="0" name=""/>
        <dsp:cNvSpPr/>
      </dsp:nvSpPr>
      <dsp:spPr>
        <a:xfrm rot="10800000">
          <a:off x="676291" y="43341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Konzepte und Techniken</a:t>
          </a:r>
          <a:endParaRPr lang="de-CH" sz="1100" b="1" kern="1200" dirty="0"/>
        </a:p>
      </dsp:txBody>
      <dsp:txXfrm rot="10800000">
        <a:off x="759669" y="433411"/>
        <a:ext cx="2270574" cy="333513"/>
      </dsp:txXfrm>
    </dsp:sp>
    <dsp:sp modelId="{8A4655A9-CE1B-4DD4-8ABA-1D779CBE20C4}">
      <dsp:nvSpPr>
        <dsp:cNvPr id="0" name=""/>
        <dsp:cNvSpPr/>
      </dsp:nvSpPr>
      <dsp:spPr>
        <a:xfrm>
          <a:off x="509534" y="433411"/>
          <a:ext cx="333513" cy="3335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2A46-4A2E-4898-8875-2AB4C711E69E}">
      <dsp:nvSpPr>
        <dsp:cNvPr id="0" name=""/>
        <dsp:cNvSpPr/>
      </dsp:nvSpPr>
      <dsp:spPr>
        <a:xfrm rot="10800000">
          <a:off x="676291" y="866481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Implementation</a:t>
          </a:r>
          <a:endParaRPr lang="de-CH" sz="1100" kern="1200"/>
        </a:p>
      </dsp:txBody>
      <dsp:txXfrm rot="10800000">
        <a:off x="759669" y="866481"/>
        <a:ext cx="2270574" cy="333513"/>
      </dsp:txXfrm>
    </dsp:sp>
    <dsp:sp modelId="{825B16DA-B7DF-4B70-93CC-3E8B830D7F74}">
      <dsp:nvSpPr>
        <dsp:cNvPr id="0" name=""/>
        <dsp:cNvSpPr/>
      </dsp:nvSpPr>
      <dsp:spPr>
        <a:xfrm>
          <a:off x="509534" y="866481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3C73-5F2D-43B5-ABE4-2878B309BD7B}">
      <dsp:nvSpPr>
        <dsp:cNvPr id="0" name=""/>
        <dsp:cNvSpPr/>
      </dsp:nvSpPr>
      <dsp:spPr>
        <a:xfrm rot="10800000">
          <a:off x="676291" y="1299550"/>
          <a:ext cx="2353952" cy="3335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Resultat und Reflexion</a:t>
          </a:r>
          <a:endParaRPr lang="de-CH" sz="1100" kern="1200"/>
        </a:p>
      </dsp:txBody>
      <dsp:txXfrm rot="10800000">
        <a:off x="759669" y="1299550"/>
        <a:ext cx="2270574" cy="333513"/>
      </dsp:txXfrm>
    </dsp:sp>
    <dsp:sp modelId="{B1E74861-DBAF-49CB-A9DE-FA09B44A4E5E}">
      <dsp:nvSpPr>
        <dsp:cNvPr id="0" name=""/>
        <dsp:cNvSpPr/>
      </dsp:nvSpPr>
      <dsp:spPr>
        <a:xfrm>
          <a:off x="509534" y="1299550"/>
          <a:ext cx="333513" cy="3335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‹Nr.›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‹Nr.›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/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de-CH" altLang="zh-TW" smtClean="0">
                <a:ea typeface="MS PGothic"/>
              </a:rPr>
              <a:pPr/>
              <a:t>0</a:t>
            </a:fld>
            <a:endParaRPr lang="de-CH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057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/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de-CH" altLang="zh-TW" smtClean="0">
                <a:ea typeface="MS PGothic"/>
              </a:rPr>
              <a:pPr/>
              <a:t>1</a:t>
            </a:fld>
            <a:endParaRPr lang="de-CH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24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/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de-CH" altLang="zh-TW" smtClean="0">
                <a:ea typeface="MS PGothic"/>
              </a:rPr>
              <a:pPr/>
              <a:t>2</a:t>
            </a:fld>
            <a:endParaRPr lang="de-CH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035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/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de-CH" altLang="zh-TW" smtClean="0">
                <a:ea typeface="MS PGothic"/>
              </a:rPr>
              <a:pPr/>
              <a:t>3</a:t>
            </a:fld>
            <a:endParaRPr lang="de-CH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03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rial"/>
              </a:defRPr>
            </a:lvl1pPr>
          </a:lstStyle>
          <a:p>
            <a:pPr lvl="0"/>
            <a:r>
              <a:rPr lang="de-CH" dirty="0" smtClean="0"/>
              <a:t>&lt;&lt;COVER PAGE DATE&gt;&gt;</a:t>
            </a:r>
            <a:endParaRPr lang="de-CH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&lt;&lt;Präsentator&gt;&gt;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de-CH" dirty="0" smtClean="0"/>
              <a:t>&lt;&lt;</a:t>
            </a:r>
            <a:r>
              <a:rPr lang="de-CH" dirty="0" err="1" smtClean="0"/>
              <a:t>Keyline</a:t>
            </a:r>
            <a:r>
              <a:rPr lang="de-CH" dirty="0" smtClean="0"/>
              <a:t>: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headline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CH" dirty="0">
              <a:latin typeface="Arial"/>
              <a:ea typeface="MS PGothic"/>
            </a:endParaRP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de-CH" altLang="zh-TW" sz="2000" kern="0" dirty="0" smtClean="0">
                <a:latin typeface="UBSHeadline" panose="02040503080702040204" pitchFamily="18" charset="0"/>
              </a:rPr>
              <a:t>&lt;&lt;Infoline: </a:t>
            </a:r>
            <a:r>
              <a:rPr lang="de-CH" altLang="zh-TW" sz="2000" kern="0" dirty="0" err="1" smtClean="0">
                <a:latin typeface="UBSHeadline" panose="02040503080702040204" pitchFamily="18" charset="0"/>
              </a:rPr>
              <a:t>presentation</a:t>
            </a:r>
            <a:r>
              <a:rPr lang="de-CH" altLang="zh-TW" sz="2000" kern="0" dirty="0" smtClean="0">
                <a:latin typeface="UBSHeadline" panose="02040503080702040204" pitchFamily="18" charset="0"/>
              </a:rPr>
              <a:t> </a:t>
            </a:r>
            <a:r>
              <a:rPr lang="de-CH" altLang="zh-TW" sz="2000" kern="0" dirty="0" err="1" smtClean="0">
                <a:latin typeface="UBSHeadline" panose="02040503080702040204" pitchFamily="18" charset="0"/>
              </a:rPr>
              <a:t>description</a:t>
            </a:r>
            <a:r>
              <a:rPr lang="de-CH" altLang="zh-TW" sz="2000" kern="0" dirty="0" smtClean="0">
                <a:latin typeface="UBSHeadline" panose="02040503080702040204" pitchFamily="18" charset="0"/>
              </a:rPr>
              <a:t>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CH" dirty="0" smtClean="0"/>
              <a:t>&lt;&lt;Funktion des Präsentators&gt;&gt;</a:t>
            </a:r>
            <a:endParaRPr lang="de-CH" dirty="0"/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Kontaktinformation</a:t>
            </a:r>
            <a:endParaRPr lang="de-CH" dirty="0"/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&lt;&lt;Sektionsüberschrift&gt;&gt;</a:t>
            </a:r>
            <a:endParaRPr lang="de-CH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Times New Roman"/>
                <a:ea typeface="MS PGothic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</a:t>
            </a:r>
            <a:r>
              <a:rPr lang="de-CH" dirty="0" err="1" smtClean="0"/>
              <a:t>Section</a:t>
            </a:r>
            <a:r>
              <a:rPr lang="de-CH" dirty="0" smtClean="0"/>
              <a:t> / Appendix </a:t>
            </a:r>
            <a:r>
              <a:rPr lang="de-CH" dirty="0" err="1" smtClean="0"/>
              <a:t>number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Arial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>
                <a:latin typeface="Arial"/>
              </a:rPr>
              <a:t>UBSPROD\t216365 [</a:t>
            </a:r>
            <a:r>
              <a:rPr lang="de-CH" dirty="0" err="1" smtClean="0">
                <a:latin typeface="Arial"/>
              </a:rPr>
              <a:t>printed</a:t>
            </a:r>
            <a:r>
              <a:rPr lang="de-CH" dirty="0" smtClean="0">
                <a:latin typeface="Arial"/>
              </a:rPr>
              <a:t>: ____] [</a:t>
            </a:r>
            <a:r>
              <a:rPr lang="de-CH" dirty="0" err="1" smtClean="0">
                <a:latin typeface="Arial"/>
              </a:rPr>
              <a:t>saved</a:t>
            </a:r>
            <a:r>
              <a:rPr lang="de-CH" dirty="0" smtClean="0">
                <a:latin typeface="Arial"/>
              </a:rPr>
              <a:t>: ____] Presentation4 </a:t>
            </a:r>
          </a:p>
        </p:txBody>
      </p: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61963" indent="-236538">
              <a:defRPr sz="1600">
                <a:latin typeface="Arial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&lt;&lt;Seitenüberschrift&gt;&gt;</a:t>
            </a:r>
            <a:endParaRPr lang="de-CH" dirty="0"/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Arial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de-CH" sz="700" smtClean="0">
                <a:ea typeface="MS PGothic"/>
              </a:rPr>
              <a:pPr algn="r"/>
              <a:t>‹Nr.›</a:t>
            </a:fld>
            <a:endParaRPr lang="de-CH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Arial"/>
                <a:ea typeface="MS PGothic"/>
              </a:defRPr>
            </a:lvl1pPr>
            <a:lvl2pPr marL="455613" indent="-230188">
              <a:tabLst/>
              <a:defRPr sz="1600">
                <a:latin typeface="Arial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3pPr>
            <a:lvl4pPr marL="914400" indent="-225425">
              <a:buSzPct val="84000"/>
              <a:defRPr sz="1600">
                <a:latin typeface="Arial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Arial"/>
                <a:ea typeface="MS PGothic"/>
              </a:defRPr>
            </a:lvl5pPr>
            <a:lvl6pPr>
              <a:defRPr>
                <a:latin typeface="Arial"/>
                <a:ea typeface="MS PGothic"/>
              </a:defRPr>
            </a:lvl6pPr>
            <a:lvl7pPr>
              <a:defRPr>
                <a:latin typeface="Arial"/>
                <a:ea typeface="MS PGothic"/>
              </a:defRPr>
            </a:lvl7pPr>
            <a:lvl8pPr>
              <a:defRPr>
                <a:latin typeface="Arial"/>
                <a:ea typeface="MS PGothic"/>
              </a:defRPr>
            </a:lvl8pPr>
            <a:lvl9pPr>
              <a:defRPr>
                <a:latin typeface="Arial"/>
                <a:ea typeface="MS PGothic"/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5"/>
            <a:r>
              <a:rPr lang="de-CH" dirty="0" err="1" smtClean="0"/>
              <a:t>Sixth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6"/>
            <a:r>
              <a:rPr lang="de-CH" dirty="0" err="1" smtClean="0"/>
              <a:t>Seventh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7"/>
            <a:r>
              <a:rPr lang="de-CH" dirty="0" err="1" smtClean="0"/>
              <a:t>Eighth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8"/>
            <a:r>
              <a:rPr lang="de-CH" dirty="0" err="1" smtClean="0"/>
              <a:t>Ninth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de-CH" dirty="0" smtClean="0"/>
              <a:t>&lt;&lt;Layout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CH" dirty="0" smtClean="0"/>
              <a:t>&lt;&lt;Page </a:t>
            </a:r>
            <a:r>
              <a:rPr lang="de-CH" dirty="0" err="1" smtClean="0"/>
              <a:t>heading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dirty="0" smtClean="0"/>
              <a:t>UBSPROD\t216365 [</a:t>
            </a:r>
            <a:r>
              <a:rPr lang="de-CH" dirty="0" err="1" smtClean="0"/>
              <a:t>printed</a:t>
            </a:r>
            <a:r>
              <a:rPr lang="de-CH" dirty="0" smtClean="0"/>
              <a:t>: ____] [</a:t>
            </a:r>
            <a:r>
              <a:rPr lang="de-CH" dirty="0" err="1" smtClean="0"/>
              <a:t>saved</a:t>
            </a:r>
            <a:r>
              <a:rPr lang="de-CH" dirty="0" smtClean="0"/>
              <a:t>: ____] Presentation4 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CH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Entwurf</a:t>
            </a:r>
            <a:endParaRPr kumimoji="0" lang="de-CH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image" Target="../media/image2.png"/><Relationship Id="rId4" Type="http://schemas.openxmlformats.org/officeDocument/2006/relationships/tags" Target="../tags/tag12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8.png"/><Relationship Id="rId4" Type="http://schemas.openxmlformats.org/officeDocument/2006/relationships/diagramData" Target="../diagrams/data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9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tags" Target="../tags/tag153.xml"/><Relationship Id="rId7" Type="http://schemas.openxmlformats.org/officeDocument/2006/relationships/diagramLayout" Target="../diagrams/layout10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0.xml"/><Relationship Id="rId4" Type="http://schemas.openxmlformats.org/officeDocument/2006/relationships/tags" Target="../tags/tag154.xml"/><Relationship Id="rId9" Type="http://schemas.openxmlformats.org/officeDocument/2006/relationships/diagramColors" Target="../diagrams/colors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image" Target="../media/image12.png"/><Relationship Id="rId3" Type="http://schemas.openxmlformats.org/officeDocument/2006/relationships/tags" Target="../tags/tag157.xml"/><Relationship Id="rId7" Type="http://schemas.openxmlformats.org/officeDocument/2006/relationships/diagramLayout" Target="../diagrams/layout11.xml"/><Relationship Id="rId12" Type="http://schemas.openxmlformats.org/officeDocument/2006/relationships/image" Target="../media/image11.emf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1.xml"/><Relationship Id="rId4" Type="http://schemas.openxmlformats.org/officeDocument/2006/relationships/tags" Target="../tags/tag158.xml"/><Relationship Id="rId9" Type="http://schemas.openxmlformats.org/officeDocument/2006/relationships/diagramColors" Target="../diagrams/colors11.xml"/><Relationship Id="rId1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image" Target="../media/image15.png"/><Relationship Id="rId3" Type="http://schemas.openxmlformats.org/officeDocument/2006/relationships/tags" Target="../tags/tag161.xml"/><Relationship Id="rId7" Type="http://schemas.openxmlformats.org/officeDocument/2006/relationships/diagramLayout" Target="../diagrams/layout12.xml"/><Relationship Id="rId12" Type="http://schemas.openxmlformats.org/officeDocument/2006/relationships/image" Target="../media/image14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diagramData" Target="../diagrams/data1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2.xml"/><Relationship Id="rId4" Type="http://schemas.openxmlformats.org/officeDocument/2006/relationships/tags" Target="../tags/tag162.xml"/><Relationship Id="rId9" Type="http://schemas.openxmlformats.org/officeDocument/2006/relationships/diagramColors" Target="../diagrams/colors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image" Target="../media/image17.png"/><Relationship Id="rId3" Type="http://schemas.openxmlformats.org/officeDocument/2006/relationships/tags" Target="../tags/tag165.xml"/><Relationship Id="rId7" Type="http://schemas.openxmlformats.org/officeDocument/2006/relationships/diagramLayout" Target="../diagrams/layout13.xml"/><Relationship Id="rId12" Type="http://schemas.openxmlformats.org/officeDocument/2006/relationships/image" Target="../media/image16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diagramData" Target="../diagrams/data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3.xml"/><Relationship Id="rId4" Type="http://schemas.openxmlformats.org/officeDocument/2006/relationships/tags" Target="../tags/tag166.xml"/><Relationship Id="rId9" Type="http://schemas.openxmlformats.org/officeDocument/2006/relationships/diagramColors" Target="../diagrams/colors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image" Target="../media/image20.png"/><Relationship Id="rId3" Type="http://schemas.openxmlformats.org/officeDocument/2006/relationships/tags" Target="../tags/tag169.xml"/><Relationship Id="rId7" Type="http://schemas.openxmlformats.org/officeDocument/2006/relationships/diagramQuickStyle" Target="../diagrams/quickStyle14.xml"/><Relationship Id="rId12" Type="http://schemas.openxmlformats.org/officeDocument/2006/relationships/image" Target="../media/image19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18.png"/><Relationship Id="rId5" Type="http://schemas.openxmlformats.org/officeDocument/2006/relationships/diagramData" Target="../diagrams/data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4.xml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tags" Target="../tags/tag172.xml"/><Relationship Id="rId7" Type="http://schemas.openxmlformats.org/officeDocument/2006/relationships/diagramQuickStyle" Target="../diagrams/quickStyle15.xml"/><Relationship Id="rId12" Type="http://schemas.openxmlformats.org/officeDocument/2006/relationships/image" Target="../media/image23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diagramLayout" Target="../diagrams/layout15.xml"/><Relationship Id="rId11" Type="http://schemas.openxmlformats.org/officeDocument/2006/relationships/image" Target="../media/image22.png"/><Relationship Id="rId5" Type="http://schemas.openxmlformats.org/officeDocument/2006/relationships/diagramData" Target="../diagrams/data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tags" Target="../tags/tag175.xml"/><Relationship Id="rId7" Type="http://schemas.openxmlformats.org/officeDocument/2006/relationships/diagramQuickStyle" Target="../diagrams/quickStyle16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1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18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10" Type="http://schemas.openxmlformats.org/officeDocument/2006/relationships/image" Target="../media/image24.jpeg"/><Relationship Id="rId4" Type="http://schemas.openxmlformats.org/officeDocument/2006/relationships/diagramData" Target="../diagrams/data18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tags" Target="../tags/tag136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.emf"/><Relationship Id="rId3" Type="http://schemas.openxmlformats.org/officeDocument/2006/relationships/tags" Target="../tags/tag138.xml"/><Relationship Id="rId7" Type="http://schemas.openxmlformats.org/officeDocument/2006/relationships/diagramLayout" Target="../diagrams/layout4.xml"/><Relationship Id="rId12" Type="http://schemas.openxmlformats.org/officeDocument/2006/relationships/package" Target="../embeddings/Microsoft_Visio-Zeichnung1.vsdx"/><Relationship Id="rId2" Type="http://schemas.openxmlformats.org/officeDocument/2006/relationships/tags" Target="../tags/tag137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4.xml"/><Relationship Id="rId4" Type="http://schemas.openxmlformats.org/officeDocument/2006/relationships/tags" Target="../tags/tag139.xml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142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144.xml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5.emf"/><Relationship Id="rId2" Type="http://schemas.openxmlformats.org/officeDocument/2006/relationships/tags" Target="../tags/tag143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6.xml"/><Relationship Id="rId11" Type="http://schemas.openxmlformats.org/officeDocument/2006/relationships/package" Target="../embeddings/Microsoft_Visio-Zeichnung2.vsdx"/><Relationship Id="rId5" Type="http://schemas.openxmlformats.org/officeDocument/2006/relationships/diagramData" Target="../diagrams/data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>
                <a:ea typeface="MS PGothic"/>
              </a:rPr>
              <a:t>6. Oktober 2015</a:t>
            </a:r>
            <a:endParaRPr lang="de-CH" dirty="0">
              <a:ea typeface="MS PGothic"/>
            </a:endParaRPr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>
                <a:ea typeface="MS PGothic"/>
              </a:rPr>
              <a:t>Züricher Hochschule für Angewandte Wissenschaft</a:t>
            </a:r>
            <a:endParaRPr lang="de-CH" dirty="0">
              <a:ea typeface="MS PGothic"/>
            </a:endParaRPr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CH" dirty="0" smtClean="0"/>
              <a:t>Bildanalyse Software</a:t>
            </a:r>
            <a:endParaRPr lang="de-CH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CH" sz="2000" dirty="0" smtClean="0">
                <a:ea typeface="Arial Unicode MS"/>
              </a:rPr>
              <a:t>Roger Bollmann</a:t>
            </a:r>
            <a:endParaRPr lang="de-CH" sz="2000" dirty="0">
              <a:ea typeface="Arial Unicode MS"/>
            </a:endParaRPr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CH" dirty="0" smtClean="0">
                <a:ea typeface="MS PGothic"/>
              </a:rPr>
              <a:t>Betreuer: Matthias Bachmann</a:t>
            </a:r>
            <a:endParaRPr lang="de-CH" dirty="0">
              <a:ea typeface="MS P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6" y="95250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78" y="4827319"/>
            <a:ext cx="4791075" cy="1739265"/>
          </a:xfrm>
          <a:prstGeom prst="rect">
            <a:avLst/>
          </a:prstGeom>
          <a:noFill/>
          <a:effectLst>
            <a:outerShdw dist="50800" dir="4080000" sx="119000" sy="119000" algn="ctr" rotWithShape="0">
              <a:srgbClr val="000000">
                <a:alpha val="2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Konzept Sender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45567333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fik 22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1446843"/>
            <a:ext cx="4472622" cy="2475452"/>
          </a:xfrm>
          <a:prstGeom prst="rect">
            <a:avLst/>
          </a:prstGeom>
          <a:noFill/>
        </p:spPr>
      </p:pic>
      <p:pic>
        <p:nvPicPr>
          <p:cNvPr id="8" name="Grafik 4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4411842"/>
            <a:ext cx="4262743" cy="2458190"/>
          </a:xfrm>
          <a:prstGeom prst="rect">
            <a:avLst/>
          </a:prstGeom>
          <a:noFill/>
        </p:spPr>
      </p:pic>
      <p:pic>
        <p:nvPicPr>
          <p:cNvPr id="9" name="Grafik 44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27" y="4860757"/>
            <a:ext cx="4498758" cy="211555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995" y="1155034"/>
            <a:ext cx="2707105" cy="364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dirty="0" smtClean="0"/>
              <a:t>Logger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431995" y="4061401"/>
            <a:ext cx="2707105" cy="364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dirty="0" smtClean="0"/>
              <a:t>Logfile Handler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5077327" y="4061401"/>
            <a:ext cx="2707105" cy="364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2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Konzept Empfänger/</a:t>
            </a:r>
            <a:r>
              <a:rPr lang="de-CH" dirty="0" err="1" smtClean="0"/>
              <a:t>Translator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3676889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fik 4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1" y="1864109"/>
            <a:ext cx="7141177" cy="454872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03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Test</a:t>
            </a:r>
          </a:p>
          <a:p>
            <a:pPr>
              <a:buClr>
                <a:schemeClr val="accent1"/>
              </a:buClr>
            </a:pPr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rgbClr val="000000"/>
                </a:solidFill>
              </a:rPr>
              <a:t>Technologien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8866369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de-CH" sz="2000" kern="0" dirty="0" smtClean="0">
                <a:solidFill>
                  <a:srgbClr val="464749"/>
                </a:solidFill>
                <a:latin typeface="Times New Roman"/>
                <a:ea typeface="Arial Unicode MS"/>
              </a:rPr>
              <a:t>Webservice</a:t>
            </a:r>
            <a:endParaRPr lang="de-CH" sz="2000" kern="0" dirty="0">
              <a:solidFill>
                <a:srgbClr val="464749"/>
              </a:solidFill>
              <a:latin typeface="Times New Roman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08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err="1" smtClean="0"/>
              <a:t>Tesseract</a:t>
            </a:r>
            <a:endParaRPr lang="de-CH" dirty="0" smtClean="0"/>
          </a:p>
          <a:p>
            <a:pPr lvl="1">
              <a:buClr>
                <a:schemeClr val="accent1"/>
              </a:buClr>
            </a:pPr>
            <a:r>
              <a:rPr lang="de-CH" dirty="0" smtClean="0"/>
              <a:t>HP Research (1984-1994)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Google seit 2005 (Ray Smith)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Algorithmus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1. Erkennen von Linien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2. Baseline ziehen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3. Abstandserkennung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4. Buchstabenerkennung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5. Wortabgleichung mit Wörterbuch</a:t>
            </a:r>
          </a:p>
          <a:p>
            <a:pPr>
              <a:buClr>
                <a:schemeClr val="accent1"/>
              </a:buClr>
            </a:pPr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rgbClr val="000000"/>
                </a:solidFill>
              </a:rPr>
              <a:t>Technologien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77493444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de-CH" sz="2000" kern="0" dirty="0" smtClean="0">
                <a:solidFill>
                  <a:srgbClr val="464749"/>
                </a:solidFill>
                <a:latin typeface="Times New Roman"/>
                <a:ea typeface="Arial Unicode MS"/>
              </a:rPr>
              <a:t>OCR </a:t>
            </a:r>
            <a:r>
              <a:rPr lang="de-CH" sz="2000" kern="0" dirty="0" err="1" smtClean="0">
                <a:solidFill>
                  <a:srgbClr val="464749"/>
                </a:solidFill>
                <a:latin typeface="Times New Roman"/>
                <a:ea typeface="Arial Unicode MS"/>
              </a:rPr>
              <a:t>Translator</a:t>
            </a:r>
            <a:endParaRPr lang="de-CH" sz="2000" kern="0" dirty="0">
              <a:solidFill>
                <a:srgbClr val="464749"/>
              </a:solidFill>
              <a:latin typeface="Times New Roman"/>
              <a:ea typeface="Arial Unicode MS"/>
            </a:endParaRPr>
          </a:p>
        </p:txBody>
      </p:sp>
      <p:pic>
        <p:nvPicPr>
          <p:cNvPr id="10" name="Grafik 6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54" y="2161656"/>
            <a:ext cx="5057775" cy="62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8" descr="https://upload.wikimedia.org/wikipedia/commons/thumb/3/39/Typography_Line_Terms.svg/361px-Typography_Line_Terms.svg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4" y="3303211"/>
            <a:ext cx="4112043" cy="143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69" y="5003566"/>
            <a:ext cx="4189095" cy="9055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9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Registrierung an Event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Abfangen von Bildern und ins Logfile schreiben</a:t>
            </a:r>
            <a:endParaRPr lang="de-CH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/>
              <a:t>Sender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1722240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de-CH" sz="2000" kern="0" dirty="0" smtClean="0">
                <a:solidFill>
                  <a:srgbClr val="464749"/>
                </a:solidFill>
                <a:latin typeface="Times New Roman"/>
                <a:ea typeface="Arial Unicode MS"/>
              </a:rPr>
              <a:t>HTTP Module</a:t>
            </a:r>
            <a:endParaRPr lang="de-CH" sz="2000" kern="0" dirty="0">
              <a:solidFill>
                <a:srgbClr val="464749"/>
              </a:solidFill>
              <a:latin typeface="Times New Roman"/>
              <a:ea typeface="Arial Unicode MS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4" y="2640682"/>
            <a:ext cx="4743450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7" y="3470871"/>
            <a:ext cx="4492835" cy="3895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0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Logeintrag lesen gemäss Notifikationsdefinition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Übergeben von Informationen an Transfer-Handler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Versenden an Web Service</a:t>
            </a:r>
            <a:endParaRPr lang="de-CH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/>
              <a:t>Sender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8249001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de-CH" sz="2000" kern="0" dirty="0" smtClean="0">
                <a:solidFill>
                  <a:srgbClr val="464749"/>
                </a:solidFill>
                <a:latin typeface="Times New Roman"/>
                <a:ea typeface="Arial Unicode MS"/>
              </a:rPr>
              <a:t>Logfile- / Transfer-Handler</a:t>
            </a:r>
            <a:endParaRPr lang="de-CH" sz="2000" kern="0" dirty="0">
              <a:solidFill>
                <a:srgbClr val="464749"/>
              </a:solidFill>
              <a:latin typeface="Times New Roman"/>
              <a:ea typeface="Arial Unicode MS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08" y="2778021"/>
            <a:ext cx="56388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" y="4508563"/>
            <a:ext cx="5149265" cy="2662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9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382998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Definition von Web Service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Bytes in File schreiben und an </a:t>
            </a:r>
            <a:r>
              <a:rPr lang="de-CH" dirty="0" err="1" smtClean="0"/>
              <a:t>Translator</a:t>
            </a:r>
            <a:r>
              <a:rPr lang="de-CH" dirty="0" smtClean="0"/>
              <a:t> übergeben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Umwandeln von Bild in Text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Zusätzliche Informationen hinzufügen</a:t>
            </a:r>
            <a:endParaRPr lang="de-CH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/>
              <a:t>Empfänger und </a:t>
            </a:r>
            <a:r>
              <a:rPr lang="de-CH" dirty="0" err="1" smtClean="0"/>
              <a:t>Translator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3962151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" y="3200368"/>
            <a:ext cx="5065295" cy="99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1" y="4497800"/>
            <a:ext cx="3691438" cy="1414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5" y="6144626"/>
            <a:ext cx="4184733" cy="121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55" y="3106901"/>
            <a:ext cx="4517604" cy="286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2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Jede funktionale Anforderung wurde getestet.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Unit Tests von Visual Studio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User Akzeptanz Test von mir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Nicht-funktionale Anforderungen wurden nicht vollumfänglich getestet da </a:t>
            </a:r>
            <a:r>
              <a:rPr lang="de-CH" dirty="0" err="1" smtClean="0"/>
              <a:t>PoC</a:t>
            </a:r>
            <a:endParaRPr lang="de-CH" dirty="0" smtClean="0"/>
          </a:p>
          <a:p>
            <a:pPr>
              <a:buClr>
                <a:schemeClr val="accent1"/>
              </a:buClr>
            </a:pPr>
            <a:endParaRPr lang="de-CH" dirty="0" smtClean="0"/>
          </a:p>
          <a:p>
            <a:pPr lvl="1">
              <a:buClr>
                <a:schemeClr val="accent1"/>
              </a:buClr>
            </a:pPr>
            <a:endParaRPr lang="de-CH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/>
              <a:t>Test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8980986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9" y="5570813"/>
            <a:ext cx="5057023" cy="163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9" y="3337194"/>
            <a:ext cx="4388769" cy="20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57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Proof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Concept</a:t>
            </a:r>
            <a:r>
              <a:rPr lang="de-CH" dirty="0" smtClean="0"/>
              <a:t> wurde erfolgreich durchgeführt</a:t>
            </a:r>
          </a:p>
          <a:p>
            <a:pPr lvl="1">
              <a:buClr>
                <a:schemeClr val="accent1"/>
              </a:buClr>
            </a:pPr>
            <a:r>
              <a:rPr lang="de-CH" dirty="0" err="1" smtClean="0"/>
              <a:t>Tesseract</a:t>
            </a:r>
            <a:r>
              <a:rPr lang="de-CH" dirty="0" smtClean="0"/>
              <a:t> könnte noch etwas performanter sein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Transportsicherheit war nicht im Vordergrund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Dokumentation benötigte mehr Aufwand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Funktionale und nicht funktionale Anforderungen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Wie wird eine solche Arbeit erstellt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Probleme bei der Implementation vom HTTP Modul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Zeitmanagement wurde während der Arbeit nochmals angepasst</a:t>
            </a:r>
          </a:p>
          <a:p>
            <a:pPr>
              <a:buClr>
                <a:schemeClr val="accent1"/>
              </a:buClr>
            </a:pPr>
            <a:endParaRPr lang="de-CH" dirty="0" smtClean="0"/>
          </a:p>
          <a:p>
            <a:pPr>
              <a:buClr>
                <a:schemeClr val="accent1"/>
              </a:buClr>
            </a:pPr>
            <a:endParaRPr lang="de-CH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 smtClean="0"/>
              <a:t>Reflexion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33635933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61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6748505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29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73024" y="1796099"/>
            <a:ext cx="9189720" cy="4759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de-CH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20624" y="1852246"/>
            <a:ext cx="9189720" cy="4759691"/>
          </a:xfrm>
          <a:prstGeom prst="rect">
            <a:avLst/>
          </a:prstGeom>
        </p:spPr>
        <p:txBody>
          <a:bodyPr/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/>
              </a:buClr>
            </a:pPr>
            <a:r>
              <a:rPr lang="de-CH" dirty="0" smtClean="0"/>
              <a:t>Aufgabenstellung und Analyse</a:t>
            </a:r>
          </a:p>
          <a:p>
            <a:pPr fontAlgn="auto">
              <a:spcAft>
                <a:spcPts val="0"/>
              </a:spcAft>
              <a:buClr>
                <a:schemeClr val="accent1"/>
              </a:buClr>
            </a:pPr>
            <a:r>
              <a:rPr lang="de-CH" dirty="0" smtClean="0"/>
              <a:t>Konzepte und Techniken</a:t>
            </a:r>
          </a:p>
          <a:p>
            <a:pPr fontAlgn="auto">
              <a:spcAft>
                <a:spcPts val="0"/>
              </a:spcAft>
              <a:buClr>
                <a:schemeClr val="accent1"/>
              </a:buClr>
            </a:pPr>
            <a:r>
              <a:rPr lang="de-CH" dirty="0" smtClean="0"/>
              <a:t>Implementation</a:t>
            </a:r>
          </a:p>
          <a:p>
            <a:pPr fontAlgn="auto">
              <a:spcAft>
                <a:spcPts val="0"/>
              </a:spcAft>
              <a:buClr>
                <a:schemeClr val="accent1"/>
              </a:buClr>
            </a:pPr>
            <a:r>
              <a:rPr lang="de-CH" dirty="0" smtClean="0"/>
              <a:t>Resultate und Reflexion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3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0887145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waehlergemeinschaft-lk-nienburg.de/ressourcen/fragen/fragen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702059"/>
            <a:ext cx="285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0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Problem-/Aufgabenstellung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Problemstellung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FINMA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Zugriff auf Kundendaten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Aufgabenstellung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Abfangen von Bildern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Umwandeln von Bildern in Text</a:t>
            </a:r>
          </a:p>
          <a:p>
            <a:pPr>
              <a:buClr>
                <a:schemeClr val="accent1"/>
              </a:buClr>
            </a:pPr>
            <a:endParaRPr lang="de-CH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60553924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Recherche / Ist-Analyse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Anforderungsanalyse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Ausarbeitung eines Konzeptes zur Abfangung von verschicken Bildern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Durchführen eines Proof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de-CH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9383095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42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Abfangen eines Bildes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HTTP Modul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HTTP Handler</a:t>
            </a:r>
          </a:p>
          <a:p>
            <a:pPr lvl="1">
              <a:buClr>
                <a:schemeClr val="accent1"/>
              </a:buClr>
            </a:pPr>
            <a:r>
              <a:rPr lang="de-CH" dirty="0" err="1" smtClean="0"/>
              <a:t>Advanced</a:t>
            </a:r>
            <a:r>
              <a:rPr lang="de-CH" dirty="0" smtClean="0"/>
              <a:t> </a:t>
            </a:r>
            <a:r>
              <a:rPr lang="de-CH" dirty="0" err="1" smtClean="0"/>
              <a:t>Logging</a:t>
            </a:r>
            <a:endParaRPr lang="de-CH" dirty="0" smtClean="0"/>
          </a:p>
          <a:p>
            <a:pPr>
              <a:buClr>
                <a:schemeClr val="accent1"/>
              </a:buClr>
            </a:pPr>
            <a:r>
              <a:rPr lang="de-CH" dirty="0" smtClean="0"/>
              <a:t>Übertragungsmethoden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HTTP Transport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TCP Transport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Name </a:t>
            </a:r>
            <a:r>
              <a:rPr lang="de-CH" dirty="0"/>
              <a:t>P</a:t>
            </a:r>
            <a:r>
              <a:rPr lang="de-CH" dirty="0" smtClean="0"/>
              <a:t>ipe Transport</a:t>
            </a:r>
          </a:p>
          <a:p>
            <a:pPr marL="225425" lvl="1" indent="0">
              <a:buClr>
                <a:schemeClr val="accent1"/>
              </a:buClr>
              <a:buNone/>
            </a:pPr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rgbClr val="000000"/>
                </a:solidFill>
              </a:rPr>
              <a:t>Recherche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40492191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2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1. Benutzer ruft Webseite auf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2. Webserver leitet den Benutzer weiter an SSO und wird authentifiziert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3. Benutzer kann sich nun einloggen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4. Zugriff wird in ein Logfile geschrieben</a:t>
            </a:r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rgbClr val="000000"/>
                </a:solidFill>
              </a:rPr>
              <a:t>IST-Analyse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1026420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17338"/>
              </p:ext>
            </p:extLst>
          </p:nvPr>
        </p:nvGraphicFramePr>
        <p:xfrm>
          <a:off x="1490168" y="3399521"/>
          <a:ext cx="5667392" cy="364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12" imgW="5623519" imgH="3627072" progId="Visio.Drawing.15">
                  <p:embed/>
                </p:oleObj>
              </mc:Choice>
              <mc:Fallback>
                <p:oleObj r:id="rId12" imgW="5623519" imgH="36270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168" y="3399521"/>
                        <a:ext cx="5667392" cy="3645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503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rgbClr val="000000"/>
                </a:solidFill>
              </a:rPr>
              <a:t>Anforderungen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3834557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AYOUT BODY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CH" dirty="0" smtClean="0"/>
              <a:t>Vision</a:t>
            </a:r>
          </a:p>
          <a:p>
            <a:pPr lvl="1">
              <a:buClr>
                <a:schemeClr val="accent1"/>
              </a:buClr>
            </a:pPr>
            <a:r>
              <a:rPr lang="de-CH" dirty="0" smtClean="0"/>
              <a:t>"Es </a:t>
            </a:r>
            <a:r>
              <a:rPr lang="de-CH" dirty="0"/>
              <a:t>soll eine Lösung zur Analysierung von Bildmaterialen im Intranet zur Verfügung gestellt werden. Dies dient zur Überwachung von Mitarbeiter, welche Bilder von einer Webseite hoch oder </a:t>
            </a:r>
            <a:r>
              <a:rPr lang="de-CH" dirty="0" smtClean="0"/>
              <a:t>herunterladen"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Abfangen von Bildern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Verschicken von Bildern</a:t>
            </a:r>
          </a:p>
          <a:p>
            <a:pPr>
              <a:buClr>
                <a:schemeClr val="accent1"/>
              </a:buClr>
            </a:pPr>
            <a:r>
              <a:rPr lang="de-CH" dirty="0" smtClean="0"/>
              <a:t>Transferieren von Bildern zu Text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7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CH" dirty="0" err="1" smtClean="0">
                <a:solidFill>
                  <a:srgbClr val="000000"/>
                </a:solidFill>
              </a:rPr>
              <a:t>Use</a:t>
            </a:r>
            <a:r>
              <a:rPr lang="de-CH" dirty="0" smtClean="0">
                <a:solidFill>
                  <a:srgbClr val="000000"/>
                </a:solidFill>
              </a:rPr>
              <a:t> Case</a:t>
            </a:r>
            <a:endParaRPr lang="de-CH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0984015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35" y="6039439"/>
            <a:ext cx="1704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84748"/>
              </p:ext>
            </p:extLst>
          </p:nvPr>
        </p:nvGraphicFramePr>
        <p:xfrm>
          <a:off x="902368" y="986585"/>
          <a:ext cx="6292516" cy="646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11" imgW="5958917" imgH="6118848" progId="Visio.Drawing.15">
                  <p:embed/>
                </p:oleObj>
              </mc:Choice>
              <mc:Fallback>
                <p:oleObj r:id="rId11" imgW="5958917" imgH="61188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68" y="986585"/>
                        <a:ext cx="6292516" cy="6469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12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483191"/>
              </p:ext>
            </p:extLst>
          </p:nvPr>
        </p:nvGraphicFramePr>
        <p:xfrm>
          <a:off x="6744358" y="47001"/>
          <a:ext cx="3539778" cy="163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fik 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849486"/>
            <a:ext cx="7801227" cy="470772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9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Times New Roman"/>
  <p:tag name="SANS SERIF FONT" val="Arial"/>
  <p:tag name="LANGUAGE ID" val="2055"/>
  <p:tag name="ASIANSERIF FONT" val="Arial Unicode MS"/>
  <p:tag name="ASIANSANS SERIF FONT" val="MS PGot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Benutzerdefiniert</PresentationFormat>
  <Paragraphs>169</Paragraphs>
  <Slides>20</Slides>
  <Notes>4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 Unicode MS</vt:lpstr>
      <vt:lpstr>MS PGothic</vt:lpstr>
      <vt:lpstr>新細明體</vt:lpstr>
      <vt:lpstr>Arial</vt:lpstr>
      <vt:lpstr>Frutiger 45 Light</vt:lpstr>
      <vt:lpstr>Frutiger 55 Roman</vt:lpstr>
      <vt:lpstr>Symbol</vt:lpstr>
      <vt:lpstr>Times New Roman</vt:lpstr>
      <vt:lpstr>UBSHeadline</vt:lpstr>
      <vt:lpstr>PresXpress_OnScreen_Theme</vt:lpstr>
      <vt:lpstr>Microsoft Visio-Zeichnung</vt:lpstr>
      <vt:lpstr>Bildanalyse Software</vt:lpstr>
      <vt:lpstr>Inhaltsverzeichnis</vt:lpstr>
      <vt:lpstr>Problem-/Aufgabenstellung</vt:lpstr>
      <vt:lpstr>Ziele</vt:lpstr>
      <vt:lpstr>Recherche</vt:lpstr>
      <vt:lpstr>IST-Analyse</vt:lpstr>
      <vt:lpstr>Anforderungen</vt:lpstr>
      <vt:lpstr>Use Case</vt:lpstr>
      <vt:lpstr>Konzept</vt:lpstr>
      <vt:lpstr>Konzept Sender</vt:lpstr>
      <vt:lpstr>Konzept Empfänger/Translator</vt:lpstr>
      <vt:lpstr>Technologien</vt:lpstr>
      <vt:lpstr>Technologien</vt:lpstr>
      <vt:lpstr>Sender</vt:lpstr>
      <vt:lpstr>Sender</vt:lpstr>
      <vt:lpstr>Empfänger und Translator</vt:lpstr>
      <vt:lpstr>Test</vt:lpstr>
      <vt:lpstr>Reflexion</vt:lpstr>
      <vt:lpstr>Demo</vt:lpstr>
      <vt:lpstr>Fragen</vt:lpstr>
    </vt:vector>
  </TitlesOfParts>
  <Company>UBS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Bollmann, Roger</dc:creator>
  <cp:lastModifiedBy>Roger Bollmann</cp:lastModifiedBy>
  <cp:revision>29</cp:revision>
  <cp:lastPrinted>2002-05-24T21:26:29Z</cp:lastPrinted>
  <dcterms:created xsi:type="dcterms:W3CDTF">2002-05-03T03:00:09Z</dcterms:created>
  <dcterms:modified xsi:type="dcterms:W3CDTF">2015-10-06T13:42:34Z</dcterms:modified>
  <cp:version>3.3.01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3.3.01</vt:lpwstr>
  </property>
  <property fmtid="{D5CDD505-2E9C-101B-9397-08002B2CF9AE}" pid="8" name="CurrentAddinVersion">
    <vt:lpwstr>3.2.02</vt:lpwstr>
  </property>
  <property fmtid="{D5CDD505-2E9C-101B-9397-08002B2CF9AE}" pid="9" name="CreateDate">
    <vt:lpwstr>06.10.2015 11:59:12</vt:lpwstr>
  </property>
  <property fmtid="{D5CDD505-2E9C-101B-9397-08002B2CF9AE}" pid="10" name="CreatedTemplateVersion">
    <vt:lpwstr>3.3.01</vt:lpwstr>
  </property>
  <property fmtid="{D5CDD505-2E9C-101B-9397-08002B2CF9AE}" pid="11" name="MOST RECENT UPGRADE">
    <vt:lpwstr>0</vt:lpwstr>
  </property>
  <property fmtid="{D5CDD505-2E9C-101B-9397-08002B2CF9AE}" pid="12" name="CoverLogoIncluded">
    <vt:lpwstr>False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True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False</vt:lpwstr>
  </property>
  <property fmtid="{D5CDD505-2E9C-101B-9397-08002B2CF9AE}" pid="20" name="InsideLogoID">
    <vt:lpwstr>plain_co_w4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2055</vt:lpwstr>
  </property>
  <property fmtid="{D5CDD505-2E9C-101B-9397-08002B2CF9AE}" pid="36" name="ContactPage.Ppt">
    <vt:lpwstr>True</vt:lpwstr>
  </property>
  <property fmtid="{D5CDD505-2E9C-101B-9397-08002B2CF9AE}" pid="37" name="CompanyName">
    <vt:lpwstr/>
  </property>
  <property fmtid="{D5CDD505-2E9C-101B-9397-08002B2CF9AE}" pid="38" name="CompanyNameExtension">
    <vt:lpwstr/>
  </property>
  <property fmtid="{D5CDD505-2E9C-101B-9397-08002B2CF9AE}" pid="39" name="CompanyDescriptor">
    <vt:lpwstr/>
  </property>
  <property fmtid="{D5CDD505-2E9C-101B-9397-08002B2CF9AE}" pid="40" name="CompanyType">
    <vt:lpwstr>0</vt:lpwstr>
  </property>
  <property fmtid="{D5CDD505-2E9C-101B-9397-08002B2CF9AE}" pid="41" name="BusinessUnit">
    <vt:lpwstr>UBSCC</vt:lpwstr>
  </property>
  <property fmtid="{D5CDD505-2E9C-101B-9397-08002B2CF9AE}" pid="42" name="Address.Office">
    <vt:lpwstr/>
  </property>
  <property fmtid="{D5CDD505-2E9C-101B-9397-08002B2CF9AE}" pid="43" name="Fax1.Office">
    <vt:lpwstr/>
  </property>
  <property fmtid="{D5CDD505-2E9C-101B-9397-08002B2CF9AE}" pid="44" name="Phone1.Office">
    <vt:lpwstr/>
  </property>
  <property fmtid="{D5CDD505-2E9C-101B-9397-08002B2CF9AE}" pid="45" name="CompanyID">
    <vt:lpwstr/>
  </property>
  <property fmtid="{D5CDD505-2E9C-101B-9397-08002B2CF9AE}" pid="46" name="CompanyLCID">
    <vt:lpwstr>0</vt:lpwstr>
  </property>
  <property fmtid="{D5CDD505-2E9C-101B-9397-08002B2CF9AE}" pid="47" name="AuthorInfoIncluded">
    <vt:lpwstr>False</vt:lpwstr>
  </property>
  <property fmtid="{D5CDD505-2E9C-101B-9397-08002B2CF9AE}" pid="48" name="AuthorInfoName">
    <vt:lpwstr/>
  </property>
  <property fmtid="{D5CDD505-2E9C-101B-9397-08002B2CF9AE}" pid="49" name="AuthorInfoDetails1">
    <vt:lpwstr/>
  </property>
  <property fmtid="{D5CDD505-2E9C-101B-9397-08002B2CF9AE}" pid="50" name="AuthorInfoDetails2">
    <vt:lpwstr/>
  </property>
  <property fmtid="{D5CDD505-2E9C-101B-9397-08002B2CF9AE}" pid="51" name="AuthorInfoEmail">
    <vt:lpwstr/>
  </property>
  <property fmtid="{D5CDD505-2E9C-101B-9397-08002B2CF9AE}" pid="52" name="AuthorInfoPhone">
    <vt:lpwstr/>
  </property>
  <property fmtid="{D5CDD505-2E9C-101B-9397-08002B2CF9AE}" pid="53" name="Endorsement">
    <vt:lpwstr/>
  </property>
  <property fmtid="{D5CDD505-2E9C-101B-9397-08002B2CF9AE}" pid="54" name="SectionDivider.Ppt">
    <vt:lpwstr>True</vt:lpwstr>
  </property>
  <property fmtid="{D5CDD505-2E9C-101B-9397-08002B2CF9AE}" pid="55" name="IDStampDateFormatID">
    <vt:lpwstr>F1</vt:lpwstr>
  </property>
  <property fmtid="{D5CDD505-2E9C-101B-9397-08002B2CF9AE}" pid="56" name="IDStampDateFormat-T">
    <vt:lpwstr>d. MMMM yyyy h:mm AM/PM</vt:lpwstr>
  </property>
  <property fmtid="{D5CDD505-2E9C-101B-9397-08002B2CF9AE}" pid="57" name="CalendarDateFormatID">
    <vt:lpwstr>F1</vt:lpwstr>
  </property>
  <property fmtid="{D5CDD505-2E9C-101B-9397-08002B2CF9AE}" pid="58" name="CalendarDateFormat-T">
    <vt:lpwstr>MMMM yyyy</vt:lpwstr>
  </property>
  <property fmtid="{D5CDD505-2E9C-101B-9397-08002B2CF9AE}" pid="59" name="CalendarStartDay">
    <vt:lpwstr>1</vt:lpwstr>
  </property>
  <property fmtid="{D5CDD505-2E9C-101B-9397-08002B2CF9AE}" pid="60" name="CoverPageDateFormatFilter">
    <vt:lpwstr>1</vt:lpwstr>
  </property>
  <property fmtid="{D5CDD505-2E9C-101B-9397-08002B2CF9AE}" pid="61" name="CoverPageDateFormatID">
    <vt:lpwstr>F1</vt:lpwstr>
  </property>
  <property fmtid="{D5CDD505-2E9C-101B-9397-08002B2CF9AE}" pid="62" name="CoverPageDateFormat-T">
    <vt:lpwstr>d. MMMM yyyy</vt:lpwstr>
  </property>
  <property fmtid="{D5CDD505-2E9C-101B-9397-08002B2CF9AE}" pid="63" name="DisclaimerPage.Ppt">
    <vt:lpwstr>False</vt:lpwstr>
  </property>
  <property fmtid="{D5CDD505-2E9C-101B-9397-08002B2CF9AE}" pid="64" name="DisclaimerID.Ppt">
    <vt:lpwstr>D1</vt:lpwstr>
  </property>
  <property fmtid="{D5CDD505-2E9C-101B-9397-08002B2CF9AE}" pid="65" name="UseInternalUBSFont.Office">
    <vt:lpwstr>False</vt:lpwstr>
  </property>
  <property fmtid="{D5CDD505-2E9C-101B-9397-08002B2CF9AE}" pid="66" name="EmbedFonts">
    <vt:lpwstr>False</vt:lpwstr>
  </property>
  <property fmtid="{D5CDD505-2E9C-101B-9397-08002B2CF9AE}" pid="67" name="TableSpacerBorder">
    <vt:lpwstr>False</vt:lpwstr>
  </property>
  <property fmtid="{D5CDD505-2E9C-101B-9397-08002B2CF9AE}" pid="68" name="Address-T">
    <vt:lpwstr>&lt;&lt;Adresse&gt;&gt;</vt:lpwstr>
  </property>
  <property fmtid="{D5CDD505-2E9C-101B-9397-08002B2CF9AE}" pid="69" name="AmountDealType-T">
    <vt:lpwstr>&lt;&lt;Summe&gt;&gt;</vt:lpwstr>
  </property>
  <property fmtid="{D5CDD505-2E9C-101B-9397-08002B2CF9AE}" pid="70" name="ContactDetails-T">
    <vt:lpwstr>&lt;&lt;Kontaktdetails&gt;&gt;</vt:lpwstr>
  </property>
  <property fmtid="{D5CDD505-2E9C-101B-9397-08002B2CF9AE}" pid="71" name="ContactName-T">
    <vt:lpwstr>&lt;&lt;Kontakt&gt;&gt;</vt:lpwstr>
  </property>
  <property fmtid="{D5CDD505-2E9C-101B-9397-08002B2CF9AE}" pid="72" name="Date-T">
    <vt:lpwstr>&lt;&lt;Datum&gt;&gt;</vt:lpwstr>
  </property>
  <property fmtid="{D5CDD505-2E9C-101B-9397-08002B2CF9AE}" pid="73" name="EMailAddress-T">
    <vt:lpwstr>&lt;&lt;Email-Adresse&gt;&gt;</vt:lpwstr>
  </property>
  <property fmtid="{D5CDD505-2E9C-101B-9397-08002B2CF9AE}" pid="74" name="LegalEntity-T">
    <vt:lpwstr>&lt;&lt;Rechtliche Einheit&gt;&gt;</vt:lpwstr>
  </property>
  <property fmtid="{D5CDD505-2E9C-101B-9397-08002B2CF9AE}" pid="75" name="Logo-T">
    <vt:lpwstr>&lt;&lt;Logo&gt;&gt;</vt:lpwstr>
  </property>
  <property fmtid="{D5CDD505-2E9C-101B-9397-08002B2CF9AE}" pid="76" name="Summary-T">
    <vt:lpwstr>&lt;&lt;Zusammenfassung&gt;&gt;</vt:lpwstr>
  </property>
  <property fmtid="{D5CDD505-2E9C-101B-9397-08002B2CF9AE}" pid="77" name="TableHeading-T">
    <vt:lpwstr>&lt;&lt;Tabellen-Titel&gt;&gt;</vt:lpwstr>
  </property>
  <property fmtid="{D5CDD505-2E9C-101B-9397-08002B2CF9AE}" pid="78" name="TableSubheading-T">
    <vt:lpwstr>&lt;&lt;Tabellen-Untertitel&gt;&gt;</vt:lpwstr>
  </property>
  <property fmtid="{D5CDD505-2E9C-101B-9397-08002B2CF9AE}" pid="79" name="Subheading-T">
    <vt:lpwstr>&lt;&lt;Tabellen-Untertitel&gt;&gt;</vt:lpwstr>
  </property>
  <property fmtid="{D5CDD505-2E9C-101B-9397-08002B2CF9AE}" pid="80" name="TelephoneNumber-T">
    <vt:lpwstr>&lt;&lt;Telefonnummer&gt;&gt;</vt:lpwstr>
  </property>
  <property fmtid="{D5CDD505-2E9C-101B-9397-08002B2CF9AE}" pid="81" name="Text-T">
    <vt:lpwstr>&lt;&lt;Text&gt;&gt;</vt:lpwstr>
  </property>
  <property fmtid="{D5CDD505-2E9C-101B-9397-08002B2CF9AE}" pid="82" name="WebAddress-T">
    <vt:lpwstr>&lt;&lt;Webadresse</vt:lpwstr>
  </property>
  <property fmtid="{D5CDD505-2E9C-101B-9397-08002B2CF9AE}" pid="83" name="Year-T">
    <vt:lpwstr>&lt;&lt;Jahr&gt;&gt;</vt:lpwstr>
  </property>
  <property fmtid="{D5CDD505-2E9C-101B-9397-08002B2CF9AE}" pid="84" name="Appendix-T">
    <vt:lpwstr>Anhang</vt:lpwstr>
  </property>
  <property fmtid="{D5CDD505-2E9C-101B-9397-08002B2CF9AE}" pid="85" name="Appendices-T">
    <vt:lpwstr>Anhänge</vt:lpwstr>
  </property>
  <property fmtid="{D5CDD505-2E9C-101B-9397-08002B2CF9AE}" pid="86" name="AwardTitle-T">
    <vt:lpwstr>&lt;&lt;Award Titel&gt;&gt;</vt:lpwstr>
  </property>
  <property fmtid="{D5CDD505-2E9C-101B-9397-08002B2CF9AE}" pid="87" name="AwardSubTitle-T">
    <vt:lpwstr>&lt;&lt;Award Untertitel&gt;&gt;</vt:lpwstr>
  </property>
  <property fmtid="{D5CDD505-2E9C-101B-9397-08002B2CF9AE}" pid="88" name="BiographicalDetails-T">
    <vt:lpwstr>&lt;&lt;Biographische Angaben&gt;&gt;</vt:lpwstr>
  </property>
  <property fmtid="{D5CDD505-2E9C-101B-9397-08002B2CF9AE}" pid="89" name="Conclusion-T">
    <vt:lpwstr>&lt;&lt;Fazit&gt;&gt;</vt:lpwstr>
  </property>
  <property fmtid="{D5CDD505-2E9C-101B-9397-08002B2CF9AE}" pid="90" name="ContactInformation-T">
    <vt:lpwstr>Kontaktinformation</vt:lpwstr>
  </property>
  <property fmtid="{D5CDD505-2E9C-101B-9397-08002B2CF9AE}" pid="91" name="Continued-T">
    <vt:lpwstr>Fortsetzung</vt:lpwstr>
  </property>
  <property fmtid="{D5CDD505-2E9C-101B-9397-08002B2CF9AE}" pid="92" name="DividerTitle-T">
    <vt:lpwstr>&lt;&lt;Sektionsüberschrift&gt;&gt;</vt:lpwstr>
  </property>
  <property fmtid="{D5CDD505-2E9C-101B-9397-08002B2CF9AE}" pid="93" name="Draft-T">
    <vt:lpwstr>Entwurf</vt:lpwstr>
  </property>
  <property fmtid="{D5CDD505-2E9C-101B-9397-08002B2CF9AE}" pid="94" name="LayoutHeading-T">
    <vt:lpwstr>&lt;&lt;Layout Titel&gt;&gt;</vt:lpwstr>
  </property>
  <property fmtid="{D5CDD505-2E9C-101B-9397-08002B2CF9AE}" pid="95" name="MessageText-T">
    <vt:lpwstr>&lt;&lt;Botschaft&gt;&gt;</vt:lpwstr>
  </property>
  <property fmtid="{D5CDD505-2E9C-101B-9397-08002B2CF9AE}" pid="96" name="Name-T">
    <vt:lpwstr>&lt;&lt;Name&gt;&gt;</vt:lpwstr>
  </property>
  <property fmtid="{D5CDD505-2E9C-101B-9397-08002B2CF9AE}" pid="97" name="Notes-T">
    <vt:lpwstr>Anmerkungen</vt:lpwstr>
  </property>
  <property fmtid="{D5CDD505-2E9C-101B-9397-08002B2CF9AE}" pid="98" name="PageHeading-T">
    <vt:lpwstr>&lt;&lt;Seitenüberschrift&gt;&gt;</vt:lpwstr>
  </property>
  <property fmtid="{D5CDD505-2E9C-101B-9397-08002B2CF9AE}" pid="99" name="PresentationTitle-T">
    <vt:lpwstr>&lt;&lt;Titel der Präsentation&gt;&gt;</vt:lpwstr>
  </property>
  <property fmtid="{D5CDD505-2E9C-101B-9397-08002B2CF9AE}" pid="100" name="PresentationSubTitle-T">
    <vt:lpwstr>&lt;&lt;Präsentations-Untertitel&gt;&gt;</vt:lpwstr>
  </property>
  <property fmtid="{D5CDD505-2E9C-101B-9397-08002B2CF9AE}" pid="101" name="PresentationPresenter-T">
    <vt:lpwstr>&lt;&lt;Präsentator&gt;&gt;</vt:lpwstr>
  </property>
  <property fmtid="{D5CDD505-2E9C-101B-9397-08002B2CF9AE}" pid="102" name="PresentationPresenterFunction-T">
    <vt:lpwstr>&lt;&lt;Funktion des Präsentators&gt;&gt;</vt:lpwstr>
  </property>
  <property fmtid="{D5CDD505-2E9C-101B-9397-08002B2CF9AE}" pid="103" name="Quote-T">
    <vt:lpwstr>&lt;&lt;Zitat&gt;&gt;</vt:lpwstr>
  </property>
  <property fmtid="{D5CDD505-2E9C-101B-9397-08002B2CF9AE}" pid="104" name="QuoteSource-T">
    <vt:lpwstr>&lt;&lt;Zitat Quelle&gt;&gt;</vt:lpwstr>
  </property>
  <property fmtid="{D5CDD505-2E9C-101B-9397-08002B2CF9AE}" pid="105" name="Section-T">
    <vt:lpwstr>Abschnitt</vt:lpwstr>
  </property>
  <property fmtid="{D5CDD505-2E9C-101B-9397-08002B2CF9AE}" pid="106" name="Sections-T">
    <vt:lpwstr>Abschnitte</vt:lpwstr>
  </property>
  <property fmtid="{D5CDD505-2E9C-101B-9397-08002B2CF9AE}" pid="107" name="Source-T">
    <vt:lpwstr>Quelle</vt:lpwstr>
  </property>
  <property fmtid="{D5CDD505-2E9C-101B-9397-08002B2CF9AE}" pid="108" name="Subappendix-T">
    <vt:lpwstr>Unter-Anhang</vt:lpwstr>
  </property>
  <property fmtid="{D5CDD505-2E9C-101B-9397-08002B2CF9AE}" pid="109" name="Subsection-T">
    <vt:lpwstr>Unter-Sektion</vt:lpwstr>
  </property>
  <property fmtid="{D5CDD505-2E9C-101B-9397-08002B2CF9AE}" pid="110" name="Subsubappendix-T">
    <vt:lpwstr>Unter-Unter-Anhang</vt:lpwstr>
  </property>
  <property fmtid="{D5CDD505-2E9C-101B-9397-08002B2CF9AE}" pid="111" name="Subsubsection-T">
    <vt:lpwstr>Unter-Unter-Sektion</vt:lpwstr>
  </property>
  <property fmtid="{D5CDD505-2E9C-101B-9397-08002B2CF9AE}" pid="112" name="TableOfContents-T">
    <vt:lpwstr>Inhaltsverzeichnis</vt:lpwstr>
  </property>
  <property fmtid="{D5CDD505-2E9C-101B-9397-08002B2CF9AE}" pid="113" name="Title-T">
    <vt:lpwstr>&lt;&lt;Titel&gt;&gt;</vt:lpwstr>
  </property>
  <property fmtid="{D5CDD505-2E9C-101B-9397-08002B2CF9AE}" pid="114" name="Security-T">
    <vt:lpwstr/>
  </property>
  <property fmtid="{D5CDD505-2E9C-101B-9397-08002B2CF9AE}" pid="115" name="Month1">
    <vt:lpwstr>Januar</vt:lpwstr>
  </property>
  <property fmtid="{D5CDD505-2E9C-101B-9397-08002B2CF9AE}" pid="116" name="Month2">
    <vt:lpwstr>Februar</vt:lpwstr>
  </property>
  <property fmtid="{D5CDD505-2E9C-101B-9397-08002B2CF9AE}" pid="117" name="Month3">
    <vt:lpwstr>März</vt:lpwstr>
  </property>
  <property fmtid="{D5CDD505-2E9C-101B-9397-08002B2CF9AE}" pid="118" name="Month4">
    <vt:lpwstr>April</vt:lpwstr>
  </property>
  <property fmtid="{D5CDD505-2E9C-101B-9397-08002B2CF9AE}" pid="119" name="Month5">
    <vt:lpwstr>Mai</vt:lpwstr>
  </property>
  <property fmtid="{D5CDD505-2E9C-101B-9397-08002B2CF9AE}" pid="120" name="Month6">
    <vt:lpwstr>Juni</vt:lpwstr>
  </property>
  <property fmtid="{D5CDD505-2E9C-101B-9397-08002B2CF9AE}" pid="121" name="Month7">
    <vt:lpwstr>Juli</vt:lpwstr>
  </property>
  <property fmtid="{D5CDD505-2E9C-101B-9397-08002B2CF9AE}" pid="122" name="Month8">
    <vt:lpwstr>August</vt:lpwstr>
  </property>
  <property fmtid="{D5CDD505-2E9C-101B-9397-08002B2CF9AE}" pid="123" name="Month9">
    <vt:lpwstr>September</vt:lpwstr>
  </property>
  <property fmtid="{D5CDD505-2E9C-101B-9397-08002B2CF9AE}" pid="124" name="Month10">
    <vt:lpwstr>Oktober</vt:lpwstr>
  </property>
  <property fmtid="{D5CDD505-2E9C-101B-9397-08002B2CF9AE}" pid="125" name="Month11">
    <vt:lpwstr>November</vt:lpwstr>
  </property>
  <property fmtid="{D5CDD505-2E9C-101B-9397-08002B2CF9AE}" pid="126" name="Month12">
    <vt:lpwstr>Dezember</vt:lpwstr>
  </property>
  <property fmtid="{D5CDD505-2E9C-101B-9397-08002B2CF9AE}" pid="127" name="D1">
    <vt:lpwstr>S</vt:lpwstr>
  </property>
  <property fmtid="{D5CDD505-2E9C-101B-9397-08002B2CF9AE}" pid="128" name="D2">
    <vt:lpwstr>M</vt:lpwstr>
  </property>
  <property fmtid="{D5CDD505-2E9C-101B-9397-08002B2CF9AE}" pid="129" name="D3">
    <vt:lpwstr>D</vt:lpwstr>
  </property>
  <property fmtid="{D5CDD505-2E9C-101B-9397-08002B2CF9AE}" pid="130" name="D4">
    <vt:lpwstr>M</vt:lpwstr>
  </property>
  <property fmtid="{D5CDD505-2E9C-101B-9397-08002B2CF9AE}" pid="131" name="D5">
    <vt:lpwstr>D</vt:lpwstr>
  </property>
  <property fmtid="{D5CDD505-2E9C-101B-9397-08002B2CF9AE}" pid="132" name="D6">
    <vt:lpwstr>F</vt:lpwstr>
  </property>
  <property fmtid="{D5CDD505-2E9C-101B-9397-08002B2CF9AE}" pid="133" name="D7">
    <vt:lpwstr>S</vt:lpwstr>
  </property>
  <property fmtid="{D5CDD505-2E9C-101B-9397-08002B2CF9AE}" pid="134" name="Chart_Num_Categories_On_XAxis">
    <vt:lpwstr>6</vt:lpwstr>
  </property>
  <property fmtid="{D5CDD505-2E9C-101B-9397-08002B2CF9AE}" pid="135" name="Chart_Annotation_Add_Date">
    <vt:lpwstr>True</vt:lpwstr>
  </property>
  <property fmtid="{D5CDD505-2E9C-101B-9397-08002B2CF9AE}" pid="136" name="Chart_Annotation_Date_Bold">
    <vt:lpwstr>True</vt:lpwstr>
  </property>
  <property fmtid="{D5CDD505-2E9C-101B-9397-08002B2CF9AE}" pid="137" name="Chart_Annotation_Date_Format">
    <vt:lpwstr>F1</vt:lpwstr>
  </property>
  <property fmtid="{D5CDD505-2E9C-101B-9397-08002B2CF9AE}" pid="138" name="Chart_Pie_Chart_Labels">
    <vt:lpwstr>True</vt:lpwstr>
  </property>
  <property fmtid="{D5CDD505-2E9C-101B-9397-08002B2CF9AE}" pid="139" name="Chart_Pie_Chart_Legend">
    <vt:lpwstr>False</vt:lpwstr>
  </property>
  <property fmtid="{D5CDD505-2E9C-101B-9397-08002B2CF9AE}" pid="140" name="Chart_Average_Translated-T">
    <vt:lpwstr>Durchschnitt</vt:lpwstr>
  </property>
  <property fmtid="{D5CDD505-2E9C-101B-9397-08002B2CF9AE}" pid="141" name="Chart_Share_PX-T">
    <vt:lpwstr>Aktienkurs</vt:lpwstr>
  </property>
  <property fmtid="{D5CDD505-2E9C-101B-9397-08002B2CF9AE}" pid="142" name="Chart_Stock_Volume_XAxis-T">
    <vt:lpwstr>Schlusskurs</vt:lpwstr>
  </property>
  <property fmtid="{D5CDD505-2E9C-101B-9397-08002B2CF9AE}" pid="143" name="Chart_Volume_Label-T">
    <vt:lpwstr>Volumen</vt:lpwstr>
  </property>
  <property fmtid="{D5CDD505-2E9C-101B-9397-08002B2CF9AE}" pid="144" name="Chart_Thick_Lines">
    <vt:lpwstr>False</vt:lpwstr>
  </property>
  <property fmtid="{D5CDD505-2E9C-101B-9397-08002B2CF9AE}" pid="145" name="Chart_Show_Gridlines">
    <vt:lpwstr>True</vt:lpwstr>
  </property>
  <property fmtid="{D5CDD505-2E9C-101B-9397-08002B2CF9AE}" pid="146" name="Chart_Show_YAxis">
    <vt:lpwstr>False</vt:lpwstr>
  </property>
  <property fmtid="{D5CDD505-2E9C-101B-9397-08002B2CF9AE}" pid="147" name="Chart_Use_Stack_White_Border">
    <vt:lpwstr>True</vt:lpwstr>
  </property>
  <property fmtid="{D5CDD505-2E9C-101B-9397-08002B2CF9AE}" pid="148" name="Chart_Use_Dash_Style">
    <vt:lpwstr>False</vt:lpwstr>
  </property>
  <property fmtid="{D5CDD505-2E9C-101B-9397-08002B2CF9AE}" pid="149" name="DateFormat.Ppt">
    <vt:lpwstr>F1</vt:lpwstr>
  </property>
  <property fmtid="{D5CDD505-2E9C-101B-9397-08002B2CF9AE}" pid="150" name="DraftStamp.Ppt">
    <vt:bool>false</vt:bool>
  </property>
  <property fmtid="{D5CDD505-2E9C-101B-9397-08002B2CF9AE}" pid="151" name="IncludeID.Ppt">
    <vt:bool>false</vt:bool>
  </property>
  <property fmtid="{D5CDD505-2E9C-101B-9397-08002B2CF9AE}" pid="152" name="SecurityLevel">
    <vt:lpwstr>5</vt:lpwstr>
  </property>
</Properties>
</file>