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17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Advantage Actor-Critic (A2C) and Temporal Difference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presentation on the fundamentals of A2C and TD Learning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Introduction to A2C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Advantage Actor-Critic (A2C) is a policy-based RL algorithm combining:</a:t>
            </a:r>
          </a:p>
          <a:p>
            <a:pPr lvl="1"/>
            <a:r>
              <a:rPr dirty="0"/>
              <a:t>Actor (Policy Function) π(a | s, </a:t>
            </a:r>
            <a:r>
              <a:rPr dirty="0" err="1"/>
              <a:t>θ</a:t>
            </a:r>
            <a:r>
              <a:rPr dirty="0"/>
              <a:t>)</a:t>
            </a:r>
          </a:p>
          <a:p>
            <a:pPr lvl="1"/>
            <a:r>
              <a:rPr dirty="0"/>
              <a:t>Critic (Value Function) V(s, v)</a:t>
            </a:r>
          </a:p>
          <a:p>
            <a:endParaRPr dirty="0"/>
          </a:p>
          <a:p>
            <a:r>
              <a:rPr dirty="0"/>
              <a:t>• A2C improves stability by reducing variance using the Advantage function.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Advantage Function &amp; TD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advantage function determines how good an action is:</a:t>
            </a:r>
          </a:p>
          <a:p>
            <a:r>
              <a:t>  A(s, a) = Q(s, a) - V(s)</a:t>
            </a:r>
          </a:p>
          <a:p>
            <a:endParaRPr/>
          </a:p>
          <a:p>
            <a:r>
              <a:t>• Temporal Difference (TD) Error:</a:t>
            </a:r>
          </a:p>
          <a:p>
            <a:r>
              <a:t>  δ(s, a) = R + γ V(s') - V(s)</a:t>
            </a:r>
          </a:p>
          <a:p>
            <a:r>
              <a:t>• TD error serves as an estimate for the advantage.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Learning Process in A2C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Sample trajectories using policy (Actor).</a:t>
            </a:r>
          </a:p>
          <a:p>
            <a:r>
              <a:t>2. Estimate value function (Critic).</a:t>
            </a:r>
          </a:p>
          <a:p>
            <a:r>
              <a:t>3. Compute TD Error: δ(s, a) = R + γ V(s') - V(s).</a:t>
            </a:r>
          </a:p>
          <a:p>
            <a:r>
              <a:t>4. Update Actor: ∇θ J(θ) = ∇θ log π(a | s, θ) * A(s, a).</a:t>
            </a:r>
          </a:p>
          <a:p>
            <a:r>
              <a:t>5. Update Critic: Minimize (R + γ V(s') - V(s))².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Why A2C Instead of REINFORCE?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REINFORCE has high variance in updates.</a:t>
            </a:r>
          </a:p>
          <a:p>
            <a:r>
              <a:t>• A2C reduces variance using Advantage function.</a:t>
            </a:r>
          </a:p>
          <a:p>
            <a:r>
              <a:t>• A2C bootstraps from V(s) instead of full-episode rollouts.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Summary of A2C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Compute Advantage: A(s, a) = R + γ V(s') - V(s).</a:t>
            </a:r>
          </a:p>
          <a:p>
            <a:r>
              <a:t>2. Update Policy (Actor): ∇θ J(θ) = ∇θ log π(a | s, θ) * A(s, a).</a:t>
            </a:r>
          </a:p>
          <a:p>
            <a:r>
              <a:t>3. Update Value (Critic): ∇v L_V(v) = - (R + γ V(s') - V(s)) ∇v V(s).</a:t>
            </a:r>
          </a:p>
          <a:p>
            <a:r>
              <a:t>4. Repeat until convergence.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389</Words>
  <Application>Microsoft Macintosh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Advantage Actor-Critic (A2C) and Temporal Difference Learning</vt:lpstr>
      <vt:lpstr>1. Introduction to A2C</vt:lpstr>
      <vt:lpstr>2. Advantage Function &amp; TD Error</vt:lpstr>
      <vt:lpstr>3. Learning Process in A2C</vt:lpstr>
      <vt:lpstr>4. Why A2C Instead of REINFORCE?</vt:lpstr>
      <vt:lpstr>5. Summary of A2C Updates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Rasin Ilja</cp:lastModifiedBy>
  <cp:revision>2</cp:revision>
  <dcterms:created xsi:type="dcterms:W3CDTF">2013-01-27T09:14:16Z</dcterms:created>
  <dcterms:modified xsi:type="dcterms:W3CDTF">2025-02-17T20:39:02Z</dcterms:modified>
  <cp:category/>
</cp:coreProperties>
</file>