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Policy Gradient Updates in A2C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policy update follows the gradient:</a:t>
            </a:r>
          </a:p>
          <a:p>
            <a:r>
              <a:t>  ∇θ J(θ) = E[ ∇θ log π(a | s, θ) ⋅ A(s, a) ]</a:t>
            </a:r>
          </a:p>
          <a:p>
            <a:endParaRPr/>
          </a:p>
          <a:p>
            <a:r>
              <a:t>• log π(a | s) is always negative since π(a | s) &lt; 1.</a:t>
            </a:r>
          </a:p>
          <a:p>
            <a:r>
              <a:t>• Increasing π(a | s) makes log π(a | s) move towards 0.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Policy Gradients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• Case 1: A(s, a) &gt; 0 (Action was better than expected)</a:t>
            </a:r>
          </a:p>
          <a:p>
            <a:r>
              <a:rPr sz="2400" dirty="0"/>
              <a:t>  - We want to increase π(a | s).</a:t>
            </a:r>
          </a:p>
          <a:p>
            <a:r>
              <a:rPr sz="2400" dirty="0"/>
              <a:t>  - The gradient ∇</a:t>
            </a:r>
            <a:r>
              <a:rPr sz="2400" dirty="0" err="1"/>
              <a:t>θ</a:t>
            </a:r>
            <a:r>
              <a:rPr sz="2400" dirty="0"/>
              <a:t> log π(a | s) is positive → probability increases.</a:t>
            </a:r>
          </a:p>
          <a:p>
            <a:endParaRPr sz="2400" dirty="0"/>
          </a:p>
          <a:p>
            <a:r>
              <a:rPr sz="2400" dirty="0"/>
              <a:t>• Case 2: A(s, a) &lt; 0 (Action was worse than expected)</a:t>
            </a:r>
          </a:p>
          <a:p>
            <a:r>
              <a:rPr sz="2400" dirty="0"/>
              <a:t>  - We want to decrease π(a | s).</a:t>
            </a:r>
          </a:p>
          <a:p>
            <a:r>
              <a:rPr sz="2400" dirty="0"/>
              <a:t>  - The gradient ∇</a:t>
            </a:r>
            <a:r>
              <a:rPr sz="2400" dirty="0" err="1"/>
              <a:t>θ</a:t>
            </a:r>
            <a:r>
              <a:rPr sz="2400" dirty="0"/>
              <a:t> log π(a | s) is negative → probability decreases.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Log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Policy gradient uses log π(a | s) to ensure stable updates:</a:t>
            </a:r>
          </a:p>
          <a:p>
            <a:r>
              <a:rPr sz="2400" dirty="0"/>
              <a:t>  ∇</a:t>
            </a:r>
            <a:r>
              <a:rPr sz="2400" dirty="0" err="1"/>
              <a:t>θ</a:t>
            </a:r>
            <a:r>
              <a:rPr sz="2400" dirty="0"/>
              <a:t> log π(a | s) = (1 / π(a | s)) ∇</a:t>
            </a:r>
            <a:r>
              <a:rPr sz="2400" dirty="0" err="1"/>
              <a:t>θ</a:t>
            </a:r>
            <a:r>
              <a:rPr sz="2400" dirty="0"/>
              <a:t> π(a | s)</a:t>
            </a:r>
          </a:p>
          <a:p>
            <a:endParaRPr sz="2400" dirty="0"/>
          </a:p>
          <a:p>
            <a:r>
              <a:rPr sz="2400" dirty="0"/>
              <a:t>• This naturally adjusts probabilities in the correct direction:</a:t>
            </a:r>
          </a:p>
          <a:p>
            <a:r>
              <a:rPr sz="2400" dirty="0"/>
              <a:t>  - Increases probability for good actions (A(s, a) &gt; 0).</a:t>
            </a:r>
          </a:p>
          <a:p>
            <a:r>
              <a:rPr sz="2400" dirty="0"/>
              <a:t>  - Decreases probability for bad actions (A(s, a) &lt; 0).</a:t>
            </a:r>
          </a:p>
          <a:p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Understanding Policy Gradient Updates in A2C</vt:lpstr>
      <vt:lpstr>How Policy Gradients Work</vt:lpstr>
      <vt:lpstr>Why Use Log Probabilities?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Rasin Ilja</cp:lastModifiedBy>
  <cp:revision>2</cp:revision>
  <dcterms:created xsi:type="dcterms:W3CDTF">2013-01-27T09:14:16Z</dcterms:created>
  <dcterms:modified xsi:type="dcterms:W3CDTF">2025-02-17T21:54:46Z</dcterms:modified>
  <cp:category/>
</cp:coreProperties>
</file>