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0.xml" ContentType="application/vnd.ms-powerpoint.comments+xml"/>
  <Override PartName="/ppt/comments/modernComment_102_0.xml" ContentType="application/vnd.ms-powerpoint.comments+xml"/>
  <Override PartName="/ppt/comments/modernComment_103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A65384-8584-57C6-F4E3-6D6702FF3D90}" name="Roger Briggen" initials="RB" userId="2c080d3b32461c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2050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99BCAE-EEDE-45B1-A1D3-60DF657818D1}" authorId="{BDA65384-8584-57C6-F4E3-6D6702FF3D90}" created="2025-02-18T08:48:25.6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7"/>
      <ac:spMk id="3" creationId="{00000000-0000-0000-0000-000000000000}"/>
      <ac:txMk cp="106" len="1">
        <ac:context len="288" hash="4286717011"/>
      </ac:txMk>
    </ac:txMkLst>
    <p188:pos x="5500688" y="1185863"/>
    <p188:txBody>
      <a:bodyPr/>
      <a:lstStyle/>
      <a:p>
        <a:r>
          <a:rPr lang="de-CH"/>
          <a:t>Alle Parameter von einem Netzwerk</a:t>
        </a:r>
      </a:p>
    </p188:txBody>
  </p188:cm>
</p188:cmLst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6F5FDE-C4FD-495F-A62B-B0328553A5EF}" authorId="{BDA65384-8584-57C6-F4E3-6D6702FF3D90}" created="2025-02-18T08:50:09.7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3" creationId="{00000000-0000-0000-0000-000000000000}"/>
      <ac:txMk cp="71" len="8">
        <ac:context len="204" hash="3150919896"/>
      </ac:txMk>
    </ac:txMkLst>
    <p188:pos x="3221831" y="1185863"/>
    <p188:txBody>
      <a:bodyPr/>
      <a:lstStyle/>
      <a:p>
        <a:r>
          <a:rPr lang="de-CH"/>
          <a:t>Das kennen wir nicht, daher nehmen wir die Termporal Difference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8575A4-9926-4DF0-A56F-82DF6E955504}" authorId="{BDA65384-8584-57C6-F4E3-6D6702FF3D90}" created="2025-02-18T08:44:06.22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spMk id="3" creationId="{00000000-0000-0000-0000-000000000000}"/>
      <ac:txMk cp="113" len="12">
        <ac:context len="602" hash="414779428"/>
      </ac:txMk>
    </ac:txMkLst>
    <p188:pos x="7143750" y="1285875"/>
    <p188:txBody>
      <a:bodyPr/>
      <a:lstStyle/>
      <a:p>
        <a:r>
          <a:rPr lang="de-CH"/>
          <a:t>Bessere Variante für State Value für nächsten State (weil R ist der tatsächliche Reward)</a:t>
        </a:r>
      </a:p>
    </p188:txBody>
  </p188:cm>
  <p188:cm id="{DA03A93D-655A-459E-AC32-6BF7A3BBE636}" authorId="{BDA65384-8584-57C6-F4E3-6D6702FF3D90}" created="2025-02-18T08:44:20.18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spMk id="3" creationId="{00000000-0000-0000-0000-000000000000}"/>
      <ac:txMk cp="127" len="4">
        <ac:context len="602" hash="414779428"/>
      </ac:txMk>
    </ac:txMkLst>
    <p188:pos x="7993856" y="1285875"/>
    <p188:txBody>
      <a:bodyPr/>
      <a:lstStyle/>
      <a:p>
        <a:r>
          <a:rPr lang="de-CH"/>
          <a:t>Temporal error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Advantage Actor-Critic (A2C) and Temporal Difference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the fundamentals of A2C and TD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A2C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• Advantage Actor-Critic (A2C) is a policy-based RL algorithm combining:</a:t>
            </a:r>
          </a:p>
          <a:p>
            <a:pPr lvl="1"/>
            <a:r>
              <a:rPr dirty="0"/>
              <a:t>Actor (Policy Function) π(a | s, θ</a:t>
            </a:r>
            <a:r>
              <a:rPr lang="el-GR" dirty="0"/>
              <a:t> π</a:t>
            </a:r>
            <a:r>
              <a:rPr dirty="0"/>
              <a:t>)</a:t>
            </a:r>
            <a:r>
              <a:rPr lang="de-DE" dirty="0"/>
              <a:t> -&gt;Output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action</a:t>
            </a:r>
            <a:endParaRPr dirty="0"/>
          </a:p>
          <a:p>
            <a:pPr lvl="1"/>
            <a:r>
              <a:rPr dirty="0"/>
              <a:t>Critic (Value Function) V(s, </a:t>
            </a:r>
            <a:r>
              <a:rPr lang="el-GR" dirty="0"/>
              <a:t>θ </a:t>
            </a:r>
            <a:r>
              <a:rPr dirty="0"/>
              <a:t>v)</a:t>
            </a:r>
            <a:r>
              <a:rPr lang="de-DE" dirty="0"/>
              <a:t> -&gt; Output ist State Value</a:t>
            </a:r>
          </a:p>
          <a:p>
            <a:pPr lvl="2"/>
            <a:r>
              <a:rPr lang="de-CH" dirty="0"/>
              <a:t>Das sind 2 Netzwerke</a:t>
            </a:r>
            <a:endParaRPr dirty="0"/>
          </a:p>
          <a:p>
            <a:endParaRPr dirty="0"/>
          </a:p>
          <a:p>
            <a:r>
              <a:rPr dirty="0"/>
              <a:t>• A2C improves stability by reducing variance using the Advantage function.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Advantage Function &amp; TD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The advantage function determines how good an action is:</a:t>
            </a:r>
          </a:p>
          <a:p>
            <a:r>
              <a:rPr dirty="0"/>
              <a:t>  A(s, a) = Q(s, a) - V(s)</a:t>
            </a:r>
          </a:p>
          <a:p>
            <a:endParaRPr dirty="0"/>
          </a:p>
          <a:p>
            <a:r>
              <a:rPr dirty="0"/>
              <a:t>• Temporal Difference (TD) Error:</a:t>
            </a:r>
          </a:p>
          <a:p>
            <a:r>
              <a:rPr dirty="0"/>
              <a:t>  δ(s, a) = R + γ V(s') - V(s)</a:t>
            </a:r>
          </a:p>
          <a:p>
            <a:r>
              <a:rPr dirty="0"/>
              <a:t>• TD error serves as an estimate for the advantage.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Learning Process in A2C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1. Sample trajectories using policy (Actor).</a:t>
            </a:r>
          </a:p>
          <a:p>
            <a:r>
              <a:rPr dirty="0"/>
              <a:t>2. Estimate value function (Critic).</a:t>
            </a:r>
          </a:p>
          <a:p>
            <a:r>
              <a:rPr dirty="0"/>
              <a:t>3. Compute TD Error: δ(s, a) = R + γ V(s') - V(s).</a:t>
            </a:r>
            <a:endParaRPr lang="de-DE" dirty="0"/>
          </a:p>
          <a:p>
            <a:pPr lvl="1"/>
            <a:r>
              <a:rPr lang="de-CH" dirty="0"/>
              <a:t>Ich schätze den State Value</a:t>
            </a:r>
          </a:p>
          <a:p>
            <a:pPr lvl="1"/>
            <a:r>
              <a:rPr lang="de-CH" dirty="0"/>
              <a:t>Ich führe die Aktion durch</a:t>
            </a:r>
          </a:p>
          <a:p>
            <a:pPr lvl="1"/>
            <a:r>
              <a:rPr lang="de-DE" dirty="0"/>
              <a:t>Ich erhalte den </a:t>
            </a:r>
            <a:r>
              <a:rPr lang="de-DE" dirty="0" err="1"/>
              <a:t>Reward</a:t>
            </a:r>
            <a:endParaRPr lang="de-DE" dirty="0"/>
          </a:p>
          <a:p>
            <a:pPr lvl="1"/>
            <a:r>
              <a:rPr lang="de-DE" dirty="0"/>
              <a:t>Ich rechne die Differenz zwischen Schätzung und tatsächlichem Wert</a:t>
            </a:r>
          </a:p>
          <a:p>
            <a:pPr lvl="1"/>
            <a:r>
              <a:rPr lang="de-DE" dirty="0"/>
              <a:t>Wenn die Differenz positiv ist (&gt;0), dann soll Wahrscheinlichkeit verringern, da wir überschätzt haben</a:t>
            </a:r>
          </a:p>
          <a:p>
            <a:pPr lvl="1"/>
            <a:r>
              <a:rPr lang="de-DE" dirty="0"/>
              <a:t>Wenn die Differenz negativ ist (&lt;0), dann habe ich es unterschätzt und wir müssen die Wahrscheinlichkeit erhöhen</a:t>
            </a:r>
            <a:endParaRPr dirty="0"/>
          </a:p>
          <a:p>
            <a:r>
              <a:rPr dirty="0"/>
              <a:t>4. Update Actor: ∇θ J(θ) = ∇θ log π(a | s, θ) * A(s, a).</a:t>
            </a:r>
          </a:p>
          <a:p>
            <a:r>
              <a:rPr dirty="0"/>
              <a:t>5. Update Critic: Minimize (R + γ V(s') - V(s))².</a:t>
            </a:r>
          </a:p>
          <a:p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Why A2C Instead of REINFORCE?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REINFORCE has high variance in updates.</a:t>
            </a:r>
          </a:p>
          <a:p>
            <a:r>
              <a:t>• A2C reduces variance using Advantage function.</a:t>
            </a:r>
          </a:p>
          <a:p>
            <a:r>
              <a:t>• A2C bootstraps from V(s) instead of full-episode rollouts.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Summary of A2C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Compute Advantage: A(s, a) = R + γ V(s') - V(s).</a:t>
            </a:r>
          </a:p>
          <a:p>
            <a:r>
              <a:t>2. Update Policy (Actor): ∇θ J(θ) = ∇θ log π(a | s, θ) * A(s, a).</a:t>
            </a:r>
          </a:p>
          <a:p>
            <a:r>
              <a:t>3. Update Value (Critic): ∇v L_V(v) = - (R + γ V(s') - V(s)) ∇v V(s).</a:t>
            </a:r>
          </a:p>
          <a:p>
            <a:r>
              <a:t>4. Repeat until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Bildschirmpräsentation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Advantage Actor-Critic (A2C) and Temporal Difference Learning</vt:lpstr>
      <vt:lpstr>1. Introduction to A2C</vt:lpstr>
      <vt:lpstr>2. Advantage Function &amp; TD Error</vt:lpstr>
      <vt:lpstr>3. Learning Process in A2C</vt:lpstr>
      <vt:lpstr>4. Why A2C Instead of REINFORCE?</vt:lpstr>
      <vt:lpstr>5. Summary of A2C Updates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Briggen</cp:lastModifiedBy>
  <cp:revision>3</cp:revision>
  <dcterms:created xsi:type="dcterms:W3CDTF">2013-01-27T09:14:16Z</dcterms:created>
  <dcterms:modified xsi:type="dcterms:W3CDTF">2025-02-18T09:02:54Z</dcterms:modified>
  <cp:category/>
</cp:coreProperties>
</file>