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  <a:latin typeface="Calibri"/>
              </a:defRPr>
            </a:pPr>
            <a:r>
              <a:t>Optimization of Energy Efficiency and Execution Time in Cloud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Calibri Light"/>
              </a:defRPr>
            </a:pPr>
            <a:r>
              <a:t>Using MILP, Simulated Annealing, Genetic Algorithms, and Multi-Objective Goal Programming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457200" y="91758"/>
            <a:ext cx="8229600" cy="1508760"/>
          </a:xfrm>
          <a:prstGeom prst="roundRect">
            <a:avLst/>
          </a:prstGeom>
          <a:solidFill>
            <a:srgbClr val="C8E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  <a:latin typeface="Calibri"/>
              </a:defRPr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Calibri Light"/>
              </a:defRPr>
            </a:pPr>
            <a:r>
              <a:t>As cloud computing grows, so does energy consumption in data centers, leading to increased operational costs and CO2 emissions.</a:t>
            </a:r>
          </a:p>
          <a:p>
            <a:pPr>
              <a:defRPr sz="1800">
                <a:solidFill>
                  <a:srgbClr val="000000"/>
                </a:solidFill>
                <a:latin typeface="Calibri Light"/>
              </a:defRPr>
            </a:pPr>
            <a:r>
              <a:t>This project explores how optimization techniques can enhance energy efficiency and reduce execution time in cloud environments.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457200" y="91758"/>
            <a:ext cx="8229600" cy="1508760"/>
          </a:xfrm>
          <a:prstGeom prst="roundRect">
            <a:avLst/>
          </a:prstGeom>
          <a:solidFill>
            <a:srgbClr val="C8E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  <a:latin typeface="Calibri"/>
              </a:defRPr>
            </a:pPr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Calibri Light"/>
              </a:defRPr>
            </a:pPr>
            <a:r>
              <a:t>Objective: To minimize energy consumption and execution time in a cloud computing environment.</a:t>
            </a:r>
          </a:p>
          <a:p>
            <a:pPr>
              <a:defRPr sz="1800">
                <a:solidFill>
                  <a:srgbClr val="000000"/>
                </a:solidFill>
                <a:latin typeface="Calibri Light"/>
              </a:defRPr>
            </a:pPr>
            <a:r>
              <a:t>Key Features: CPU usage, memory usage, network traffic, power consumption, execution time, task type, task priority, task status.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457200" y="91758"/>
            <a:ext cx="8229600" cy="1508760"/>
          </a:xfrm>
          <a:prstGeom prst="roundRect">
            <a:avLst/>
          </a:prstGeom>
          <a:solidFill>
            <a:srgbClr val="C8E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  <a:latin typeface="Calibri"/>
              </a:defRPr>
            </a:pPr>
            <a:r>
              <a:t>Mixed Integer Linear Programming (MILP)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Calibri Light"/>
              </a:defRPr>
            </a:pPr>
            <a:r>
              <a:t>Objective: Minimize the total cost of energy consumption and execution time.</a:t>
            </a:r>
          </a:p>
          <a:p>
            <a:pPr>
              <a:defRPr sz="1800">
                <a:solidFill>
                  <a:srgbClr val="000000"/>
                </a:solidFill>
                <a:latin typeface="Calibri Light"/>
              </a:defRPr>
            </a:pPr>
            <a:r>
              <a:t>Decision Variables: Task scheduling (binary), resource allocation.</a:t>
            </a:r>
          </a:p>
          <a:p>
            <a:pPr>
              <a:defRPr sz="1800">
                <a:solidFill>
                  <a:srgbClr val="000000"/>
                </a:solidFill>
                <a:latin typeface="Calibri Light"/>
              </a:defRPr>
            </a:pPr>
            <a:r>
              <a:t>Constraints: Resource limits, task completion, energy consumption limits.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457200" y="91758"/>
            <a:ext cx="8229600" cy="1508760"/>
          </a:xfrm>
          <a:prstGeom prst="roundRect">
            <a:avLst/>
          </a:prstGeom>
          <a:solidFill>
            <a:srgbClr val="C8E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  <a:latin typeface="Calibri"/>
              </a:defRPr>
            </a:pPr>
            <a:r>
              <a:t>Simulated Annealing (SA)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Calibri Light"/>
              </a:defRPr>
            </a:pPr>
            <a:r>
              <a:t>Objective: Iteratively minimize energy consumption and execution time by exploring different configurations.</a:t>
            </a:r>
          </a:p>
          <a:p>
            <a:pPr>
              <a:defRPr sz="1800">
                <a:solidFill>
                  <a:srgbClr val="000000"/>
                </a:solidFill>
                <a:latin typeface="Calibri Light"/>
              </a:defRPr>
            </a:pPr>
            <a:r>
              <a:t>Approach: Start with an initial solution, make small changes, and accept or reject based on a decreasing probability.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457200" y="91758"/>
            <a:ext cx="8229600" cy="1508760"/>
          </a:xfrm>
          <a:prstGeom prst="roundRect">
            <a:avLst/>
          </a:prstGeom>
          <a:solidFill>
            <a:srgbClr val="C8E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  <a:latin typeface="Calibri"/>
              </a:defRPr>
            </a:pPr>
            <a:r>
              <a:t>Genetic Algorithms (GA)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Calibri Light"/>
              </a:defRPr>
            </a:pPr>
            <a:r>
              <a:t>Objective: Evolve task allocation strategies to minimize energy consumption and optimize execution time.</a:t>
            </a:r>
          </a:p>
          <a:p>
            <a:pPr>
              <a:defRPr sz="1800">
                <a:solidFill>
                  <a:srgbClr val="000000"/>
                </a:solidFill>
                <a:latin typeface="Calibri Light"/>
              </a:defRPr>
            </a:pPr>
            <a:r>
              <a:t>Representation: Each task schedule and resource allocation is a chromosome.</a:t>
            </a:r>
          </a:p>
          <a:p>
            <a:pPr>
              <a:defRPr sz="1800">
                <a:solidFill>
                  <a:srgbClr val="000000"/>
                </a:solidFill>
                <a:latin typeface="Calibri Light"/>
              </a:defRPr>
            </a:pPr>
            <a:r>
              <a:t>Operations: Selection, crossover, mutation to find the best solutions.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457200" y="91758"/>
            <a:ext cx="8229600" cy="1508760"/>
          </a:xfrm>
          <a:prstGeom prst="roundRect">
            <a:avLst/>
          </a:prstGeom>
          <a:solidFill>
            <a:srgbClr val="C8E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  <a:latin typeface="Calibri"/>
              </a:defRPr>
            </a:pPr>
            <a:r>
              <a:t>Multi-Objective Goal Programming (MOGP)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Calibri Light"/>
              </a:defRPr>
            </a:pPr>
            <a:r>
              <a:t>Objective: Balance multiple goals like minimizing energy consumption and execution time.</a:t>
            </a:r>
          </a:p>
          <a:p>
            <a:pPr>
              <a:defRPr sz="1800">
                <a:solidFill>
                  <a:srgbClr val="000000"/>
                </a:solidFill>
                <a:latin typeface="Calibri Light"/>
              </a:defRPr>
            </a:pPr>
            <a:r>
              <a:t>Formulation: Define goals, assign weights or priority levels, minimize deviations from these goals.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457200" y="91758"/>
            <a:ext cx="8229600" cy="1508760"/>
          </a:xfrm>
          <a:prstGeom prst="roundRect">
            <a:avLst/>
          </a:prstGeom>
          <a:solidFill>
            <a:srgbClr val="C8E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  <a:latin typeface="Calibri"/>
              </a:defRPr>
            </a:pPr>
            <a:r>
              <a:t>Implementation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Calibri Light"/>
              </a:defRPr>
            </a:pPr>
            <a:r>
              <a:t>Implement the problem using R, with focus on data preprocessing, algorithm application, and evaluation metrics.</a:t>
            </a:r>
          </a:p>
          <a:p>
            <a:pPr>
              <a:defRPr sz="1800">
                <a:solidFill>
                  <a:srgbClr val="000000"/>
                </a:solidFill>
                <a:latin typeface="Calibri Light"/>
              </a:defRPr>
            </a:pPr>
            <a:r>
              <a:t>Data Preparation: Extract and normalize key features from the dataset.</a:t>
            </a:r>
          </a:p>
          <a:p>
            <a:pPr>
              <a:defRPr sz="1800">
                <a:solidFill>
                  <a:srgbClr val="000000"/>
                </a:solidFill>
                <a:latin typeface="Calibri Light"/>
              </a:defRPr>
            </a:pPr>
            <a:r>
              <a:t>Algorithm Application: Apply MILP, SA, GA, and MOGP to optimize the objectives.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457200" y="91758"/>
            <a:ext cx="8229600" cy="1508760"/>
          </a:xfrm>
          <a:prstGeom prst="roundRect">
            <a:avLst/>
          </a:prstGeom>
          <a:solidFill>
            <a:srgbClr val="C8E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  <a:latin typeface="Calibri"/>
              </a:defRPr>
            </a:pPr>
            <a:r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Calibri Light"/>
              </a:defRPr>
            </a:pPr>
            <a:r>
              <a:t>Anticipated results include improved energy efficiency, reduced execution time, and insights into trade-offs between objectives.</a:t>
            </a:r>
          </a:p>
          <a:p>
            <a:pPr>
              <a:defRPr sz="1800">
                <a:solidFill>
                  <a:srgbClr val="000000"/>
                </a:solidFill>
                <a:latin typeface="Calibri Light"/>
              </a:defRPr>
            </a:pPr>
            <a:r>
              <a:t>Evaluation will be based on how well the optimization techniques balance energy consumption and execution time.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