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Optimization of Energy Efficiency and Execution Time in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MILP, Simulated Annealing, Genetic Algorithms, and Multi-Objective Goal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 cloud computing grows, so does energy consumption in data centers, leading to increased operational costs and CO2 emissions.</a:t>
            </a:r>
          </a:p>
          <a:p>
            <a:r>
              <a:t>This project explores how optimization techniques can enhance energy efficiency and reduce execution time in cloud environments.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To minimize energy consumption and execution time in a cloud computing environment.</a:t>
            </a:r>
          </a:p>
          <a:p>
            <a:r>
              <a:t>Key Features: CPU usage, memory usage, network traffic, power consumption, execution time, task type, task priority, task status.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Mixed Integer Linear Programming (MILP)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Minimize the total cost of energy consumption and execution time.</a:t>
            </a:r>
          </a:p>
          <a:p>
            <a:r>
              <a:t>Objective Function: </a:t>
            </a:r>
          </a:p>
          <a:p>
            <a:pPr lvl="1"/>
            <a:r>
              <a:t>Minimize Z = α * Energy Consumption + β * Execution Time</a:t>
            </a:r>
          </a:p>
          <a:p>
            <a:r>
              <a:t>Subject to:</a:t>
            </a:r>
          </a:p>
          <a:p>
            <a:pPr lvl="1"/>
            <a:r>
              <a:t>Resource Constraints: Σ (r_ij * x_it) &lt;= R_jmax, ∀ j, t</a:t>
            </a:r>
          </a:p>
          <a:p>
            <a:pPr lvl="1"/>
            <a:r>
              <a:t>Task Completion Constraints: Σ x_it = 1, ∀ i</a:t>
            </a:r>
          </a:p>
          <a:p>
            <a:r>
              <a:t>Binary Constraints on decision variables.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Simulated Annealing (SA)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Iteratively minimize energy consumption and execution time by exploring different configurations.</a:t>
            </a:r>
          </a:p>
          <a:p>
            <a:r>
              <a:t>Mathematical Formulation: </a:t>
            </a:r>
          </a:p>
          <a:p>
            <a:pPr lvl="1"/>
            <a:r>
              <a:t>1. Start with an initial solution (S) and initial temperature (T).</a:t>
            </a:r>
          </a:p>
          <a:p>
            <a:pPr lvl="1"/>
            <a:r>
              <a:t>2. For each iteration, generate a new solution S' in the neighborhood of S.</a:t>
            </a:r>
          </a:p>
          <a:p>
            <a:pPr lvl="1"/>
            <a:r>
              <a:t>3. Compute the change in cost ΔE = E(S') - E(S).</a:t>
            </a:r>
          </a:p>
          <a:p>
            <a:pPr lvl="1"/>
            <a:r>
              <a:t>4. If ΔE &lt; 0, accept S'. Else, accept S' with probability exp(-ΔE/T).</a:t>
            </a:r>
          </a:p>
          <a:p>
            <a:r>
              <a:t>5. Decrease the temperature T and repeat until convergence.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Genetic Algorithms (GA)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Evolve task allocation strategies to minimize energy consumption and optimize execution time.</a:t>
            </a:r>
          </a:p>
          <a:p>
            <a:r>
              <a:t>Mathematical Formulation: </a:t>
            </a:r>
          </a:p>
          <a:p>
            <a:pPr lvl="1"/>
            <a:r>
              <a:t>1. Initialize a population of chromosomes (task allocations).</a:t>
            </a:r>
          </a:p>
          <a:p>
            <a:pPr lvl="1"/>
            <a:r>
              <a:t>2. Evaluate fitness: f(chromosome) = w1 * Energy Consumption + w2 * Execution Time.</a:t>
            </a:r>
          </a:p>
          <a:p>
            <a:pPr lvl="1"/>
            <a:r>
              <a:t>3. Selection: Choose the fittest chromosomes.</a:t>
            </a:r>
          </a:p>
          <a:p>
            <a:pPr lvl="1"/>
            <a:r>
              <a:t>4. Crossover: Create offspring by combining pairs of chromosomes.</a:t>
            </a:r>
          </a:p>
          <a:p>
            <a:pPr lvl="1"/>
            <a:r>
              <a:t>5. Mutation: Introduce small changes to chromosomes.</a:t>
            </a:r>
          </a:p>
          <a:p>
            <a:r>
              <a:t>6. Repeat until convergence or max iterations.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Multi-Objective Goal Programming (MOGP)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Balance multiple goals like minimizing energy consumption and execution time.</a:t>
            </a:r>
          </a:p>
          <a:p>
            <a:r>
              <a:t>Formulation: </a:t>
            </a:r>
          </a:p>
          <a:p>
            <a:pPr lvl="1"/>
            <a:r>
              <a:t>1. Define Goals: G1 - Minimize Energy, G2 - Minimize Execution Time.</a:t>
            </a:r>
          </a:p>
          <a:p>
            <a:pPr lvl="1"/>
            <a:r>
              <a:t>2. Formulate deviation variables (d+ and d-) for each goal.</a:t>
            </a:r>
          </a:p>
          <a:p>
            <a:pPr lvl="1"/>
            <a:r>
              <a:t>3. Minimize the weighted sum of deviations: Minimize Z = w1*d1+ + w2*d2-</a:t>
            </a:r>
          </a:p>
          <a:p>
            <a:pPr lvl="1"/>
            <a:r>
              <a:t>4. Subject to: Goal constraints, resource constraints.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 the problem using R, with focus on data preprocessing, algorithm application, and evaluation metrics.</a:t>
            </a:r>
          </a:p>
          <a:p>
            <a:r>
              <a:t>Data Preparation: Extract and normalize key features from the dataset.</a:t>
            </a:r>
          </a:p>
          <a:p>
            <a:r>
              <a:t>Algorithm Application: Apply MILP, SA, GA, and MOGP to optimize the objectives.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Anticipated results include improved energy efficiency, reduced execution time, and insights into trade-offs between objectives.</a:t>
            </a:r>
          </a:p>
          <a:p>
            <a:r>
              <a:t>Evaluation will be based on how well the optimization techniques balance energy consumption and execution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