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Optimization of Energy Efficiency and Execution Time in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MILP, Simulated Annealing, Genetic Algorithms, and Multi-Objective Goal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cloud computing grows, so does energy consumption in data centers, leading to increased operational costs and CO2 emissions.</a:t>
            </a:r>
          </a:p>
          <a:p>
            <a:r>
              <a:t>This project explores how optimization techniques can enhance energy efficiency and reduce execution time in cloud environments.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To minimize energy consumption and execution time in a cloud computing environment.</a:t>
            </a:r>
          </a:p>
          <a:p>
            <a:r>
              <a:t>Key Features: CPU usage, memory usage, network traffic, power consumption, execution time, task type, task priority, task status.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Mixed Integer Linear Programming (MILP)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Minimize the total cost of energy consumption and execution time.</a:t>
            </a:r>
          </a:p>
          <a:p>
            <a:r>
              <a:t>Decision Variables: Task scheduling (binary), resource allocation.</a:t>
            </a:r>
          </a:p>
          <a:p>
            <a:r>
              <a:t>Constraints: Resource limits, task completion, energy consumption limits.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Simulated Annealing (SA)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Iteratively minimize energy consumption and execution time by exploring different configurations.</a:t>
            </a:r>
          </a:p>
          <a:p>
            <a:r>
              <a:t>Approach: Start with an initial solution, make small changes, and accept or reject based on a decreasing probability.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Genetic Algorithms (GA)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Evolve task allocation strategies to minimize energy consumption and optimize execution time.</a:t>
            </a:r>
          </a:p>
          <a:p>
            <a:r>
              <a:t>Representation: Each task schedule and resource allocation is a chromosome.</a:t>
            </a:r>
          </a:p>
          <a:p>
            <a:r>
              <a:t>Operations: Selection, crossover, mutation to find the best solutions.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Multi-Objective Goal Programming (MOGP)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Balance multiple goals like minimizing energy consumption and execution time.</a:t>
            </a:r>
          </a:p>
          <a:p>
            <a:r>
              <a:t>Formulation: Define goals, assign weights or priority levels, minimize deviations from these goals.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 the problem using R, with focus on data preprocessing, algorithm application, and evaluation metrics.</a:t>
            </a:r>
          </a:p>
          <a:p>
            <a:r>
              <a:t>Data Preparation: Extract and normalize key features from the dataset.</a:t>
            </a:r>
          </a:p>
          <a:p>
            <a:r>
              <a:t>Algorithm Application: Apply MILP, SA, GA, and MOGP to optimize the objectives.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Anticipated results include improved energy efficiency, reduced execution time, and insights into trade-offs between objectives.</a:t>
            </a:r>
          </a:p>
          <a:p>
            <a:r>
              <a:t>Evaluation will be based on how well the optimization techniques balance energy consumption and execution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