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E4643-C34E-C8AF-E658-63EBD51B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72" r="-2" b="8739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3500">
                <a:solidFill>
                  <a:srgbClr val="FFFFFF"/>
                </a:solidFill>
              </a:rPr>
              <a:t>Optimization of Energy Efficiency and Execution Time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rmAutofit/>
          </a:bodyPr>
          <a:lstStyle/>
          <a:p>
            <a:pPr algn="l"/>
            <a:r>
              <a:rPr lang="fr-FR" sz="1700">
                <a:solidFill>
                  <a:srgbClr val="FFFFFF"/>
                </a:solidFill>
              </a:rPr>
              <a:t>Using MILP, Simulated Annealing, Genetic Algorithms, and Multi-Objective Goal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fr-FR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fr-FR" sz="1700"/>
              <a:t>As cloud computing grows, so does energy consumption in data centers, leading to increased operational costs and CO2 emissions.</a:t>
            </a:r>
          </a:p>
          <a:p>
            <a:r>
              <a:rPr lang="fr-FR" sz="1700"/>
              <a:t>This project explores how optimization techniques can enhance energy efficiency and reduce execution time in cloud environments.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D1083EB-89AF-D475-9158-9B21AA84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66" r="947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minimize energy consumption and execution time in a cloud computing environment.</a:t>
            </a:r>
          </a:p>
          <a:p>
            <a:r>
              <a:t>Key Features: CPU usage, memory usage, network traffic, power consumption, execution time, task type, task priority, task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Mixed Integer Linear Programming (MILP)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Minimize the total cost of energy consumption and execution time.</a:t>
            </a:r>
          </a:p>
          <a:p>
            <a:r>
              <a:t>Decision Variables: Task scheduling (binary), resource allocation.</a:t>
            </a:r>
          </a:p>
          <a:p>
            <a:r>
              <a:t>Constraints: Resource limits, task completion, energy consumption limits.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Annealing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Iteratively minimize energy consumption and execution time by exploring different configurations.</a:t>
            </a:r>
          </a:p>
          <a:p>
            <a:r>
              <a:t>Approach: Start with an initial solution, make small changes, and accept or reject based on a decreasing probability.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Evolve task allocation strategies to minimize energy consumption and optimize execution time.</a:t>
            </a:r>
          </a:p>
          <a:p>
            <a:r>
              <a:t>Representation: Each task schedule and resource allocation is a chromosome.</a:t>
            </a:r>
          </a:p>
          <a:p>
            <a:r>
              <a:t>Operations: Selection, crossover, mutation to find the best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Multi-Objective Goal Programming (MOGP)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Balance multiple goals like minimizing energy consumption and execution time.</a:t>
            </a:r>
          </a:p>
          <a:p>
            <a:r>
              <a:t>Formulation: Define goals, assign weights or priority levels, minimize deviations from these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the problem using R, with focus on data preprocessing, algorithm application, and evaluation metrics.</a:t>
            </a:r>
          </a:p>
          <a:p>
            <a:r>
              <a:t>Data Preparation: Extract and normalize key features from the dataset.</a:t>
            </a:r>
          </a:p>
          <a:p>
            <a:r>
              <a:t>Algorithm Application: Apply MILP, SA, GA, and MOGP to optimize the objectives.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Anticipated results include improved energy efficiency, reduced execution time, and insights into trade-offs between objectives.</a:t>
            </a:r>
          </a:p>
          <a:p>
            <a:r>
              <a:t>Evaluation will be based on how well the optimization techniques balance energy consumption and execution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360</Words>
  <Application>Microsoft Macintosh PowerPoint</Application>
  <PresentationFormat>Affichage à l'écran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Optimization of Energy Efficiency and Execution Time in Cloud Computing</vt:lpstr>
      <vt:lpstr>Introduction</vt:lpstr>
      <vt:lpstr>Problem Statement</vt:lpstr>
      <vt:lpstr>Mixed Integer Linear Programming (MILP)</vt:lpstr>
      <vt:lpstr>Simulated Annealing (SA)</vt:lpstr>
      <vt:lpstr>Genetic Algorithms (GA)</vt:lpstr>
      <vt:lpstr>Multi-Objective Goal Programming (MOGP)</vt:lpstr>
      <vt:lpstr>Implementation Strategy</vt:lpstr>
      <vt:lpstr>Expected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Energy Efficiency and Execution Time in Cloud Computing</dc:title>
  <dc:subject/>
  <dc:creator/>
  <cp:keywords/>
  <dc:description>generated using python-pptx</dc:description>
  <cp:lastModifiedBy>Roger Bukuru</cp:lastModifiedBy>
  <cp:revision>2</cp:revision>
  <dcterms:created xsi:type="dcterms:W3CDTF">2013-01-27T09:14:16Z</dcterms:created>
  <dcterms:modified xsi:type="dcterms:W3CDTF">2024-08-14T19:56:49Z</dcterms:modified>
  <cp:category/>
</cp:coreProperties>
</file>