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font" Target="fonts/AmaticS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1155C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0" y="2520224"/>
            <a:ext cx="8520600" cy="1213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2" name="Shape 12"/>
          <p:cNvSpPr txBox="1"/>
          <p:nvPr/>
        </p:nvSpPr>
        <p:spPr>
          <a:xfrm>
            <a:off x="311700" y="3875700"/>
            <a:ext cx="85206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2400">
                <a:solidFill>
                  <a:srgbClr val="FFFFFF"/>
                </a:solidFill>
              </a:rPr>
              <a:t>Lecturer: Resnick Chang</a:t>
            </a:r>
            <a:br>
              <a:rPr b="1" lang="zh-TW" sz="2400">
                <a:solidFill>
                  <a:srgbClr val="FFFFFF"/>
                </a:solidFill>
              </a:rPr>
            </a:br>
            <a:r>
              <a:rPr b="1" lang="zh-TW" sz="2400">
                <a:solidFill>
                  <a:srgbClr val="FFFFFF"/>
                </a:solidFill>
              </a:rPr>
              <a:t>resnick1223@gmail.com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淺藍空白">
    <p:bg>
      <p:bgPr>
        <a:solidFill>
          <a:srgbClr val="3C78D8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noFill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黑色空白">
    <p:bg>
      <p:bgPr>
        <a:solidFill>
          <a:srgbClr val="000000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淺灰色空白">
    <p:bg>
      <p:bgPr>
        <a:solidFill>
          <a:srgbClr val="637C84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作業">
    <p:bg>
      <p:bgPr>
        <a:solidFill>
          <a:srgbClr val="1155CC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9" name="Shape 49"/>
          <p:cNvSpPr txBox="1"/>
          <p:nvPr/>
        </p:nvSpPr>
        <p:spPr>
          <a:xfrm>
            <a:off x="3324750" y="3138950"/>
            <a:ext cx="24945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1687" y="1308423"/>
            <a:ext cx="1760625" cy="151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作業題目">
    <p:bg>
      <p:bgPr>
        <a:solidFill>
          <a:srgbClr val="637C8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90250" y="526350"/>
            <a:ext cx="6735900" cy="4090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Microsoft JhengHei"/>
              <a:defRPr sz="4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1155CC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536650" y="1321975"/>
            <a:ext cx="5990100" cy="1564199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defRPr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ctr">
              <a:spcBef>
                <a:spcPts val="0"/>
              </a:spcBef>
              <a:buSzPct val="100000"/>
              <a:buFont typeface="Times New Roman"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250550" y="3111900"/>
            <a:ext cx="6642899" cy="757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圖片區段標題">
    <p:bg>
      <p:bgPr>
        <a:solidFill>
          <a:srgbClr val="1155CC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2054100" y="2959125"/>
            <a:ext cx="5035799" cy="12266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3C78D8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Microsoft JhengHei"/>
              <a:defRPr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def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淺灰色重點">
    <p:bg>
      <p:bgPr>
        <a:solidFill>
          <a:srgbClr val="637C84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300250" y="1065987"/>
            <a:ext cx="6520200" cy="16455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323550" y="2773712"/>
            <a:ext cx="6520200" cy="1303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None/>
              <a:defRPr b="1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rtl="0">
              <a:spcBef>
                <a:spcPts val="0"/>
              </a:spcBef>
              <a:buNone/>
              <a:defRPr b="1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rtl="0">
              <a:spcBef>
                <a:spcPts val="0"/>
              </a:spcBef>
              <a:buNone/>
              <a:defRPr b="1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rtl="0">
              <a:spcBef>
                <a:spcPts val="0"/>
              </a:spcBef>
              <a:buNone/>
              <a:defRPr b="1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rtl="0">
              <a:spcBef>
                <a:spcPts val="0"/>
              </a:spcBef>
              <a:buNone/>
              <a:defRPr b="1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rtl="0">
              <a:spcBef>
                <a:spcPts val="0"/>
              </a:spcBef>
              <a:buNone/>
              <a:defRPr b="1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rtl="0">
              <a:spcBef>
                <a:spcPts val="0"/>
              </a:spcBef>
              <a:buNone/>
              <a:defRPr b="1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rtl="0">
              <a:spcBef>
                <a:spcPts val="0"/>
              </a:spcBef>
              <a:buNone/>
              <a:defRPr b="1" sz="300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rowser">
    <p:bg>
      <p:bgPr>
        <a:noFill/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503" y="0"/>
            <a:ext cx="81889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C">
    <p:bg>
      <p:bgPr>
        <a:noFill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33" name="Shape 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173" y="0"/>
            <a:ext cx="872767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indows">
    <p:bg>
      <p:bgPr>
        <a:noFill/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7806" y="0"/>
            <a:ext cx="814838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GIF示意圖">
    <p:bg>
      <p:bgPr>
        <a:solidFill>
          <a:srgbClr val="637C84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07450" y="129325"/>
            <a:ext cx="8729100" cy="7200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None/>
              <a:defRPr/>
            </a:lvl2pPr>
            <a:lvl3pPr lvl="2" algn="ctr">
              <a:spcBef>
                <a:spcPts val="0"/>
              </a:spcBef>
              <a:buNone/>
              <a:defRPr/>
            </a:lvl3pPr>
            <a:lvl4pPr lvl="3" algn="ctr">
              <a:spcBef>
                <a:spcPts val="0"/>
              </a:spcBef>
              <a:buNone/>
              <a:defRPr/>
            </a:lvl4pPr>
            <a:lvl5pPr lvl="4" algn="ctr">
              <a:spcBef>
                <a:spcPts val="0"/>
              </a:spcBef>
              <a:buNone/>
              <a:defRPr/>
            </a:lvl5pPr>
            <a:lvl6pPr lvl="5" algn="ctr">
              <a:spcBef>
                <a:spcPts val="0"/>
              </a:spcBef>
              <a:buNone/>
              <a:defRPr/>
            </a:lvl6pPr>
            <a:lvl7pPr lvl="6" algn="ctr">
              <a:spcBef>
                <a:spcPts val="0"/>
              </a:spcBef>
              <a:buNone/>
              <a:defRPr/>
            </a:lvl7pPr>
            <a:lvl8pPr lvl="7" algn="ctr">
              <a:spcBef>
                <a:spcPts val="0"/>
              </a:spcBef>
              <a:buNone/>
              <a:defRPr/>
            </a:lvl8pPr>
            <a:lvl9pPr lvl="8" algn="ctr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25" y="0"/>
            <a:ext cx="91440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Microsoft JhengHei"/>
              <a:buNone/>
              <a:defRPr b="1" sz="30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 algn="ctr">
              <a:spcBef>
                <a:spcPts val="0"/>
              </a:spcBef>
              <a:buSzPct val="100000"/>
              <a:buFont typeface="Amatic SC"/>
              <a:buNone/>
              <a:defRPr b="1" sz="4200"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spcBef>
                <a:spcPts val="0"/>
              </a:spcBef>
              <a:buSzPct val="100000"/>
              <a:buFont typeface="Amatic SC"/>
              <a:buNone/>
              <a:defRPr b="1" sz="4200"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spcBef>
                <a:spcPts val="0"/>
              </a:spcBef>
              <a:buSzPct val="100000"/>
              <a:buFont typeface="Amatic SC"/>
              <a:buNone/>
              <a:defRPr b="1" sz="4200"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spcBef>
                <a:spcPts val="0"/>
              </a:spcBef>
              <a:buSzPct val="100000"/>
              <a:buFont typeface="Amatic SC"/>
              <a:buNone/>
              <a:defRPr b="1" sz="4200"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spcBef>
                <a:spcPts val="0"/>
              </a:spcBef>
              <a:buSzPct val="100000"/>
              <a:buFont typeface="Amatic SC"/>
              <a:buNone/>
              <a:defRPr b="1" sz="4200"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spcBef>
                <a:spcPts val="0"/>
              </a:spcBef>
              <a:buSzPct val="100000"/>
              <a:buFont typeface="Amatic SC"/>
              <a:buNone/>
              <a:defRPr b="1" sz="4200"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spcBef>
                <a:spcPts val="0"/>
              </a:spcBef>
              <a:buSzPct val="100000"/>
              <a:buFont typeface="Amatic SC"/>
              <a:buNone/>
              <a:defRPr b="1" sz="4200"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spcBef>
                <a:spcPts val="0"/>
              </a:spcBef>
              <a:buSzPct val="100000"/>
              <a:buFont typeface="Amatic SC"/>
              <a:buNone/>
              <a:defRPr b="1" sz="4200"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950099"/>
            <a:ext cx="8520600" cy="4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next" TargetMode="External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hyperlink" Target="#slide=id.g144ee29d08_0_11" TargetMode="External"/><Relationship Id="rId5" Type="http://schemas.openxmlformats.org/officeDocument/2006/relationships/hyperlink" Target="#slide=id.g144ee29d08_0_2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hyperlink" Target="#slide=id.g144ee29d08_0_18" TargetMode="External"/><Relationship Id="rId5" Type="http://schemas.openxmlformats.org/officeDocument/2006/relationships/hyperlink" Target="#slide=id.g144ee29d08_0_2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hyperlink" Target="#slide=id.g144ee29d08_0_2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hyperlink" Target="#slide=id.g144ee29d08_0_36" TargetMode="External"/><Relationship Id="rId5" Type="http://schemas.openxmlformats.org/officeDocument/2006/relationships/hyperlink" Target="#slide=id.g144ee29d08_0_4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hyperlink" Target="#slide=id.g144ee29d08_0_48" TargetMode="External"/><Relationship Id="rId5" Type="http://schemas.openxmlformats.org/officeDocument/2006/relationships/hyperlink" Target="#slide=id.g144ee29d08_0_5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90250" y="526350"/>
            <a:ext cx="4356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4000"/>
              <a:t>實作時間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4000"/>
              <a:t>上班族心事蝦狼災</a:t>
            </a:r>
          </a:p>
        </p:txBody>
      </p:sp>
      <p:pic>
        <p:nvPicPr>
          <p:cNvPr descr="1.jpg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874" y="698112"/>
            <a:ext cx="3747276" cy="374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5722425" y="1915800"/>
            <a:ext cx="31089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6000"/>
              <a:t>又GG惹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5608325" y="1915787"/>
            <a:ext cx="26526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6000"/>
              <a:t>R.I.P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74" y="0"/>
            <a:ext cx="72828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64" name="Shape 6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513771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5793625" y="770037"/>
            <a:ext cx="25575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賴床嗎?</a:t>
            </a:r>
          </a:p>
        </p:txBody>
      </p:sp>
      <p:sp>
        <p:nvSpPr>
          <p:cNvPr id="71" name="Shape 71">
            <a:hlinkClick r:id="rId4"/>
          </p:cNvPr>
          <p:cNvSpPr/>
          <p:nvPr/>
        </p:nvSpPr>
        <p:spPr>
          <a:xfrm>
            <a:off x="5793625" y="2081937"/>
            <a:ext cx="2557500" cy="10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1.Yes</a:t>
            </a:r>
          </a:p>
        </p:txBody>
      </p:sp>
      <p:sp>
        <p:nvSpPr>
          <p:cNvPr id="72" name="Shape 72">
            <a:hlinkClick r:id="rId5"/>
          </p:cNvPr>
          <p:cNvSpPr/>
          <p:nvPr/>
        </p:nvSpPr>
        <p:spPr>
          <a:xfrm>
            <a:off x="5793625" y="3308762"/>
            <a:ext cx="2557500" cy="10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2.No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51376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5848325" y="779550"/>
            <a:ext cx="25575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接不接?</a:t>
            </a:r>
          </a:p>
        </p:txBody>
      </p:sp>
      <p:sp>
        <p:nvSpPr>
          <p:cNvPr id="79" name="Shape 79">
            <a:hlinkClick r:id="rId4"/>
          </p:cNvPr>
          <p:cNvSpPr/>
          <p:nvPr/>
        </p:nvSpPr>
        <p:spPr>
          <a:xfrm>
            <a:off x="5848325" y="2091437"/>
            <a:ext cx="2557500" cy="10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1.Yes</a:t>
            </a:r>
          </a:p>
        </p:txBody>
      </p:sp>
      <p:sp>
        <p:nvSpPr>
          <p:cNvPr id="80" name="Shape 80">
            <a:hlinkClick r:id="rId5"/>
          </p:cNvPr>
          <p:cNvSpPr/>
          <p:nvPr/>
        </p:nvSpPr>
        <p:spPr>
          <a:xfrm>
            <a:off x="5848325" y="3299262"/>
            <a:ext cx="2557500" cy="10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2.No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238" y="1"/>
            <a:ext cx="513775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303200" y="1383450"/>
            <a:ext cx="34608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繼續看下去</a:t>
            </a:r>
          </a:p>
        </p:txBody>
      </p:sp>
      <p:sp>
        <p:nvSpPr>
          <p:cNvPr id="87" name="Shape 87">
            <a:hlinkClick r:id="rId4"/>
          </p:cNvPr>
          <p:cNvSpPr/>
          <p:nvPr/>
        </p:nvSpPr>
        <p:spPr>
          <a:xfrm>
            <a:off x="754850" y="2695337"/>
            <a:ext cx="2557500" cy="10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000"/>
              <a:t>Continue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499" y="0"/>
            <a:ext cx="51435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712025" y="1915787"/>
            <a:ext cx="26526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6000"/>
              <a:t>GG惹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"/>
            <a:ext cx="513766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5827000" y="779525"/>
            <a:ext cx="26526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無視嗎?</a:t>
            </a:r>
          </a:p>
        </p:txBody>
      </p:sp>
      <p:sp>
        <p:nvSpPr>
          <p:cNvPr id="100" name="Shape 100">
            <a:hlinkClick r:id="rId4"/>
          </p:cNvPr>
          <p:cNvSpPr/>
          <p:nvPr/>
        </p:nvSpPr>
        <p:spPr>
          <a:xfrm>
            <a:off x="5874550" y="2091425"/>
            <a:ext cx="2557500" cy="10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1.Yes</a:t>
            </a:r>
          </a:p>
        </p:txBody>
      </p:sp>
      <p:sp>
        <p:nvSpPr>
          <p:cNvPr id="101" name="Shape 101">
            <a:hlinkClick r:id="rId5"/>
          </p:cNvPr>
          <p:cNvSpPr/>
          <p:nvPr/>
        </p:nvSpPr>
        <p:spPr>
          <a:xfrm>
            <a:off x="5874550" y="3299250"/>
            <a:ext cx="2557500" cy="10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2.No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712025" y="1915787"/>
            <a:ext cx="26526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6000"/>
              <a:t>Bye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343" y="0"/>
            <a:ext cx="513765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693000" y="779537"/>
            <a:ext cx="26526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下班嗎?</a:t>
            </a:r>
          </a:p>
        </p:txBody>
      </p:sp>
      <p:sp>
        <p:nvSpPr>
          <p:cNvPr id="114" name="Shape 114">
            <a:hlinkClick r:id="rId4"/>
          </p:cNvPr>
          <p:cNvSpPr/>
          <p:nvPr/>
        </p:nvSpPr>
        <p:spPr>
          <a:xfrm>
            <a:off x="740550" y="2091437"/>
            <a:ext cx="2557500" cy="10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1.Yes</a:t>
            </a:r>
          </a:p>
        </p:txBody>
      </p:sp>
      <p:sp>
        <p:nvSpPr>
          <p:cNvPr id="115" name="Shape 115">
            <a:hlinkClick r:id="rId5"/>
          </p:cNvPr>
          <p:cNvSpPr/>
          <p:nvPr/>
        </p:nvSpPr>
        <p:spPr>
          <a:xfrm>
            <a:off x="740550" y="3299262"/>
            <a:ext cx="2557500" cy="10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4500"/>
              <a:t>2.No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講義模板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