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805" r:id="rId2"/>
  </p:sldMasterIdLst>
  <p:notesMasterIdLst>
    <p:notesMasterId r:id="rId14"/>
  </p:notesMasterIdLst>
  <p:sldIdLst>
    <p:sldId id="307" r:id="rId3"/>
    <p:sldId id="257" r:id="rId4"/>
    <p:sldId id="256" r:id="rId5"/>
    <p:sldId id="308" r:id="rId6"/>
    <p:sldId id="313" r:id="rId7"/>
    <p:sldId id="310" r:id="rId8"/>
    <p:sldId id="311" r:id="rId9"/>
    <p:sldId id="314" r:id="rId10"/>
    <p:sldId id="315" r:id="rId11"/>
    <p:sldId id="312" r:id="rId12"/>
    <p:sldId id="30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F47E75D-7D60-45E9-B7A5-14BD4A589A33}">
          <p14:sldIdLst>
            <p14:sldId id="307"/>
            <p14:sldId id="257"/>
            <p14:sldId id="256"/>
            <p14:sldId id="308"/>
            <p14:sldId id="313"/>
            <p14:sldId id="310"/>
            <p14:sldId id="311"/>
            <p14:sldId id="314"/>
            <p14:sldId id="315"/>
            <p14:sldId id="312"/>
            <p14:sldId id="305"/>
          </p14:sldIdLst>
        </p14:section>
        <p14:section name="未命名的章節" id="{0FDB3746-6529-4766-80B0-E0D916AA5BA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35422-9637-4187-8491-EB6795C7D7F6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A6E9E-F8C8-424F-9787-E25A59F3C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1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A61D-796A-409C-8CBA-FFDD4EF0A41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972-5662-46D5-B33F-2FE6E17E0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8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A61D-796A-409C-8CBA-FFDD4EF0A41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972-5662-46D5-B33F-2FE6E17E0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226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A61D-796A-409C-8CBA-FFDD4EF0A41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972-5662-46D5-B33F-2FE6E17E0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8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5A68-859D-46FE-A648-8EF90D6D0BC5}" type="datetimeFigureOut">
              <a:rPr lang="zh-TW" altLang="en-US" smtClean="0"/>
              <a:t>2016/11/30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5A68-859D-46FE-A648-8EF90D6D0BC5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EDC-962B-4C8F-A1D7-327A4712842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5A68-859D-46FE-A648-8EF90D6D0BC5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EDC-962B-4C8F-A1D7-327A471284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5A68-859D-46FE-A648-8EF90D6D0BC5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EDC-962B-4C8F-A1D7-327A4712842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5A68-859D-46FE-A648-8EF90D6D0BC5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EDC-962B-4C8F-A1D7-327A471284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5A68-859D-46FE-A648-8EF90D6D0BC5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EDC-962B-4C8F-A1D7-327A471284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5A68-859D-46FE-A648-8EF90D6D0BC5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EDC-962B-4C8F-A1D7-327A471284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5A68-859D-46FE-A648-8EF90D6D0BC5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EDC-962B-4C8F-A1D7-327A4712842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A61D-796A-409C-8CBA-FFDD4EF0A41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972-5662-46D5-B33F-2FE6E17E0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35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5A68-859D-46FE-A648-8EF90D6D0BC5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EDC-962B-4C8F-A1D7-327A4712842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5A68-859D-46FE-A648-8EF90D6D0BC5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EDC-962B-4C8F-A1D7-327A471284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5A68-859D-46FE-A648-8EF90D6D0BC5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EDC-962B-4C8F-A1D7-327A4712842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5A68-859D-46FE-A648-8EF90D6D0BC5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EDC-962B-4C8F-A1D7-327A47128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46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A61D-796A-409C-8CBA-FFDD4EF0A41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972-5662-46D5-B33F-2FE6E17E0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3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A61D-796A-409C-8CBA-FFDD4EF0A41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972-5662-46D5-B33F-2FE6E17E0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7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A61D-796A-409C-8CBA-FFDD4EF0A41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972-5662-46D5-B33F-2FE6E17E0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8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A61D-796A-409C-8CBA-FFDD4EF0A41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972-5662-46D5-B33F-2FE6E17E0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03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A61D-796A-409C-8CBA-FFDD4EF0A41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972-5662-46D5-B33F-2FE6E17E0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13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A61D-796A-409C-8CBA-FFDD4EF0A41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972-5662-46D5-B33F-2FE6E17E0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25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A61D-796A-409C-8CBA-FFDD4EF0A41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972-5662-46D5-B33F-2FE6E17E0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75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A61D-796A-409C-8CBA-FFDD4EF0A41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E972-5662-46D5-B33F-2FE6E17E0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8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2ECA61D-796A-409C-8CBA-FFDD4EF0A413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0E3E972-5662-46D5-B33F-2FE6E17E0E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閃靈快手</a:t>
            </a:r>
            <a:endParaRPr lang="zh-TW" altLang="en-US" dirty="0"/>
          </a:p>
        </p:txBody>
      </p:sp>
      <p:pic>
        <p:nvPicPr>
          <p:cNvPr id="1026" name="Picture 2" descr="C:\Users\ROGER\Desktop\期中報告\閃靈快手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4290392" cy="4290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9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916832"/>
            <a:ext cx="7408333" cy="3450696"/>
          </a:xfrm>
        </p:spPr>
        <p:txBody>
          <a:bodyPr/>
          <a:lstStyle/>
          <a:p>
            <a:r>
              <a:rPr lang="zh-TW" altLang="en-US" dirty="0" smtClean="0"/>
              <a:t>在修這門課前，對於桌遊的想法就只是停留在一般的玩樂性質，也從未接觸過這麼多款不同性質的桌遊。透過作業和報告的發想，上網搜尋了許多關於桌遊的報導和文章，才大開眼界。原來我的思想還停留在農業社會。現在已有許多學校機構和企業，藉由桌遊來訓練員工的思考，甚至激發出不同的創意，來達到更好的學習和工作效益。至於要使用哪款桌遊或是哪類型的遊戲機制，是大家可以一起思考的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4248472" cy="1252728"/>
          </a:xfrm>
        </p:spPr>
        <p:txBody>
          <a:bodyPr/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93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272808" cy="42735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5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620688"/>
            <a:ext cx="7498080" cy="4800600"/>
          </a:xfrm>
        </p:spPr>
        <p:txBody>
          <a:bodyPr>
            <a:noAutofit/>
          </a:bodyPr>
          <a:lstStyle/>
          <a:p>
            <a:pPr marL="653796" indent="-571500"/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53796" indent="-571500"/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自我介紹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遊戲規則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修改項目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相關報導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316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1604664" y="214797"/>
            <a:ext cx="8810236" cy="269280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 fontScale="82500" lnSpcReduction="20000"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endParaRPr lang="en-US" altLang="zh-TW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pPr marL="182880" indent="0" algn="ctr">
              <a:buNone/>
            </a:pPr>
            <a:r>
              <a:rPr lang="zh-TW" altLang="en-US" b="0" dirty="0" smtClean="0">
                <a:solidFill>
                  <a:schemeClr val="bg1"/>
                </a:solidFill>
                <a:effectLst/>
                <a:latin typeface="標楷體" pitchFamily="65" charset="-120"/>
                <a:ea typeface="標楷體" pitchFamily="65" charset="-120"/>
              </a:rPr>
              <a:t>自我介紹</a:t>
            </a:r>
            <a: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effectLst/>
                <a:latin typeface="標楷體" pitchFamily="65" charset="-120"/>
                <a:ea typeface="標楷體" pitchFamily="65" charset="-120"/>
              </a:rPr>
            </a:br>
            <a:r>
              <a:rPr lang="en-US" altLang="zh-TW" sz="4000" dirty="0" smtClean="0"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000" dirty="0" smtClean="0">
                <a:effectLst/>
                <a:latin typeface="標楷體" pitchFamily="65" charset="-120"/>
                <a:ea typeface="標楷體" pitchFamily="65" charset="-120"/>
              </a:rPr>
            </a:br>
            <a:r>
              <a:rPr lang="en-US" altLang="zh-TW" sz="3100" dirty="0" smtClean="0">
                <a:effectLst/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3100" dirty="0" smtClean="0">
                <a:effectLst/>
                <a:latin typeface="標楷體" pitchFamily="65" charset="-120"/>
                <a:ea typeface="標楷體" pitchFamily="65" charset="-120"/>
              </a:rPr>
            </a:br>
            <a:endParaRPr lang="zh-TW" altLang="en-US" dirty="0">
              <a:effectLst/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5934"/>
            <a:ext cx="2345432" cy="3909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字方塊 5"/>
          <p:cNvSpPr txBox="1"/>
          <p:nvPr/>
        </p:nvSpPr>
        <p:spPr>
          <a:xfrm>
            <a:off x="990080" y="2335281"/>
            <a:ext cx="449353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姓名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羅子傑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學歷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淡江大學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資管系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新光銀行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程式設計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旺宏電子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系統開發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483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55576" y="1772816"/>
            <a:ext cx="7408333" cy="3450696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zh-TW" altLang="zh-TW" dirty="0" smtClean="0"/>
              <a:t>此</a:t>
            </a:r>
            <a:r>
              <a:rPr lang="zh-TW" altLang="zh-TW" dirty="0"/>
              <a:t>遊戲有一疊紙牌和五個木偶，分別為</a:t>
            </a:r>
            <a:r>
              <a:rPr lang="en-US" altLang="zh-TW" dirty="0"/>
              <a:t>:</a:t>
            </a:r>
            <a:r>
              <a:rPr lang="zh-TW" altLang="zh-TW" dirty="0"/>
              <a:t>灰老鼠、白鬼</a:t>
            </a:r>
            <a:r>
              <a:rPr lang="zh-TW" altLang="zh-TW" dirty="0" smtClean="0"/>
              <a:t>、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zh-TW" altLang="zh-TW" dirty="0" smtClean="0"/>
              <a:t>藍</a:t>
            </a:r>
            <a:r>
              <a:rPr lang="zh-TW" altLang="zh-TW" dirty="0"/>
              <a:t>書、綠酒瓶、紅</a:t>
            </a:r>
            <a:r>
              <a:rPr lang="zh-TW" altLang="zh-TW" dirty="0" smtClean="0"/>
              <a:t>沙發</a:t>
            </a:r>
            <a:r>
              <a:rPr lang="zh-TW" altLang="zh-TW" dirty="0"/>
              <a:t>。</a:t>
            </a:r>
          </a:p>
          <a:p>
            <a:r>
              <a:rPr lang="en-US" altLang="zh-TW" dirty="0"/>
              <a:t>2. </a:t>
            </a:r>
            <a:r>
              <a:rPr lang="zh-TW" altLang="zh-TW" dirty="0"/>
              <a:t>有完全符合的</a:t>
            </a:r>
            <a:r>
              <a:rPr lang="en-US" altLang="zh-TW" dirty="0"/>
              <a:t>(</a:t>
            </a:r>
            <a:r>
              <a:rPr lang="zh-TW" altLang="zh-TW" dirty="0"/>
              <a:t>紙牌的木偶和顏色一致</a:t>
            </a:r>
            <a:r>
              <a:rPr lang="en-US" altLang="zh-TW" dirty="0"/>
              <a:t>)</a:t>
            </a:r>
            <a:r>
              <a:rPr lang="zh-TW" altLang="zh-TW" dirty="0"/>
              <a:t>，玩家就抓。</a:t>
            </a:r>
          </a:p>
          <a:p>
            <a:r>
              <a:rPr lang="en-US" altLang="zh-TW" dirty="0"/>
              <a:t>3. </a:t>
            </a:r>
            <a:r>
              <a:rPr lang="zh-TW" altLang="zh-TW" dirty="0"/>
              <a:t>如果都沒有符合的，就抓完全不相符、完全沒出現的</a:t>
            </a:r>
            <a:r>
              <a:rPr lang="zh-TW" altLang="zh-TW" dirty="0" smtClean="0"/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舉例</a:t>
            </a:r>
            <a:r>
              <a:rPr lang="en-US" altLang="zh-TW" dirty="0"/>
              <a:t>: </a:t>
            </a:r>
            <a:r>
              <a:rPr lang="zh-TW" altLang="zh-TW" dirty="0"/>
              <a:t>卡片上出現白沙發及綠老鼠</a:t>
            </a:r>
          </a:p>
          <a:p>
            <a:r>
              <a:rPr lang="zh-TW" altLang="zh-TW" dirty="0"/>
              <a:t>此卡片出現的顏色和木偶為</a:t>
            </a:r>
            <a:r>
              <a:rPr lang="en-US" altLang="zh-TW" dirty="0"/>
              <a:t>:</a:t>
            </a:r>
            <a:r>
              <a:rPr lang="zh-TW" altLang="zh-TW" dirty="0"/>
              <a:t>白色、綠色、沙發、老鼠</a:t>
            </a:r>
          </a:p>
          <a:p>
            <a:r>
              <a:rPr lang="zh-TW" altLang="zh-TW" dirty="0"/>
              <a:t>所以白鬼、綠瓶、紅沙發、灰老鼠皆不能抓。要抓藍書。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4608512" cy="1252728"/>
          </a:xfrm>
        </p:spPr>
        <p:txBody>
          <a:bodyPr/>
          <a:lstStyle/>
          <a:p>
            <a:r>
              <a:rPr lang="zh-TW" altLang="en-US" dirty="0" smtClean="0"/>
              <a:t>遊戲規則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170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3.bp.blogspot.com/-6Hzu0DU5rdI/Vw9NT2BcWUI/AAAAAAAAuFs/njjSqjozpRoWi5cwiiMzcMNr_jcWdYiKwCLcB/s1600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3384376" cy="2227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2.bp.blogspot.com/-qujt-UyPjP4/Vw9NT43ZiTI/AAAAAAAAuF0/DE5eBSsNYe0OJw1U0sbXk9GyJl8kTQc7QCLcB/s1600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01008"/>
            <a:ext cx="2824770" cy="2279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閃靈快手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92694"/>
            <a:ext cx="4762500" cy="166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27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560" y="1628800"/>
            <a:ext cx="7408333" cy="345069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首先，將所有的卡牌全部攤開讓所有玩家觀看。</a:t>
            </a:r>
            <a:endParaRPr lang="en-US" altLang="zh-TW" dirty="0" smtClean="0"/>
          </a:p>
          <a:p>
            <a:r>
              <a:rPr lang="zh-TW" altLang="en-US" dirty="0" smtClean="0"/>
              <a:t>各玩家猜拳，最贏的該名玩家，可自行擺放木偶，擺好之後，最快搶到符合該題目的卡牌獲勝。</a:t>
            </a:r>
            <a:endParaRPr lang="en-US" altLang="zh-TW" dirty="0" smtClean="0"/>
          </a:p>
          <a:p>
            <a:r>
              <a:rPr lang="zh-TW" altLang="en-US" dirty="0" smtClean="0"/>
              <a:t>每回合獲勝的玩家，可取得出題優先權。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978896" cy="1252728"/>
          </a:xfrm>
        </p:spPr>
        <p:txBody>
          <a:bodyPr/>
          <a:lstStyle/>
          <a:p>
            <a:r>
              <a:rPr lang="zh-TW" altLang="en-US" dirty="0"/>
              <a:t>修改項目</a:t>
            </a:r>
          </a:p>
        </p:txBody>
      </p:sp>
      <p:pic>
        <p:nvPicPr>
          <p:cNvPr id="4" name="Picture 2" descr="「閃靈快手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01333"/>
            <a:ext cx="3592740" cy="238568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00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4" y="1988840"/>
            <a:ext cx="7408333" cy="3450696"/>
          </a:xfrm>
        </p:spPr>
        <p:txBody>
          <a:bodyPr/>
          <a:lstStyle/>
          <a:p>
            <a:r>
              <a:rPr lang="zh-TW" altLang="en-US" dirty="0"/>
              <a:t>閃靈</a:t>
            </a:r>
            <a:r>
              <a:rPr lang="zh-TW" altLang="en-US" dirty="0" smtClean="0"/>
              <a:t>快手遊戲</a:t>
            </a:r>
            <a:r>
              <a:rPr lang="zh-TW" altLang="en-US" dirty="0"/>
              <a:t>測試玩家們的圖像辨識力、推理判斷力及行動反應</a:t>
            </a:r>
            <a:r>
              <a:rPr lang="zh-TW" altLang="en-US" dirty="0" smtClean="0"/>
              <a:t>力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404664"/>
            <a:ext cx="4680520" cy="1252728"/>
          </a:xfrm>
        </p:spPr>
        <p:txBody>
          <a:bodyPr/>
          <a:lstStyle/>
          <a:p>
            <a:r>
              <a:rPr lang="zh-TW" altLang="en-US" dirty="0" smtClean="0"/>
              <a:t>遊戲機制</a:t>
            </a:r>
            <a:endParaRPr lang="zh-TW" altLang="en-US" dirty="0"/>
          </a:p>
        </p:txBody>
      </p:sp>
      <p:sp>
        <p:nvSpPr>
          <p:cNvPr id="4" name="向下箭號 3"/>
          <p:cNvSpPr/>
          <p:nvPr/>
        </p:nvSpPr>
        <p:spPr>
          <a:xfrm flipH="1">
            <a:off x="3947709" y="2780928"/>
            <a:ext cx="432047" cy="46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「哆寶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84" y="3501008"/>
            <a:ext cx="4397375" cy="29337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404664"/>
            <a:ext cx="4680520" cy="1252728"/>
          </a:xfrm>
        </p:spPr>
        <p:txBody>
          <a:bodyPr/>
          <a:lstStyle/>
          <a:p>
            <a:r>
              <a:rPr lang="zh-TW" altLang="en-US" dirty="0" smtClean="0"/>
              <a:t>相關報導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053014" cy="521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9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00075"/>
            <a:ext cx="7877175" cy="5657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6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6042</TotalTime>
  <Words>260</Words>
  <Application>Microsoft Office PowerPoint</Application>
  <PresentationFormat>如螢幕大小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自訂設計</vt:lpstr>
      <vt:lpstr>波形</vt:lpstr>
      <vt:lpstr>閃靈快手</vt:lpstr>
      <vt:lpstr>PowerPoint 簡報</vt:lpstr>
      <vt:lpstr>PowerPoint 簡報</vt:lpstr>
      <vt:lpstr>遊戲規則</vt:lpstr>
      <vt:lpstr>PowerPoint 簡報</vt:lpstr>
      <vt:lpstr>修改項目</vt:lpstr>
      <vt:lpstr>遊戲機制</vt:lpstr>
      <vt:lpstr>相關報導</vt:lpstr>
      <vt:lpstr>PowerPoint 簡報</vt:lpstr>
      <vt:lpstr>總結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資訊安全政策實施 對資訊安全文化 與資訊安全有效性影響之研究</dc:title>
  <dc:creator>ROGER</dc:creator>
  <cp:lastModifiedBy>ROGER</cp:lastModifiedBy>
  <cp:revision>218</cp:revision>
  <dcterms:created xsi:type="dcterms:W3CDTF">2013-09-07T04:57:00Z</dcterms:created>
  <dcterms:modified xsi:type="dcterms:W3CDTF">2016-11-30T12:15:51Z</dcterms:modified>
</cp:coreProperties>
</file>