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4" r:id="rId5"/>
    <p:sldId id="273" r:id="rId6"/>
    <p:sldId id="280" r:id="rId7"/>
    <p:sldId id="279" r:id="rId8"/>
    <p:sldId id="277" r:id="rId9"/>
    <p:sldId id="275" r:id="rId10"/>
    <p:sldId id="276" r:id="rId11"/>
    <p:sldId id="267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92D"/>
    <a:srgbClr val="DAECFA"/>
    <a:srgbClr val="595959"/>
    <a:srgbClr val="4472C4"/>
    <a:srgbClr val="FFFFFF"/>
    <a:srgbClr val="F6F6F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angoni" userId="1143dd8dbfcf46ca" providerId="LiveId" clId="{98B30354-F798-4B17-9E10-ABF83C2E89EA}"/>
    <pc:docChg chg="undo redo custSel addSld delSld modSld sldOrd">
      <pc:chgData name="Rafael Marangoni" userId="1143dd8dbfcf46ca" providerId="LiveId" clId="{98B30354-F798-4B17-9E10-ABF83C2E89EA}" dt="2024-03-27T02:27:17.006" v="6490" actId="313"/>
      <pc:docMkLst>
        <pc:docMk/>
      </pc:docMkLst>
      <pc:sldChg chg="addSp delSp modSp mod">
        <pc:chgData name="Rafael Marangoni" userId="1143dd8dbfcf46ca" providerId="LiveId" clId="{98B30354-F798-4B17-9E10-ABF83C2E89EA}" dt="2024-03-26T23:55:33.275" v="78" actId="1076"/>
        <pc:sldMkLst>
          <pc:docMk/>
          <pc:sldMk cId="370164896" sldId="256"/>
        </pc:sldMkLst>
        <pc:spChg chg="mod">
          <ac:chgData name="Rafael Marangoni" userId="1143dd8dbfcf46ca" providerId="LiveId" clId="{98B30354-F798-4B17-9E10-ABF83C2E89EA}" dt="2024-03-26T23:55:21.913" v="75" actId="208"/>
          <ac:spMkLst>
            <pc:docMk/>
            <pc:sldMk cId="370164896" sldId="256"/>
            <ac:spMk id="10" creationId="{92A87DE0-63AD-3CC0-2C09-2550DE74743A}"/>
          </ac:spMkLst>
        </pc:spChg>
        <pc:picChg chg="add del mod">
          <ac:chgData name="Rafael Marangoni" userId="1143dd8dbfcf46ca" providerId="LiveId" clId="{98B30354-F798-4B17-9E10-ABF83C2E89EA}" dt="2024-03-26T23:48:13.288" v="3" actId="478"/>
          <ac:picMkLst>
            <pc:docMk/>
            <pc:sldMk cId="370164896" sldId="256"/>
            <ac:picMk id="4" creationId="{B3638E4A-9AE9-58F3-FA2C-491C605EB01F}"/>
          </ac:picMkLst>
        </pc:picChg>
        <pc:picChg chg="add mod">
          <ac:chgData name="Rafael Marangoni" userId="1143dd8dbfcf46ca" providerId="LiveId" clId="{98B30354-F798-4B17-9E10-ABF83C2E89EA}" dt="2024-03-26T23:55:33.275" v="78" actId="1076"/>
          <ac:picMkLst>
            <pc:docMk/>
            <pc:sldMk cId="370164896" sldId="256"/>
            <ac:picMk id="6" creationId="{1A170386-7DCB-7562-DD58-106879A4C28D}"/>
          </ac:picMkLst>
        </pc:picChg>
        <pc:picChg chg="add mod ord">
          <ac:chgData name="Rafael Marangoni" userId="1143dd8dbfcf46ca" providerId="LiveId" clId="{98B30354-F798-4B17-9E10-ABF83C2E89EA}" dt="2024-03-26T23:54:50.705" v="71" actId="1076"/>
          <ac:picMkLst>
            <pc:docMk/>
            <pc:sldMk cId="370164896" sldId="256"/>
            <ac:picMk id="8" creationId="{AE16EFEC-5AD2-385F-2893-A159B628D902}"/>
          </ac:picMkLst>
        </pc:picChg>
        <pc:picChg chg="mod">
          <ac:chgData name="Rafael Marangoni" userId="1143dd8dbfcf46ca" providerId="LiveId" clId="{98B30354-F798-4B17-9E10-ABF83C2E89EA}" dt="2024-03-26T23:55:28.258" v="76" actId="1076"/>
          <ac:picMkLst>
            <pc:docMk/>
            <pc:sldMk cId="370164896" sldId="256"/>
            <ac:picMk id="15" creationId="{03EC179C-CEBA-5258-2D8D-B28E366DE571}"/>
          </ac:picMkLst>
        </pc:picChg>
      </pc:sldChg>
      <pc:sldChg chg="modSp mod">
        <pc:chgData name="Rafael Marangoni" userId="1143dd8dbfcf46ca" providerId="LiveId" clId="{98B30354-F798-4B17-9E10-ABF83C2E89EA}" dt="2024-03-27T00:24:09.981" v="2297" actId="20577"/>
        <pc:sldMkLst>
          <pc:docMk/>
          <pc:sldMk cId="4108272986" sldId="258"/>
        </pc:sldMkLst>
        <pc:spChg chg="mod">
          <ac:chgData name="Rafael Marangoni" userId="1143dd8dbfcf46ca" providerId="LiveId" clId="{98B30354-F798-4B17-9E10-ABF83C2E89EA}" dt="2024-03-27T00:24:09.981" v="2297" actId="20577"/>
          <ac:spMkLst>
            <pc:docMk/>
            <pc:sldMk cId="4108272986" sldId="258"/>
            <ac:spMk id="12" creationId="{52A495E5-F26E-7583-32FA-507A343274F8}"/>
          </ac:spMkLst>
        </pc:spChg>
      </pc:sldChg>
      <pc:sldChg chg="addSp delSp modSp mod">
        <pc:chgData name="Rafael Marangoni" userId="1143dd8dbfcf46ca" providerId="LiveId" clId="{98B30354-F798-4B17-9E10-ABF83C2E89EA}" dt="2024-03-27T00:21:13.329" v="2132" actId="20577"/>
        <pc:sldMkLst>
          <pc:docMk/>
          <pc:sldMk cId="1003639824" sldId="264"/>
        </pc:sldMkLst>
        <pc:spChg chg="add mod">
          <ac:chgData name="Rafael Marangoni" userId="1143dd8dbfcf46ca" providerId="LiveId" clId="{98B30354-F798-4B17-9E10-ABF83C2E89EA}" dt="2024-03-27T00:21:13.329" v="2132" actId="20577"/>
          <ac:spMkLst>
            <pc:docMk/>
            <pc:sldMk cId="1003639824" sldId="264"/>
            <ac:spMk id="3" creationId="{C48A2767-6E78-0238-71B6-756BF9EE2890}"/>
          </ac:spMkLst>
        </pc:spChg>
        <pc:spChg chg="mod">
          <ac:chgData name="Rafael Marangoni" userId="1143dd8dbfcf46ca" providerId="LiveId" clId="{98B30354-F798-4B17-9E10-ABF83C2E89EA}" dt="2024-03-27T00:20:28.711" v="2117" actId="1076"/>
          <ac:spMkLst>
            <pc:docMk/>
            <pc:sldMk cId="1003639824" sldId="264"/>
            <ac:spMk id="11" creationId="{6C6362C2-B1D1-BD6A-67CC-9ADD4BA9E6B6}"/>
          </ac:spMkLst>
        </pc:spChg>
        <pc:spChg chg="mod">
          <ac:chgData name="Rafael Marangoni" userId="1143dd8dbfcf46ca" providerId="LiveId" clId="{98B30354-F798-4B17-9E10-ABF83C2E89EA}" dt="2024-03-27T00:20:28.711" v="2117" actId="1076"/>
          <ac:spMkLst>
            <pc:docMk/>
            <pc:sldMk cId="1003639824" sldId="264"/>
            <ac:spMk id="19" creationId="{2A0668FC-7DF6-D9D7-C0F1-D3E99EC73047}"/>
          </ac:spMkLst>
        </pc:spChg>
        <pc:graphicFrameChg chg="add del mod">
          <ac:chgData name="Rafael Marangoni" userId="1143dd8dbfcf46ca" providerId="LiveId" clId="{98B30354-F798-4B17-9E10-ABF83C2E89EA}" dt="2024-03-27T00:12:06.237" v="1491" actId="478"/>
          <ac:graphicFrameMkLst>
            <pc:docMk/>
            <pc:sldMk cId="1003639824" sldId="264"/>
            <ac:graphicFrameMk id="12" creationId="{4EB1EB48-3CB3-EC16-1699-ED94C26E9840}"/>
          </ac:graphicFrameMkLst>
        </pc:graphicFrameChg>
        <pc:picChg chg="add mod">
          <ac:chgData name="Rafael Marangoni" userId="1143dd8dbfcf46ca" providerId="LiveId" clId="{98B30354-F798-4B17-9E10-ABF83C2E89EA}" dt="2024-03-27T00:20:28.711" v="2117" actId="1076"/>
          <ac:picMkLst>
            <pc:docMk/>
            <pc:sldMk cId="1003639824" sldId="264"/>
            <ac:picMk id="4" creationId="{0BC59396-B495-05C6-5754-6ECC29ABB14C}"/>
          </ac:picMkLst>
        </pc:picChg>
        <pc:picChg chg="add mod">
          <ac:chgData name="Rafael Marangoni" userId="1143dd8dbfcf46ca" providerId="LiveId" clId="{98B30354-F798-4B17-9E10-ABF83C2E89EA}" dt="2024-03-27T00:20:28.711" v="2117" actId="1076"/>
          <ac:picMkLst>
            <pc:docMk/>
            <pc:sldMk cId="1003639824" sldId="264"/>
            <ac:picMk id="7" creationId="{C9D1D85E-08F4-988D-355A-CF9E25E3BB3D}"/>
          </ac:picMkLst>
        </pc:picChg>
        <pc:picChg chg="add mod">
          <ac:chgData name="Rafael Marangoni" userId="1143dd8dbfcf46ca" providerId="LiveId" clId="{98B30354-F798-4B17-9E10-ABF83C2E89EA}" dt="2024-03-27T00:20:28.711" v="2117" actId="1076"/>
          <ac:picMkLst>
            <pc:docMk/>
            <pc:sldMk cId="1003639824" sldId="264"/>
            <ac:picMk id="9" creationId="{2E8FBF08-42BC-CC21-5EDE-C2FFFFE42980}"/>
          </ac:picMkLst>
        </pc:picChg>
        <pc:picChg chg="del">
          <ac:chgData name="Rafael Marangoni" userId="1143dd8dbfcf46ca" providerId="LiveId" clId="{98B30354-F798-4B17-9E10-ABF83C2E89EA}" dt="2024-03-27T00:00:47.822" v="724" actId="478"/>
          <ac:picMkLst>
            <pc:docMk/>
            <pc:sldMk cId="1003639824" sldId="264"/>
            <ac:picMk id="13" creationId="{F9E9ECC0-9458-94CF-4627-0CF241F5A727}"/>
          </ac:picMkLst>
        </pc:picChg>
        <pc:picChg chg="del">
          <ac:chgData name="Rafael Marangoni" userId="1143dd8dbfcf46ca" providerId="LiveId" clId="{98B30354-F798-4B17-9E10-ABF83C2E89EA}" dt="2024-03-27T00:00:47.822" v="724" actId="478"/>
          <ac:picMkLst>
            <pc:docMk/>
            <pc:sldMk cId="1003639824" sldId="264"/>
            <ac:picMk id="16" creationId="{2AC45356-6836-2EFE-68AB-E6B8EEFAEAE6}"/>
          </ac:picMkLst>
        </pc:picChg>
        <pc:picChg chg="add mod">
          <ac:chgData name="Rafael Marangoni" userId="1143dd8dbfcf46ca" providerId="LiveId" clId="{98B30354-F798-4B17-9E10-ABF83C2E89EA}" dt="2024-03-27T00:20:28.711" v="2117" actId="1076"/>
          <ac:picMkLst>
            <pc:docMk/>
            <pc:sldMk cId="1003639824" sldId="264"/>
            <ac:picMk id="17" creationId="{5DA280A5-BF87-3179-7B35-89A8B215C516}"/>
          </ac:picMkLst>
        </pc:picChg>
        <pc:picChg chg="del">
          <ac:chgData name="Rafael Marangoni" userId="1143dd8dbfcf46ca" providerId="LiveId" clId="{98B30354-F798-4B17-9E10-ABF83C2E89EA}" dt="2024-03-27T00:00:47.822" v="724" actId="478"/>
          <ac:picMkLst>
            <pc:docMk/>
            <pc:sldMk cId="1003639824" sldId="264"/>
            <ac:picMk id="18" creationId="{269F7439-1D33-C5A8-374B-6751FAF199F8}"/>
          </ac:picMkLst>
        </pc:picChg>
        <pc:picChg chg="add mod">
          <ac:chgData name="Rafael Marangoni" userId="1143dd8dbfcf46ca" providerId="LiveId" clId="{98B30354-F798-4B17-9E10-ABF83C2E89EA}" dt="2024-03-27T00:20:28.711" v="2117" actId="1076"/>
          <ac:picMkLst>
            <pc:docMk/>
            <pc:sldMk cId="1003639824" sldId="264"/>
            <ac:picMk id="21" creationId="{54FC9B93-D436-E93D-C8EB-E77A9EAA141B}"/>
          </ac:picMkLst>
        </pc:picChg>
        <pc:picChg chg="add mod">
          <ac:chgData name="Rafael Marangoni" userId="1143dd8dbfcf46ca" providerId="LiveId" clId="{98B30354-F798-4B17-9E10-ABF83C2E89EA}" dt="2024-03-27T00:20:28.711" v="2117" actId="1076"/>
          <ac:picMkLst>
            <pc:docMk/>
            <pc:sldMk cId="1003639824" sldId="264"/>
            <ac:picMk id="23" creationId="{FD426639-043F-A566-AC7E-78334AA9240D}"/>
          </ac:picMkLst>
        </pc:picChg>
        <pc:picChg chg="add mod">
          <ac:chgData name="Rafael Marangoni" userId="1143dd8dbfcf46ca" providerId="LiveId" clId="{98B30354-F798-4B17-9E10-ABF83C2E89EA}" dt="2024-03-27T00:20:28.711" v="2117" actId="1076"/>
          <ac:picMkLst>
            <pc:docMk/>
            <pc:sldMk cId="1003639824" sldId="264"/>
            <ac:picMk id="25" creationId="{B4220E52-B7F3-D304-1E2A-024E9C0696DD}"/>
          </ac:picMkLst>
        </pc:picChg>
        <pc:cxnChg chg="mod">
          <ac:chgData name="Rafael Marangoni" userId="1143dd8dbfcf46ca" providerId="LiveId" clId="{98B30354-F798-4B17-9E10-ABF83C2E89EA}" dt="2024-03-27T00:20:20.705" v="2116" actId="1076"/>
          <ac:cxnSpMkLst>
            <pc:docMk/>
            <pc:sldMk cId="1003639824" sldId="264"/>
            <ac:cxnSpMk id="5" creationId="{E6932728-6220-0FA9-C6D4-2A3A4D494D3C}"/>
          </ac:cxnSpMkLst>
        </pc:cxnChg>
      </pc:sldChg>
      <pc:sldChg chg="addSp delSp modSp mod">
        <pc:chgData name="Rafael Marangoni" userId="1143dd8dbfcf46ca" providerId="LiveId" clId="{98B30354-F798-4B17-9E10-ABF83C2E89EA}" dt="2024-03-27T02:27:17.006" v="6490" actId="313"/>
        <pc:sldMkLst>
          <pc:docMk/>
          <pc:sldMk cId="1630745331" sldId="267"/>
        </pc:sldMkLst>
        <pc:spChg chg="mod">
          <ac:chgData name="Rafael Marangoni" userId="1143dd8dbfcf46ca" providerId="LiveId" clId="{98B30354-F798-4B17-9E10-ABF83C2E89EA}" dt="2024-03-27T00:24:25.974" v="2315" actId="20577"/>
          <ac:spMkLst>
            <pc:docMk/>
            <pc:sldMk cId="1630745331" sldId="267"/>
            <ac:spMk id="2" creationId="{E9F959B9-3636-1BF3-D0F3-8D8F40DB5BC0}"/>
          </ac:spMkLst>
        </pc:spChg>
        <pc:spChg chg="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3" creationId="{EA2BD726-5AE8-CBF7-0D64-1FE73F9A18AC}"/>
          </ac:spMkLst>
        </pc:spChg>
        <pc:spChg chg="add del mod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4" creationId="{67DFD7FB-618A-C29B-7A09-AC7F73241DE7}"/>
          </ac:spMkLst>
        </pc:spChg>
        <pc:spChg chg="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6" creationId="{212A81D2-AEE5-E814-A3A2-3DF555F19912}"/>
          </ac:spMkLst>
        </pc:spChg>
        <pc:spChg chg="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7" creationId="{90C0A49E-F352-8858-5B32-23E22876C021}"/>
          </ac:spMkLst>
        </pc:spChg>
        <pc:spChg chg="add del mod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9" creationId="{C33A7EB4-A552-10E0-F39C-FDD0D5E060EA}"/>
          </ac:spMkLst>
        </pc:spChg>
        <pc:spChg chg="add mod">
          <ac:chgData name="Rafael Marangoni" userId="1143dd8dbfcf46ca" providerId="LiveId" clId="{98B30354-F798-4B17-9E10-ABF83C2E89EA}" dt="2024-03-27T02:27:17.006" v="6490" actId="313"/>
          <ac:spMkLst>
            <pc:docMk/>
            <pc:sldMk cId="1630745331" sldId="267"/>
            <ac:spMk id="11" creationId="{C86106FB-A635-BBE9-46EE-A505208EE043}"/>
          </ac:spMkLst>
        </pc:spChg>
        <pc:spChg chg="add del mod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12" creationId="{BD712F54-AE7D-63A2-F452-A0DFCF1BB43B}"/>
          </ac:spMkLst>
        </pc:spChg>
        <pc:spChg chg="add 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13" creationId="{772EF628-03E1-E90F-2A5A-7F8D0D13FC7A}"/>
          </ac:spMkLst>
        </pc:spChg>
        <pc:spChg chg="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15" creationId="{9512F1DD-A73C-51DC-779B-83D7E7EB575B}"/>
          </ac:spMkLst>
        </pc:spChg>
        <pc:spChg chg="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17" creationId="{A6513F30-EABF-AF62-4887-58665D26313B}"/>
          </ac:spMkLst>
        </pc:spChg>
        <pc:spChg chg="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18" creationId="{410D571F-1812-E243-2FA6-CD66D6687ED9}"/>
          </ac:spMkLst>
        </pc:spChg>
        <pc:spChg chg="del">
          <ac:chgData name="Rafael Marangoni" userId="1143dd8dbfcf46ca" providerId="LiveId" clId="{98B30354-F798-4B17-9E10-ABF83C2E89EA}" dt="2024-03-27T00:24:33.547" v="2316" actId="478"/>
          <ac:spMkLst>
            <pc:docMk/>
            <pc:sldMk cId="1630745331" sldId="267"/>
            <ac:spMk id="19" creationId="{6D4BDD6E-B21C-0ED7-154F-DEF920178544}"/>
          </ac:spMkLst>
        </pc:spChg>
        <pc:cxnChg chg="del">
          <ac:chgData name="Rafael Marangoni" userId="1143dd8dbfcf46ca" providerId="LiveId" clId="{98B30354-F798-4B17-9E10-ABF83C2E89EA}" dt="2024-03-27T00:24:33.547" v="2316" actId="478"/>
          <ac:cxnSpMkLst>
            <pc:docMk/>
            <pc:sldMk cId="1630745331" sldId="267"/>
            <ac:cxnSpMk id="8" creationId="{2340A985-7C0B-BAB9-FFC6-EDAED30D23E8}"/>
          </ac:cxnSpMkLst>
        </pc:cxnChg>
      </pc:sldChg>
      <pc:sldChg chg="addSp delSp modSp mod modAnim">
        <pc:chgData name="Rafael Marangoni" userId="1143dd8dbfcf46ca" providerId="LiveId" clId="{98B30354-F798-4B17-9E10-ABF83C2E89EA}" dt="2024-03-27T01:37:58.744" v="3296"/>
        <pc:sldMkLst>
          <pc:docMk/>
          <pc:sldMk cId="2262439374" sldId="273"/>
        </pc:sldMkLst>
        <pc:spChg chg="mod">
          <ac:chgData name="Rafael Marangoni" userId="1143dd8dbfcf46ca" providerId="LiveId" clId="{98B30354-F798-4B17-9E10-ABF83C2E89EA}" dt="2024-03-27T01:22:20.581" v="2374" actId="20577"/>
          <ac:spMkLst>
            <pc:docMk/>
            <pc:sldMk cId="2262439374" sldId="273"/>
            <ac:spMk id="2" creationId="{E9F959B9-3636-1BF3-D0F3-8D8F40DB5BC0}"/>
          </ac:spMkLst>
        </pc:spChg>
        <pc:spChg chg="del">
          <ac:chgData name="Rafael Marangoni" userId="1143dd8dbfcf46ca" providerId="LiveId" clId="{98B30354-F798-4B17-9E10-ABF83C2E89EA}" dt="2024-03-27T01:19:07.527" v="2318" actId="478"/>
          <ac:spMkLst>
            <pc:docMk/>
            <pc:sldMk cId="2262439374" sldId="273"/>
            <ac:spMk id="3" creationId="{FC5D0CFB-97A1-7A3C-03B4-9F7829A81DE9}"/>
          </ac:spMkLst>
        </pc:spChg>
        <pc:spChg chg="del">
          <ac:chgData name="Rafael Marangoni" userId="1143dd8dbfcf46ca" providerId="LiveId" clId="{98B30354-F798-4B17-9E10-ABF83C2E89EA}" dt="2024-03-27T01:19:07.527" v="2318" actId="478"/>
          <ac:spMkLst>
            <pc:docMk/>
            <pc:sldMk cId="2262439374" sldId="273"/>
            <ac:spMk id="4" creationId="{36C04332-A3EA-9EE4-BD0F-168A20CBD76C}"/>
          </ac:spMkLst>
        </pc:spChg>
        <pc:spChg chg="del">
          <ac:chgData name="Rafael Marangoni" userId="1143dd8dbfcf46ca" providerId="LiveId" clId="{98B30354-F798-4B17-9E10-ABF83C2E89EA}" dt="2024-03-27T01:19:04.693" v="2317" actId="478"/>
          <ac:spMkLst>
            <pc:docMk/>
            <pc:sldMk cId="2262439374" sldId="273"/>
            <ac:spMk id="6" creationId="{6299D04F-828E-B6B5-80CE-2A69A669C073}"/>
          </ac:spMkLst>
        </pc:spChg>
        <pc:spChg chg="del">
          <ac:chgData name="Rafael Marangoni" userId="1143dd8dbfcf46ca" providerId="LiveId" clId="{98B30354-F798-4B17-9E10-ABF83C2E89EA}" dt="2024-03-27T01:19:04.693" v="2317" actId="478"/>
          <ac:spMkLst>
            <pc:docMk/>
            <pc:sldMk cId="2262439374" sldId="273"/>
            <ac:spMk id="7" creationId="{895D5467-9474-9D97-BE15-0188844761EB}"/>
          </ac:spMkLst>
        </pc:spChg>
        <pc:spChg chg="del">
          <ac:chgData name="Rafael Marangoni" userId="1143dd8dbfcf46ca" providerId="LiveId" clId="{98B30354-F798-4B17-9E10-ABF83C2E89EA}" dt="2024-03-27T01:19:04.693" v="2317" actId="478"/>
          <ac:spMkLst>
            <pc:docMk/>
            <pc:sldMk cId="2262439374" sldId="273"/>
            <ac:spMk id="8" creationId="{29D00EA5-A939-2A92-9A29-1A822D1E8AEF}"/>
          </ac:spMkLst>
        </pc:spChg>
        <pc:spChg chg="del">
          <ac:chgData name="Rafael Marangoni" userId="1143dd8dbfcf46ca" providerId="LiveId" clId="{98B30354-F798-4B17-9E10-ABF83C2E89EA}" dt="2024-03-27T01:19:04.693" v="2317" actId="478"/>
          <ac:spMkLst>
            <pc:docMk/>
            <pc:sldMk cId="2262439374" sldId="273"/>
            <ac:spMk id="9" creationId="{DE3B53FF-A92D-1BAF-93A7-3D906F5A6214}"/>
          </ac:spMkLst>
        </pc:spChg>
        <pc:spChg chg="del">
          <ac:chgData name="Rafael Marangoni" userId="1143dd8dbfcf46ca" providerId="LiveId" clId="{98B30354-F798-4B17-9E10-ABF83C2E89EA}" dt="2024-03-27T01:19:04.693" v="2317" actId="478"/>
          <ac:spMkLst>
            <pc:docMk/>
            <pc:sldMk cId="2262439374" sldId="273"/>
            <ac:spMk id="12" creationId="{9F67A414-2954-84DF-7573-57CED32E28FE}"/>
          </ac:spMkLst>
        </pc:spChg>
        <pc:spChg chg="add del mod">
          <ac:chgData name="Rafael Marangoni" userId="1143dd8dbfcf46ca" providerId="LiveId" clId="{98B30354-F798-4B17-9E10-ABF83C2E89EA}" dt="2024-03-27T01:27:55.797" v="2845" actId="14100"/>
          <ac:spMkLst>
            <pc:docMk/>
            <pc:sldMk cId="2262439374" sldId="273"/>
            <ac:spMk id="15" creationId="{50E81091-6ACA-C28C-F78D-A95CE3DFD81E}"/>
          </ac:spMkLst>
        </pc:spChg>
        <pc:spChg chg="add mod">
          <ac:chgData name="Rafael Marangoni" userId="1143dd8dbfcf46ca" providerId="LiveId" clId="{98B30354-F798-4B17-9E10-ABF83C2E89EA}" dt="2024-03-27T01:21:59.496" v="2345" actId="164"/>
          <ac:spMkLst>
            <pc:docMk/>
            <pc:sldMk cId="2262439374" sldId="273"/>
            <ac:spMk id="16" creationId="{D56F9101-898E-F92C-B738-5803EC7CBABF}"/>
          </ac:spMkLst>
        </pc:spChg>
        <pc:spChg chg="add mod">
          <ac:chgData name="Rafael Marangoni" userId="1143dd8dbfcf46ca" providerId="LiveId" clId="{98B30354-F798-4B17-9E10-ABF83C2E89EA}" dt="2024-03-27T01:27:06.216" v="2817" actId="1076"/>
          <ac:spMkLst>
            <pc:docMk/>
            <pc:sldMk cId="2262439374" sldId="273"/>
            <ac:spMk id="17" creationId="{0AEB6864-1321-E615-0CC4-2C703345B127}"/>
          </ac:spMkLst>
        </pc:spChg>
        <pc:spChg chg="add mod">
          <ac:chgData name="Rafael Marangoni" userId="1143dd8dbfcf46ca" providerId="LiveId" clId="{98B30354-F798-4B17-9E10-ABF83C2E89EA}" dt="2024-03-27T01:25:27.612" v="2603" actId="20577"/>
          <ac:spMkLst>
            <pc:docMk/>
            <pc:sldMk cId="2262439374" sldId="273"/>
            <ac:spMk id="19" creationId="{AF0C57F5-9D52-51F3-79DF-12214211BC39}"/>
          </ac:spMkLst>
        </pc:spChg>
        <pc:spChg chg="mod">
          <ac:chgData name="Rafael Marangoni" userId="1143dd8dbfcf46ca" providerId="LiveId" clId="{98B30354-F798-4B17-9E10-ABF83C2E89EA}" dt="2024-03-27T01:24:51.177" v="2586" actId="571"/>
          <ac:spMkLst>
            <pc:docMk/>
            <pc:sldMk cId="2262439374" sldId="273"/>
            <ac:spMk id="22" creationId="{8D87A6CC-3604-BFDE-B991-D3F124DF7783}"/>
          </ac:spMkLst>
        </pc:spChg>
        <pc:spChg chg="mod">
          <ac:chgData name="Rafael Marangoni" userId="1143dd8dbfcf46ca" providerId="LiveId" clId="{98B30354-F798-4B17-9E10-ABF83C2E89EA}" dt="2024-03-27T01:24:51.177" v="2586" actId="571"/>
          <ac:spMkLst>
            <pc:docMk/>
            <pc:sldMk cId="2262439374" sldId="273"/>
            <ac:spMk id="23" creationId="{CCFC6A56-D0A5-C1DF-5BF3-1C763776389E}"/>
          </ac:spMkLst>
        </pc:spChg>
        <pc:spChg chg="mod">
          <ac:chgData name="Rafael Marangoni" userId="1143dd8dbfcf46ca" providerId="LiveId" clId="{98B30354-F798-4B17-9E10-ABF83C2E89EA}" dt="2024-03-27T01:24:51.177" v="2586" actId="571"/>
          <ac:spMkLst>
            <pc:docMk/>
            <pc:sldMk cId="2262439374" sldId="273"/>
            <ac:spMk id="24" creationId="{0A2253F1-1505-9C8C-A4FD-9DD905B4F7D0}"/>
          </ac:spMkLst>
        </pc:spChg>
        <pc:spChg chg="add mod">
          <ac:chgData name="Rafael Marangoni" userId="1143dd8dbfcf46ca" providerId="LiveId" clId="{98B30354-F798-4B17-9E10-ABF83C2E89EA}" dt="2024-03-27T01:24:51.177" v="2586" actId="571"/>
          <ac:spMkLst>
            <pc:docMk/>
            <pc:sldMk cId="2262439374" sldId="273"/>
            <ac:spMk id="25" creationId="{1A91EBA2-101F-5544-BB25-A1BA1A392D29}"/>
          </ac:spMkLst>
        </pc:spChg>
        <pc:spChg chg="add mod">
          <ac:chgData name="Rafael Marangoni" userId="1143dd8dbfcf46ca" providerId="LiveId" clId="{98B30354-F798-4B17-9E10-ABF83C2E89EA}" dt="2024-03-27T01:26:34.514" v="2744" actId="20577"/>
          <ac:spMkLst>
            <pc:docMk/>
            <pc:sldMk cId="2262439374" sldId="273"/>
            <ac:spMk id="26" creationId="{96C74046-3150-4BFD-DC65-2C74BFD3F063}"/>
          </ac:spMkLst>
        </pc:spChg>
        <pc:spChg chg="add mod">
          <ac:chgData name="Rafael Marangoni" userId="1143dd8dbfcf46ca" providerId="LiveId" clId="{98B30354-F798-4B17-9E10-ABF83C2E89EA}" dt="2024-03-27T01:34:03.363" v="3020" actId="20577"/>
          <ac:spMkLst>
            <pc:docMk/>
            <pc:sldMk cId="2262439374" sldId="273"/>
            <ac:spMk id="27" creationId="{2A4FB5DE-583E-2F3F-E16A-D6B90A44EB34}"/>
          </ac:spMkLst>
        </pc:spChg>
        <pc:spChg chg="add mod">
          <ac:chgData name="Rafael Marangoni" userId="1143dd8dbfcf46ca" providerId="LiveId" clId="{98B30354-F798-4B17-9E10-ABF83C2E89EA}" dt="2024-03-27T01:37:03.684" v="3289" actId="313"/>
          <ac:spMkLst>
            <pc:docMk/>
            <pc:sldMk cId="2262439374" sldId="273"/>
            <ac:spMk id="28" creationId="{FF5386AD-638A-718F-889D-BECF3AB011F5}"/>
          </ac:spMkLst>
        </pc:spChg>
        <pc:spChg chg="add mod">
          <ac:chgData name="Rafael Marangoni" userId="1143dd8dbfcf46ca" providerId="LiveId" clId="{98B30354-F798-4B17-9E10-ABF83C2E89EA}" dt="2024-03-27T01:35:52.612" v="3100" actId="207"/>
          <ac:spMkLst>
            <pc:docMk/>
            <pc:sldMk cId="2262439374" sldId="273"/>
            <ac:spMk id="29" creationId="{01717E57-55A1-6B78-EC45-F861C4E77B2A}"/>
          </ac:spMkLst>
        </pc:spChg>
        <pc:grpChg chg="add mod">
          <ac:chgData name="Rafael Marangoni" userId="1143dd8dbfcf46ca" providerId="LiveId" clId="{98B30354-F798-4B17-9E10-ABF83C2E89EA}" dt="2024-03-27T01:34:52.897" v="3024" actId="14100"/>
          <ac:grpSpMkLst>
            <pc:docMk/>
            <pc:sldMk cId="2262439374" sldId="273"/>
            <ac:grpSpMk id="18" creationId="{A367B2D6-2162-A537-3BBF-DF4CE6AF9E0E}"/>
          </ac:grpSpMkLst>
        </pc:grpChg>
        <pc:grpChg chg="add mod">
          <ac:chgData name="Rafael Marangoni" userId="1143dd8dbfcf46ca" providerId="LiveId" clId="{98B30354-F798-4B17-9E10-ABF83C2E89EA}" dt="2024-03-27T01:24:51.177" v="2586" actId="571"/>
          <ac:grpSpMkLst>
            <pc:docMk/>
            <pc:sldMk cId="2262439374" sldId="273"/>
            <ac:grpSpMk id="20" creationId="{8750F457-8814-3870-E82C-CE0F8F37E34D}"/>
          </ac:grpSpMkLst>
        </pc:grpChg>
        <pc:picChg chg="add mod modCrop">
          <ac:chgData name="Rafael Marangoni" userId="1143dd8dbfcf46ca" providerId="LiveId" clId="{98B30354-F798-4B17-9E10-ABF83C2E89EA}" dt="2024-03-27T01:28:08.160" v="2846" actId="14100"/>
          <ac:picMkLst>
            <pc:docMk/>
            <pc:sldMk cId="2262439374" sldId="273"/>
            <ac:picMk id="13" creationId="{A2A331DC-D44B-CCB7-4267-C30FACA64A07}"/>
          </ac:picMkLst>
        </pc:picChg>
        <pc:picChg chg="mod">
          <ac:chgData name="Rafael Marangoni" userId="1143dd8dbfcf46ca" providerId="LiveId" clId="{98B30354-F798-4B17-9E10-ABF83C2E89EA}" dt="2024-03-27T01:24:51.177" v="2586" actId="571"/>
          <ac:picMkLst>
            <pc:docMk/>
            <pc:sldMk cId="2262439374" sldId="273"/>
            <ac:picMk id="21" creationId="{70C15469-80A3-90EA-297A-5016C6F69C92}"/>
          </ac:picMkLst>
        </pc:picChg>
      </pc:sldChg>
      <pc:sldChg chg="del">
        <pc:chgData name="Rafael Marangoni" userId="1143dd8dbfcf46ca" providerId="LiveId" clId="{98B30354-F798-4B17-9E10-ABF83C2E89EA}" dt="2024-03-27T01:59:07.964" v="4330" actId="47"/>
        <pc:sldMkLst>
          <pc:docMk/>
          <pc:sldMk cId="4155016288" sldId="274"/>
        </pc:sldMkLst>
      </pc:sldChg>
      <pc:sldChg chg="addSp delSp modSp add mod">
        <pc:chgData name="Rafael Marangoni" userId="1143dd8dbfcf46ca" providerId="LiveId" clId="{98B30354-F798-4B17-9E10-ABF83C2E89EA}" dt="2024-03-27T02:25:42.263" v="6225" actId="14100"/>
        <pc:sldMkLst>
          <pc:docMk/>
          <pc:sldMk cId="2070087048" sldId="275"/>
        </pc:sldMkLst>
        <pc:spChg chg="mod">
          <ac:chgData name="Rafael Marangoni" userId="1143dd8dbfcf46ca" providerId="LiveId" clId="{98B30354-F798-4B17-9E10-ABF83C2E89EA}" dt="2024-03-27T00:23:40.487" v="2258" actId="20577"/>
          <ac:spMkLst>
            <pc:docMk/>
            <pc:sldMk cId="2070087048" sldId="275"/>
            <ac:spMk id="2" creationId="{E9F959B9-3636-1BF3-D0F3-8D8F40DB5BC0}"/>
          </ac:spMkLst>
        </pc:spChg>
        <pc:spChg chg="del">
          <ac:chgData name="Rafael Marangoni" userId="1143dd8dbfcf46ca" providerId="LiveId" clId="{98B30354-F798-4B17-9E10-ABF83C2E89EA}" dt="2024-03-27T01:58:40.468" v="4325" actId="478"/>
          <ac:spMkLst>
            <pc:docMk/>
            <pc:sldMk cId="2070087048" sldId="275"/>
            <ac:spMk id="3" creationId="{FC5D0CFB-97A1-7A3C-03B4-9F7829A81DE9}"/>
          </ac:spMkLst>
        </pc:spChg>
        <pc:spChg chg="del">
          <ac:chgData name="Rafael Marangoni" userId="1143dd8dbfcf46ca" providerId="LiveId" clId="{98B30354-F798-4B17-9E10-ABF83C2E89EA}" dt="2024-03-27T01:58:40.468" v="4325" actId="478"/>
          <ac:spMkLst>
            <pc:docMk/>
            <pc:sldMk cId="2070087048" sldId="275"/>
            <ac:spMk id="4" creationId="{36C04332-A3EA-9EE4-BD0F-168A20CBD76C}"/>
          </ac:spMkLst>
        </pc:spChg>
        <pc:spChg chg="del">
          <ac:chgData name="Rafael Marangoni" userId="1143dd8dbfcf46ca" providerId="LiveId" clId="{98B30354-F798-4B17-9E10-ABF83C2E89EA}" dt="2024-03-27T01:58:36.830" v="4324" actId="478"/>
          <ac:spMkLst>
            <pc:docMk/>
            <pc:sldMk cId="2070087048" sldId="275"/>
            <ac:spMk id="6" creationId="{6299D04F-828E-B6B5-80CE-2A69A669C073}"/>
          </ac:spMkLst>
        </pc:spChg>
        <pc:spChg chg="del">
          <ac:chgData name="Rafael Marangoni" userId="1143dd8dbfcf46ca" providerId="LiveId" clId="{98B30354-F798-4B17-9E10-ABF83C2E89EA}" dt="2024-03-27T01:58:36.830" v="4324" actId="478"/>
          <ac:spMkLst>
            <pc:docMk/>
            <pc:sldMk cId="2070087048" sldId="275"/>
            <ac:spMk id="7" creationId="{895D5467-9474-9D97-BE15-0188844761EB}"/>
          </ac:spMkLst>
        </pc:spChg>
        <pc:spChg chg="del">
          <ac:chgData name="Rafael Marangoni" userId="1143dd8dbfcf46ca" providerId="LiveId" clId="{98B30354-F798-4B17-9E10-ABF83C2E89EA}" dt="2024-03-27T01:58:36.830" v="4324" actId="478"/>
          <ac:spMkLst>
            <pc:docMk/>
            <pc:sldMk cId="2070087048" sldId="275"/>
            <ac:spMk id="8" creationId="{29D00EA5-A939-2A92-9A29-1A822D1E8AEF}"/>
          </ac:spMkLst>
        </pc:spChg>
        <pc:spChg chg="del">
          <ac:chgData name="Rafael Marangoni" userId="1143dd8dbfcf46ca" providerId="LiveId" clId="{98B30354-F798-4B17-9E10-ABF83C2E89EA}" dt="2024-03-27T01:58:36.830" v="4324" actId="478"/>
          <ac:spMkLst>
            <pc:docMk/>
            <pc:sldMk cId="2070087048" sldId="275"/>
            <ac:spMk id="9" creationId="{DE3B53FF-A92D-1BAF-93A7-3D906F5A6214}"/>
          </ac:spMkLst>
        </pc:spChg>
        <pc:spChg chg="add mod">
          <ac:chgData name="Rafael Marangoni" userId="1143dd8dbfcf46ca" providerId="LiveId" clId="{98B30354-F798-4B17-9E10-ABF83C2E89EA}" dt="2024-03-27T01:59:29.602" v="4331"/>
          <ac:spMkLst>
            <pc:docMk/>
            <pc:sldMk cId="2070087048" sldId="275"/>
            <ac:spMk id="11" creationId="{52DA8747-1D52-0132-A999-728DB4F5F1B1}"/>
          </ac:spMkLst>
        </pc:spChg>
        <pc:spChg chg="del">
          <ac:chgData name="Rafael Marangoni" userId="1143dd8dbfcf46ca" providerId="LiveId" clId="{98B30354-F798-4B17-9E10-ABF83C2E89EA}" dt="2024-03-27T01:58:36.830" v="4324" actId="478"/>
          <ac:spMkLst>
            <pc:docMk/>
            <pc:sldMk cId="2070087048" sldId="275"/>
            <ac:spMk id="12" creationId="{9F67A414-2954-84DF-7573-57CED32E28FE}"/>
          </ac:spMkLst>
        </pc:spChg>
        <pc:spChg chg="mod">
          <ac:chgData name="Rafael Marangoni" userId="1143dd8dbfcf46ca" providerId="LiveId" clId="{98B30354-F798-4B17-9E10-ABF83C2E89EA}" dt="2024-03-27T01:59:29.602" v="4331"/>
          <ac:spMkLst>
            <pc:docMk/>
            <pc:sldMk cId="2070087048" sldId="275"/>
            <ac:spMk id="15" creationId="{96505CB9-5E1E-5EE0-5FCD-40B79330EB22}"/>
          </ac:spMkLst>
        </pc:spChg>
        <pc:spChg chg="mod">
          <ac:chgData name="Rafael Marangoni" userId="1143dd8dbfcf46ca" providerId="LiveId" clId="{98B30354-F798-4B17-9E10-ABF83C2E89EA}" dt="2024-03-27T01:59:29.602" v="4331"/>
          <ac:spMkLst>
            <pc:docMk/>
            <pc:sldMk cId="2070087048" sldId="275"/>
            <ac:spMk id="16" creationId="{BD95A21A-3C8A-E3A0-4C15-08F77A395605}"/>
          </ac:spMkLst>
        </pc:spChg>
        <pc:spChg chg="mod">
          <ac:chgData name="Rafael Marangoni" userId="1143dd8dbfcf46ca" providerId="LiveId" clId="{98B30354-F798-4B17-9E10-ABF83C2E89EA}" dt="2024-03-27T01:59:29.602" v="4331"/>
          <ac:spMkLst>
            <pc:docMk/>
            <pc:sldMk cId="2070087048" sldId="275"/>
            <ac:spMk id="17" creationId="{4AE1B4F9-76B0-565A-F3C8-11CD437DC785}"/>
          </ac:spMkLst>
        </pc:spChg>
        <pc:spChg chg="mod">
          <ac:chgData name="Rafael Marangoni" userId="1143dd8dbfcf46ca" providerId="LiveId" clId="{98B30354-F798-4B17-9E10-ABF83C2E89EA}" dt="2024-03-27T01:59:29.602" v="4331"/>
          <ac:spMkLst>
            <pc:docMk/>
            <pc:sldMk cId="2070087048" sldId="275"/>
            <ac:spMk id="18" creationId="{71AD26EB-C2C3-D2AE-FD9C-D93441744F78}"/>
          </ac:spMkLst>
        </pc:spChg>
        <pc:spChg chg="mod">
          <ac:chgData name="Rafael Marangoni" userId="1143dd8dbfcf46ca" providerId="LiveId" clId="{98B30354-F798-4B17-9E10-ABF83C2E89EA}" dt="2024-03-27T01:59:29.602" v="4331"/>
          <ac:spMkLst>
            <pc:docMk/>
            <pc:sldMk cId="2070087048" sldId="275"/>
            <ac:spMk id="19" creationId="{DA6CCA65-D35F-12D1-54DB-AFB2CC966D7E}"/>
          </ac:spMkLst>
        </pc:spChg>
        <pc:spChg chg="add mod">
          <ac:chgData name="Rafael Marangoni" userId="1143dd8dbfcf46ca" providerId="LiveId" clId="{98B30354-F798-4B17-9E10-ABF83C2E89EA}" dt="2024-03-27T01:59:29.602" v="4331"/>
          <ac:spMkLst>
            <pc:docMk/>
            <pc:sldMk cId="2070087048" sldId="275"/>
            <ac:spMk id="20" creationId="{489BF774-5C5A-2B15-E744-BA0DBAA73D79}"/>
          </ac:spMkLst>
        </pc:spChg>
        <pc:spChg chg="add mod">
          <ac:chgData name="Rafael Marangoni" userId="1143dd8dbfcf46ca" providerId="LiveId" clId="{98B30354-F798-4B17-9E10-ABF83C2E89EA}" dt="2024-03-27T02:25:42.263" v="6225" actId="14100"/>
          <ac:spMkLst>
            <pc:docMk/>
            <pc:sldMk cId="2070087048" sldId="275"/>
            <ac:spMk id="21" creationId="{E7C34D4D-1CAA-5111-620C-A2CD6E07D75E}"/>
          </ac:spMkLst>
        </pc:spChg>
        <pc:spChg chg="add mod">
          <ac:chgData name="Rafael Marangoni" userId="1143dd8dbfcf46ca" providerId="LiveId" clId="{98B30354-F798-4B17-9E10-ABF83C2E89EA}" dt="2024-03-27T02:24:57.473" v="6166" actId="20577"/>
          <ac:spMkLst>
            <pc:docMk/>
            <pc:sldMk cId="2070087048" sldId="275"/>
            <ac:spMk id="22" creationId="{66D4EF8B-4611-D7E1-5B23-C48E9CFA37DB}"/>
          </ac:spMkLst>
        </pc:spChg>
        <pc:spChg chg="add mod">
          <ac:chgData name="Rafael Marangoni" userId="1143dd8dbfcf46ca" providerId="LiveId" clId="{98B30354-F798-4B17-9E10-ABF83C2E89EA}" dt="2024-03-27T02:25:42.263" v="6225" actId="14100"/>
          <ac:spMkLst>
            <pc:docMk/>
            <pc:sldMk cId="2070087048" sldId="275"/>
            <ac:spMk id="23" creationId="{5A04D1C7-C832-6AF1-49E4-1D56D86E01A1}"/>
          </ac:spMkLst>
        </pc:spChg>
        <pc:grpChg chg="add mod">
          <ac:chgData name="Rafael Marangoni" userId="1143dd8dbfcf46ca" providerId="LiveId" clId="{98B30354-F798-4B17-9E10-ABF83C2E89EA}" dt="2024-03-27T01:59:29.602" v="4331"/>
          <ac:grpSpMkLst>
            <pc:docMk/>
            <pc:sldMk cId="2070087048" sldId="275"/>
            <ac:grpSpMk id="13" creationId="{83AB786E-9FB8-CFF4-8DDC-F276967E2F28}"/>
          </ac:grpSpMkLst>
        </pc:grpChg>
      </pc:sldChg>
      <pc:sldChg chg="add del">
        <pc:chgData name="Rafael Marangoni" userId="1143dd8dbfcf46ca" providerId="LiveId" clId="{98B30354-F798-4B17-9E10-ABF83C2E89EA}" dt="2024-03-27T00:23:17.196" v="2244" actId="47"/>
        <pc:sldMkLst>
          <pc:docMk/>
          <pc:sldMk cId="2060573123" sldId="276"/>
        </pc:sldMkLst>
      </pc:sldChg>
      <pc:sldChg chg="addSp delSp modSp add mod">
        <pc:chgData name="Rafael Marangoni" userId="1143dd8dbfcf46ca" providerId="LiveId" clId="{98B30354-F798-4B17-9E10-ABF83C2E89EA}" dt="2024-03-27T02:25:46.201" v="6226" actId="14100"/>
        <pc:sldMkLst>
          <pc:docMk/>
          <pc:sldMk cId="4254381293" sldId="276"/>
        </pc:sldMkLst>
        <pc:spChg chg="mod">
          <ac:chgData name="Rafael Marangoni" userId="1143dd8dbfcf46ca" providerId="LiveId" clId="{98B30354-F798-4B17-9E10-ABF83C2E89EA}" dt="2024-03-27T00:23:58.111" v="2282" actId="20577"/>
          <ac:spMkLst>
            <pc:docMk/>
            <pc:sldMk cId="4254381293" sldId="276"/>
            <ac:spMk id="2" creationId="{E9F959B9-3636-1BF3-D0F3-8D8F40DB5BC0}"/>
          </ac:spMkLst>
        </pc:spChg>
        <pc:spChg chg="del">
          <ac:chgData name="Rafael Marangoni" userId="1143dd8dbfcf46ca" providerId="LiveId" clId="{98B30354-F798-4B17-9E10-ABF83C2E89EA}" dt="2024-03-27T01:58:45.564" v="4326" actId="478"/>
          <ac:spMkLst>
            <pc:docMk/>
            <pc:sldMk cId="4254381293" sldId="276"/>
            <ac:spMk id="3" creationId="{FC5D0CFB-97A1-7A3C-03B4-9F7829A81DE9}"/>
          </ac:spMkLst>
        </pc:spChg>
        <pc:spChg chg="del">
          <ac:chgData name="Rafael Marangoni" userId="1143dd8dbfcf46ca" providerId="LiveId" clId="{98B30354-F798-4B17-9E10-ABF83C2E89EA}" dt="2024-03-27T01:58:45.564" v="4326" actId="478"/>
          <ac:spMkLst>
            <pc:docMk/>
            <pc:sldMk cId="4254381293" sldId="276"/>
            <ac:spMk id="4" creationId="{36C04332-A3EA-9EE4-BD0F-168A20CBD76C}"/>
          </ac:spMkLst>
        </pc:spChg>
        <pc:spChg chg="del">
          <ac:chgData name="Rafael Marangoni" userId="1143dd8dbfcf46ca" providerId="LiveId" clId="{98B30354-F798-4B17-9E10-ABF83C2E89EA}" dt="2024-03-27T01:58:45.564" v="4326" actId="478"/>
          <ac:spMkLst>
            <pc:docMk/>
            <pc:sldMk cId="4254381293" sldId="276"/>
            <ac:spMk id="6" creationId="{6299D04F-828E-B6B5-80CE-2A69A669C073}"/>
          </ac:spMkLst>
        </pc:spChg>
        <pc:spChg chg="del">
          <ac:chgData name="Rafael Marangoni" userId="1143dd8dbfcf46ca" providerId="LiveId" clId="{98B30354-F798-4B17-9E10-ABF83C2E89EA}" dt="2024-03-27T01:58:45.564" v="4326" actId="478"/>
          <ac:spMkLst>
            <pc:docMk/>
            <pc:sldMk cId="4254381293" sldId="276"/>
            <ac:spMk id="7" creationId="{895D5467-9474-9D97-BE15-0188844761EB}"/>
          </ac:spMkLst>
        </pc:spChg>
        <pc:spChg chg="del">
          <ac:chgData name="Rafael Marangoni" userId="1143dd8dbfcf46ca" providerId="LiveId" clId="{98B30354-F798-4B17-9E10-ABF83C2E89EA}" dt="2024-03-27T01:58:45.564" v="4326" actId="478"/>
          <ac:spMkLst>
            <pc:docMk/>
            <pc:sldMk cId="4254381293" sldId="276"/>
            <ac:spMk id="8" creationId="{29D00EA5-A939-2A92-9A29-1A822D1E8AEF}"/>
          </ac:spMkLst>
        </pc:spChg>
        <pc:spChg chg="del">
          <ac:chgData name="Rafael Marangoni" userId="1143dd8dbfcf46ca" providerId="LiveId" clId="{98B30354-F798-4B17-9E10-ABF83C2E89EA}" dt="2024-03-27T01:58:45.564" v="4326" actId="478"/>
          <ac:spMkLst>
            <pc:docMk/>
            <pc:sldMk cId="4254381293" sldId="276"/>
            <ac:spMk id="9" creationId="{DE3B53FF-A92D-1BAF-93A7-3D906F5A6214}"/>
          </ac:spMkLst>
        </pc:spChg>
        <pc:spChg chg="del">
          <ac:chgData name="Rafael Marangoni" userId="1143dd8dbfcf46ca" providerId="LiveId" clId="{98B30354-F798-4B17-9E10-ABF83C2E89EA}" dt="2024-03-27T01:58:45.564" v="4326" actId="478"/>
          <ac:spMkLst>
            <pc:docMk/>
            <pc:sldMk cId="4254381293" sldId="276"/>
            <ac:spMk id="12" creationId="{9F67A414-2954-84DF-7573-57CED32E28FE}"/>
          </ac:spMkLst>
        </pc:spChg>
        <pc:spChg chg="add mod">
          <ac:chgData name="Rafael Marangoni" userId="1143dd8dbfcf46ca" providerId="LiveId" clId="{98B30354-F798-4B17-9E10-ABF83C2E89EA}" dt="2024-03-27T02:25:46.201" v="6226" actId="14100"/>
          <ac:spMkLst>
            <pc:docMk/>
            <pc:sldMk cId="4254381293" sldId="276"/>
            <ac:spMk id="13" creationId="{9F7F2AAC-A083-D684-3763-7CE706F3350B}"/>
          </ac:spMkLst>
        </pc:spChg>
        <pc:spChg chg="add mod">
          <ac:chgData name="Rafael Marangoni" userId="1143dd8dbfcf46ca" providerId="LiveId" clId="{98B30354-F798-4B17-9E10-ABF83C2E89EA}" dt="2024-03-27T02:13:44.086" v="5369"/>
          <ac:spMkLst>
            <pc:docMk/>
            <pc:sldMk cId="4254381293" sldId="276"/>
            <ac:spMk id="15" creationId="{31254D55-AFA4-0A28-31C3-A77AD95483BA}"/>
          </ac:spMkLst>
        </pc:spChg>
        <pc:cxnChg chg="del">
          <ac:chgData name="Rafael Marangoni" userId="1143dd8dbfcf46ca" providerId="LiveId" clId="{98B30354-F798-4B17-9E10-ABF83C2E89EA}" dt="2024-03-27T01:58:45.564" v="4326" actId="478"/>
          <ac:cxnSpMkLst>
            <pc:docMk/>
            <pc:sldMk cId="4254381293" sldId="276"/>
            <ac:cxnSpMk id="5" creationId="{E6932728-6220-0FA9-C6D4-2A3A4D494D3C}"/>
          </ac:cxnSpMkLst>
        </pc:cxnChg>
        <pc:cxnChg chg="add mod">
          <ac:chgData name="Rafael Marangoni" userId="1143dd8dbfcf46ca" providerId="LiveId" clId="{98B30354-F798-4B17-9E10-ABF83C2E89EA}" dt="2024-03-27T01:58:53.218" v="4327"/>
          <ac:cxnSpMkLst>
            <pc:docMk/>
            <pc:sldMk cId="4254381293" sldId="276"/>
            <ac:cxnSpMk id="11" creationId="{CBEC8EBE-486D-4F2B-7486-41CA6E888157}"/>
          </ac:cxnSpMkLst>
        </pc:cxnChg>
      </pc:sldChg>
      <pc:sldChg chg="addSp delSp modSp add mod ord">
        <pc:chgData name="Rafael Marangoni" userId="1143dd8dbfcf46ca" providerId="LiveId" clId="{98B30354-F798-4B17-9E10-ABF83C2E89EA}" dt="2024-03-27T02:24:11.370" v="6050" actId="20577"/>
        <pc:sldMkLst>
          <pc:docMk/>
          <pc:sldMk cId="304001259" sldId="277"/>
        </pc:sldMkLst>
        <pc:spChg chg="del">
          <ac:chgData name="Rafael Marangoni" userId="1143dd8dbfcf46ca" providerId="LiveId" clId="{98B30354-F798-4B17-9E10-ABF83C2E89EA}" dt="2024-03-27T01:59:00.413" v="4328" actId="478"/>
          <ac:spMkLst>
            <pc:docMk/>
            <pc:sldMk cId="304001259" sldId="277"/>
            <ac:spMk id="3" creationId="{FC5D0CFB-97A1-7A3C-03B4-9F7829A81DE9}"/>
          </ac:spMkLst>
        </pc:spChg>
        <pc:spChg chg="del">
          <ac:chgData name="Rafael Marangoni" userId="1143dd8dbfcf46ca" providerId="LiveId" clId="{98B30354-F798-4B17-9E10-ABF83C2E89EA}" dt="2024-03-27T01:59:00.413" v="4328" actId="478"/>
          <ac:spMkLst>
            <pc:docMk/>
            <pc:sldMk cId="304001259" sldId="277"/>
            <ac:spMk id="4" creationId="{36C04332-A3EA-9EE4-BD0F-168A20CBD76C}"/>
          </ac:spMkLst>
        </pc:spChg>
        <pc:spChg chg="del">
          <ac:chgData name="Rafael Marangoni" userId="1143dd8dbfcf46ca" providerId="LiveId" clId="{98B30354-F798-4B17-9E10-ABF83C2E89EA}" dt="2024-03-27T01:59:00.413" v="4328" actId="478"/>
          <ac:spMkLst>
            <pc:docMk/>
            <pc:sldMk cId="304001259" sldId="277"/>
            <ac:spMk id="6" creationId="{6299D04F-828E-B6B5-80CE-2A69A669C073}"/>
          </ac:spMkLst>
        </pc:spChg>
        <pc:spChg chg="del">
          <ac:chgData name="Rafael Marangoni" userId="1143dd8dbfcf46ca" providerId="LiveId" clId="{98B30354-F798-4B17-9E10-ABF83C2E89EA}" dt="2024-03-27T01:59:00.413" v="4328" actId="478"/>
          <ac:spMkLst>
            <pc:docMk/>
            <pc:sldMk cId="304001259" sldId="277"/>
            <ac:spMk id="7" creationId="{895D5467-9474-9D97-BE15-0188844761EB}"/>
          </ac:spMkLst>
        </pc:spChg>
        <pc:spChg chg="del">
          <ac:chgData name="Rafael Marangoni" userId="1143dd8dbfcf46ca" providerId="LiveId" clId="{98B30354-F798-4B17-9E10-ABF83C2E89EA}" dt="2024-03-27T01:59:00.413" v="4328" actId="478"/>
          <ac:spMkLst>
            <pc:docMk/>
            <pc:sldMk cId="304001259" sldId="277"/>
            <ac:spMk id="8" creationId="{29D00EA5-A939-2A92-9A29-1A822D1E8AEF}"/>
          </ac:spMkLst>
        </pc:spChg>
        <pc:spChg chg="del">
          <ac:chgData name="Rafael Marangoni" userId="1143dd8dbfcf46ca" providerId="LiveId" clId="{98B30354-F798-4B17-9E10-ABF83C2E89EA}" dt="2024-03-27T01:59:00.413" v="4328" actId="478"/>
          <ac:spMkLst>
            <pc:docMk/>
            <pc:sldMk cId="304001259" sldId="277"/>
            <ac:spMk id="9" creationId="{DE3B53FF-A92D-1BAF-93A7-3D906F5A6214}"/>
          </ac:spMkLst>
        </pc:spChg>
        <pc:spChg chg="add mod">
          <ac:chgData name="Rafael Marangoni" userId="1143dd8dbfcf46ca" providerId="LiveId" clId="{98B30354-F798-4B17-9E10-ABF83C2E89EA}" dt="2024-03-27T02:24:11.370" v="6050" actId="20577"/>
          <ac:spMkLst>
            <pc:docMk/>
            <pc:sldMk cId="304001259" sldId="277"/>
            <ac:spMk id="11" creationId="{6C55E447-095B-C0EF-F901-3F5FAED8AC2A}"/>
          </ac:spMkLst>
        </pc:spChg>
        <pc:spChg chg="del">
          <ac:chgData name="Rafael Marangoni" userId="1143dd8dbfcf46ca" providerId="LiveId" clId="{98B30354-F798-4B17-9E10-ABF83C2E89EA}" dt="2024-03-27T01:59:05.317" v="4329" actId="478"/>
          <ac:spMkLst>
            <pc:docMk/>
            <pc:sldMk cId="304001259" sldId="277"/>
            <ac:spMk id="12" creationId="{9F67A414-2954-84DF-7573-57CED32E28FE}"/>
          </ac:spMkLst>
        </pc:spChg>
        <pc:spChg chg="add mod">
          <ac:chgData name="Rafael Marangoni" userId="1143dd8dbfcf46ca" providerId="LiveId" clId="{98B30354-F798-4B17-9E10-ABF83C2E89EA}" dt="2024-03-27T02:14:58.787" v="5474" actId="20577"/>
          <ac:spMkLst>
            <pc:docMk/>
            <pc:sldMk cId="304001259" sldId="277"/>
            <ac:spMk id="13" creationId="{898DA165-D768-E863-AEAA-A25975C1E0B0}"/>
          </ac:spMkLst>
        </pc:spChg>
      </pc:sldChg>
      <pc:sldChg chg="add del">
        <pc:chgData name="Rafael Marangoni" userId="1143dd8dbfcf46ca" providerId="LiveId" clId="{98B30354-F798-4B17-9E10-ABF83C2E89EA}" dt="2024-03-27T00:23:17.196" v="2244" actId="47"/>
        <pc:sldMkLst>
          <pc:docMk/>
          <pc:sldMk cId="3769470202" sldId="277"/>
        </pc:sldMkLst>
      </pc:sldChg>
      <pc:sldChg chg="add">
        <pc:chgData name="Rafael Marangoni" userId="1143dd8dbfcf46ca" providerId="LiveId" clId="{98B30354-F798-4B17-9E10-ABF83C2E89EA}" dt="2024-03-27T00:24:17.836" v="2298" actId="2890"/>
        <pc:sldMkLst>
          <pc:docMk/>
          <pc:sldMk cId="458387767" sldId="278"/>
        </pc:sldMkLst>
      </pc:sldChg>
      <pc:sldChg chg="add del">
        <pc:chgData name="Rafael Marangoni" userId="1143dd8dbfcf46ca" providerId="LiveId" clId="{98B30354-F798-4B17-9E10-ABF83C2E89EA}" dt="2024-03-27T00:23:17.196" v="2244" actId="47"/>
        <pc:sldMkLst>
          <pc:docMk/>
          <pc:sldMk cId="3994548612" sldId="278"/>
        </pc:sldMkLst>
      </pc:sldChg>
      <pc:sldChg chg="addSp delSp modSp add mod ord">
        <pc:chgData name="Rafael Marangoni" userId="1143dd8dbfcf46ca" providerId="LiveId" clId="{98B30354-F798-4B17-9E10-ABF83C2E89EA}" dt="2024-03-27T02:23:21.438" v="5928" actId="1076"/>
        <pc:sldMkLst>
          <pc:docMk/>
          <pc:sldMk cId="3137087418" sldId="279"/>
        </pc:sldMkLst>
        <pc:spChg chg="mod">
          <ac:chgData name="Rafael Marangoni" userId="1143dd8dbfcf46ca" providerId="LiveId" clId="{98B30354-F798-4B17-9E10-ABF83C2E89EA}" dt="2024-03-27T01:59:40.798" v="4347" actId="20577"/>
          <ac:spMkLst>
            <pc:docMk/>
            <pc:sldMk cId="3137087418" sldId="279"/>
            <ac:spMk id="2" creationId="{E9F959B9-3636-1BF3-D0F3-8D8F40DB5BC0}"/>
          </ac:spMkLst>
        </pc:spChg>
        <pc:spChg chg="del">
          <ac:chgData name="Rafael Marangoni" userId="1143dd8dbfcf46ca" providerId="LiveId" clId="{98B30354-F798-4B17-9E10-ABF83C2E89EA}" dt="2024-03-27T01:39:45.778" v="3334" actId="478"/>
          <ac:spMkLst>
            <pc:docMk/>
            <pc:sldMk cId="3137087418" sldId="279"/>
            <ac:spMk id="3" creationId="{C48A2767-6E78-0238-71B6-756BF9EE2890}"/>
          </ac:spMkLst>
        </pc:spChg>
        <pc:spChg chg="add mod">
          <ac:chgData name="Rafael Marangoni" userId="1143dd8dbfcf46ca" providerId="LiveId" clId="{98B30354-F798-4B17-9E10-ABF83C2E89EA}" dt="2024-03-27T02:00:36.823" v="4434" actId="122"/>
          <ac:spMkLst>
            <pc:docMk/>
            <pc:sldMk cId="3137087418" sldId="279"/>
            <ac:spMk id="6" creationId="{204C99BF-0CA6-522B-3D0A-175E48C1825E}"/>
          </ac:spMkLst>
        </pc:spChg>
        <pc:spChg chg="add mod">
          <ac:chgData name="Rafael Marangoni" userId="1143dd8dbfcf46ca" providerId="LiveId" clId="{98B30354-F798-4B17-9E10-ABF83C2E89EA}" dt="2024-03-27T02:05:01.020" v="4641" actId="571"/>
          <ac:spMkLst>
            <pc:docMk/>
            <pc:sldMk cId="3137087418" sldId="279"/>
            <ac:spMk id="8" creationId="{BDF7CC2E-1878-085C-AE80-0F5031B5B8F2}"/>
          </ac:spMkLst>
        </pc:spChg>
        <pc:spChg chg="del">
          <ac:chgData name="Rafael Marangoni" userId="1143dd8dbfcf46ca" providerId="LiveId" clId="{98B30354-F798-4B17-9E10-ABF83C2E89EA}" dt="2024-03-27T01:39:45.778" v="3334" actId="478"/>
          <ac:spMkLst>
            <pc:docMk/>
            <pc:sldMk cId="3137087418" sldId="279"/>
            <ac:spMk id="11" creationId="{6C6362C2-B1D1-BD6A-67CC-9ADD4BA9E6B6}"/>
          </ac:spMkLst>
        </pc:spChg>
        <pc:spChg chg="add mod">
          <ac:chgData name="Rafael Marangoni" userId="1143dd8dbfcf46ca" providerId="LiveId" clId="{98B30354-F798-4B17-9E10-ABF83C2E89EA}" dt="2024-03-27T02:05:01.020" v="4641" actId="571"/>
          <ac:spMkLst>
            <pc:docMk/>
            <pc:sldMk cId="3137087418" sldId="279"/>
            <ac:spMk id="12" creationId="{F51BDE33-8302-A3E5-36ED-E5B620A9A646}"/>
          </ac:spMkLst>
        </pc:spChg>
        <pc:spChg chg="add mod">
          <ac:chgData name="Rafael Marangoni" userId="1143dd8dbfcf46ca" providerId="LiveId" clId="{98B30354-F798-4B17-9E10-ABF83C2E89EA}" dt="2024-03-27T02:05:01.020" v="4641" actId="571"/>
          <ac:spMkLst>
            <pc:docMk/>
            <pc:sldMk cId="3137087418" sldId="279"/>
            <ac:spMk id="13" creationId="{0739F709-0386-929C-A7EF-D5EFA0F3E93A}"/>
          </ac:spMkLst>
        </pc:spChg>
        <pc:spChg chg="add mod">
          <ac:chgData name="Rafael Marangoni" userId="1143dd8dbfcf46ca" providerId="LiveId" clId="{98B30354-F798-4B17-9E10-ABF83C2E89EA}" dt="2024-03-27T02:05:01.020" v="4641" actId="571"/>
          <ac:spMkLst>
            <pc:docMk/>
            <pc:sldMk cId="3137087418" sldId="279"/>
            <ac:spMk id="15" creationId="{8B525BB3-1D04-DC4E-47B8-015BE9D2B684}"/>
          </ac:spMkLst>
        </pc:spChg>
        <pc:spChg chg="add mod ord">
          <ac:chgData name="Rafael Marangoni" userId="1143dd8dbfcf46ca" providerId="LiveId" clId="{98B30354-F798-4B17-9E10-ABF83C2E89EA}" dt="2024-03-27T02:05:01.020" v="4641" actId="571"/>
          <ac:spMkLst>
            <pc:docMk/>
            <pc:sldMk cId="3137087418" sldId="279"/>
            <ac:spMk id="16" creationId="{D5274F07-00FE-1BED-0D50-2193BA4971F8}"/>
          </ac:spMkLst>
        </pc:spChg>
        <pc:spChg chg="add mod">
          <ac:chgData name="Rafael Marangoni" userId="1143dd8dbfcf46ca" providerId="LiveId" clId="{98B30354-F798-4B17-9E10-ABF83C2E89EA}" dt="2024-03-27T02:11:16.314" v="5157" actId="20577"/>
          <ac:spMkLst>
            <pc:docMk/>
            <pc:sldMk cId="3137087418" sldId="279"/>
            <ac:spMk id="18" creationId="{63F788F0-B84B-C884-D0F6-2599599CE0F8}"/>
          </ac:spMkLst>
        </pc:spChg>
        <pc:spChg chg="del">
          <ac:chgData name="Rafael Marangoni" userId="1143dd8dbfcf46ca" providerId="LiveId" clId="{98B30354-F798-4B17-9E10-ABF83C2E89EA}" dt="2024-03-27T01:39:45.778" v="3334" actId="478"/>
          <ac:spMkLst>
            <pc:docMk/>
            <pc:sldMk cId="3137087418" sldId="279"/>
            <ac:spMk id="19" creationId="{2A0668FC-7DF6-D9D7-C0F1-D3E99EC73047}"/>
          </ac:spMkLst>
        </pc:spChg>
        <pc:spChg chg="add mod">
          <ac:chgData name="Rafael Marangoni" userId="1143dd8dbfcf46ca" providerId="LiveId" clId="{98B30354-F798-4B17-9E10-ABF83C2E89EA}" dt="2024-03-27T02:01:25.430" v="4473" actId="1076"/>
          <ac:spMkLst>
            <pc:docMk/>
            <pc:sldMk cId="3137087418" sldId="279"/>
            <ac:spMk id="22" creationId="{DB34398E-0BED-712E-BF6A-6E7967B7482D}"/>
          </ac:spMkLst>
        </pc:spChg>
        <pc:spChg chg="add mod">
          <ac:chgData name="Rafael Marangoni" userId="1143dd8dbfcf46ca" providerId="LiveId" clId="{98B30354-F798-4B17-9E10-ABF83C2E89EA}" dt="2024-03-27T02:05:20.549" v="4676" actId="20577"/>
          <ac:spMkLst>
            <pc:docMk/>
            <pc:sldMk cId="3137087418" sldId="279"/>
            <ac:spMk id="24" creationId="{FD4CA2F8-FBF7-925F-3A1A-D28609F06185}"/>
          </ac:spMkLst>
        </pc:spChg>
        <pc:spChg chg="add mod">
          <ac:chgData name="Rafael Marangoni" userId="1143dd8dbfcf46ca" providerId="LiveId" clId="{98B30354-F798-4B17-9E10-ABF83C2E89EA}" dt="2024-03-27T02:10:57.997" v="5144" actId="20577"/>
          <ac:spMkLst>
            <pc:docMk/>
            <pc:sldMk cId="3137087418" sldId="279"/>
            <ac:spMk id="29" creationId="{C9CE6FB4-B343-270E-AA94-F4813EDE232C}"/>
          </ac:spMkLst>
        </pc:spChg>
        <pc:grpChg chg="add mod">
          <ac:chgData name="Rafael Marangoni" userId="1143dd8dbfcf46ca" providerId="LiveId" clId="{98B30354-F798-4B17-9E10-ABF83C2E89EA}" dt="2024-03-27T02:05:01.020" v="4641" actId="571"/>
          <ac:grpSpMkLst>
            <pc:docMk/>
            <pc:sldMk cId="3137087418" sldId="279"/>
            <ac:grpSpMk id="20" creationId="{E9CDECC3-ED8D-804F-420A-9ADB52D3E626}"/>
          </ac:grpSpMkLst>
        </pc:grpChg>
        <pc:picChg chg="del">
          <ac:chgData name="Rafael Marangoni" userId="1143dd8dbfcf46ca" providerId="LiveId" clId="{98B30354-F798-4B17-9E10-ABF83C2E89EA}" dt="2024-03-27T01:39:50.930" v="3335" actId="478"/>
          <ac:picMkLst>
            <pc:docMk/>
            <pc:sldMk cId="3137087418" sldId="279"/>
            <ac:picMk id="4" creationId="{0BC59396-B495-05C6-5754-6ECC29ABB14C}"/>
          </ac:picMkLst>
        </pc:picChg>
        <pc:picChg chg="del">
          <ac:chgData name="Rafael Marangoni" userId="1143dd8dbfcf46ca" providerId="LiveId" clId="{98B30354-F798-4B17-9E10-ABF83C2E89EA}" dt="2024-03-27T01:39:50.930" v="3335" actId="478"/>
          <ac:picMkLst>
            <pc:docMk/>
            <pc:sldMk cId="3137087418" sldId="279"/>
            <ac:picMk id="7" creationId="{C9D1D85E-08F4-988D-355A-CF9E25E3BB3D}"/>
          </ac:picMkLst>
        </pc:picChg>
        <pc:picChg chg="del">
          <ac:chgData name="Rafael Marangoni" userId="1143dd8dbfcf46ca" providerId="LiveId" clId="{98B30354-F798-4B17-9E10-ABF83C2E89EA}" dt="2024-03-27T01:39:50.930" v="3335" actId="478"/>
          <ac:picMkLst>
            <pc:docMk/>
            <pc:sldMk cId="3137087418" sldId="279"/>
            <ac:picMk id="9" creationId="{2E8FBF08-42BC-CC21-5EDE-C2FFFFE42980}"/>
          </ac:picMkLst>
        </pc:picChg>
        <pc:picChg chg="del">
          <ac:chgData name="Rafael Marangoni" userId="1143dd8dbfcf46ca" providerId="LiveId" clId="{98B30354-F798-4B17-9E10-ABF83C2E89EA}" dt="2024-03-27T01:39:50.930" v="3335" actId="478"/>
          <ac:picMkLst>
            <pc:docMk/>
            <pc:sldMk cId="3137087418" sldId="279"/>
            <ac:picMk id="17" creationId="{5DA280A5-BF87-3179-7B35-89A8B215C516}"/>
          </ac:picMkLst>
        </pc:picChg>
        <pc:picChg chg="del">
          <ac:chgData name="Rafael Marangoni" userId="1143dd8dbfcf46ca" providerId="LiveId" clId="{98B30354-F798-4B17-9E10-ABF83C2E89EA}" dt="2024-03-27T01:39:50.930" v="3335" actId="478"/>
          <ac:picMkLst>
            <pc:docMk/>
            <pc:sldMk cId="3137087418" sldId="279"/>
            <ac:picMk id="21" creationId="{54FC9B93-D436-E93D-C8EB-E77A9EAA141B}"/>
          </ac:picMkLst>
        </pc:picChg>
        <pc:picChg chg="del">
          <ac:chgData name="Rafael Marangoni" userId="1143dd8dbfcf46ca" providerId="LiveId" clId="{98B30354-F798-4B17-9E10-ABF83C2E89EA}" dt="2024-03-27T01:39:50.930" v="3335" actId="478"/>
          <ac:picMkLst>
            <pc:docMk/>
            <pc:sldMk cId="3137087418" sldId="279"/>
            <ac:picMk id="23" creationId="{FD426639-043F-A566-AC7E-78334AA9240D}"/>
          </ac:picMkLst>
        </pc:picChg>
        <pc:picChg chg="del">
          <ac:chgData name="Rafael Marangoni" userId="1143dd8dbfcf46ca" providerId="LiveId" clId="{98B30354-F798-4B17-9E10-ABF83C2E89EA}" dt="2024-03-27T01:39:50.930" v="3335" actId="478"/>
          <ac:picMkLst>
            <pc:docMk/>
            <pc:sldMk cId="3137087418" sldId="279"/>
            <ac:picMk id="25" creationId="{B4220E52-B7F3-D304-1E2A-024E9C0696DD}"/>
          </ac:picMkLst>
        </pc:picChg>
        <pc:picChg chg="add mod modCrop">
          <ac:chgData name="Rafael Marangoni" userId="1143dd8dbfcf46ca" providerId="LiveId" clId="{98B30354-F798-4B17-9E10-ABF83C2E89EA}" dt="2024-03-27T02:08:55.998" v="4887" actId="1076"/>
          <ac:picMkLst>
            <pc:docMk/>
            <pc:sldMk cId="3137087418" sldId="279"/>
            <ac:picMk id="27" creationId="{05C39378-45B7-3217-7E18-7FCC03AFB814}"/>
          </ac:picMkLst>
        </pc:picChg>
        <pc:picChg chg="add mod modCrop">
          <ac:chgData name="Rafael Marangoni" userId="1143dd8dbfcf46ca" providerId="LiveId" clId="{98B30354-F798-4B17-9E10-ABF83C2E89EA}" dt="2024-03-27T02:08:58.622" v="4888" actId="1076"/>
          <ac:picMkLst>
            <pc:docMk/>
            <pc:sldMk cId="3137087418" sldId="279"/>
            <ac:picMk id="28" creationId="{05FC27E8-0AA9-83C9-4361-0CE82FDFCC98}"/>
          </ac:picMkLst>
        </pc:picChg>
        <pc:picChg chg="add mod">
          <ac:chgData name="Rafael Marangoni" userId="1143dd8dbfcf46ca" providerId="LiveId" clId="{98B30354-F798-4B17-9E10-ABF83C2E89EA}" dt="2024-03-27T02:23:21.438" v="5928" actId="1076"/>
          <ac:picMkLst>
            <pc:docMk/>
            <pc:sldMk cId="3137087418" sldId="279"/>
            <ac:picMk id="31" creationId="{4FA6BB96-08D0-1F49-A8EE-3911CCD4F1BA}"/>
          </ac:picMkLst>
        </pc:picChg>
        <pc:picChg chg="add mod">
          <ac:chgData name="Rafael Marangoni" userId="1143dd8dbfcf46ca" providerId="LiveId" clId="{98B30354-F798-4B17-9E10-ABF83C2E89EA}" dt="2024-03-27T02:22:46.318" v="5922" actId="1076"/>
          <ac:picMkLst>
            <pc:docMk/>
            <pc:sldMk cId="3137087418" sldId="279"/>
            <ac:picMk id="33" creationId="{29B86731-6590-5BAC-009F-7236F68B7D0C}"/>
          </ac:picMkLst>
        </pc:picChg>
        <pc:picChg chg="add mod">
          <ac:chgData name="Rafael Marangoni" userId="1143dd8dbfcf46ca" providerId="LiveId" clId="{98B30354-F798-4B17-9E10-ABF83C2E89EA}" dt="2024-03-27T02:23:21.438" v="5928" actId="1076"/>
          <ac:picMkLst>
            <pc:docMk/>
            <pc:sldMk cId="3137087418" sldId="279"/>
            <ac:picMk id="35" creationId="{EDA21256-3B8F-8A11-65E6-B2FD5EA3B8C8}"/>
          </ac:picMkLst>
        </pc:picChg>
        <pc:picChg chg="add mod">
          <ac:chgData name="Rafael Marangoni" userId="1143dd8dbfcf46ca" providerId="LiveId" clId="{98B30354-F798-4B17-9E10-ABF83C2E89EA}" dt="2024-03-27T02:23:21.438" v="5928" actId="1076"/>
          <ac:picMkLst>
            <pc:docMk/>
            <pc:sldMk cId="3137087418" sldId="279"/>
            <ac:picMk id="37" creationId="{25111C18-BB7A-BDFE-5963-3708E3D90040}"/>
          </ac:picMkLst>
        </pc:picChg>
      </pc:sldChg>
      <pc:sldChg chg="addSp modSp add mod">
        <pc:chgData name="Rafael Marangoni" userId="1143dd8dbfcf46ca" providerId="LiveId" clId="{98B30354-F798-4B17-9E10-ABF83C2E89EA}" dt="2024-03-27T02:01:03.700" v="4454" actId="207"/>
        <pc:sldMkLst>
          <pc:docMk/>
          <pc:sldMk cId="2435275641" sldId="280"/>
        </pc:sldMkLst>
        <pc:spChg chg="add mod">
          <ac:chgData name="Rafael Marangoni" userId="1143dd8dbfcf46ca" providerId="LiveId" clId="{98B30354-F798-4B17-9E10-ABF83C2E89EA}" dt="2024-03-27T02:01:03.700" v="4454" actId="207"/>
          <ac:spMkLst>
            <pc:docMk/>
            <pc:sldMk cId="2435275641" sldId="280"/>
            <ac:spMk id="3" creationId="{64F23E50-B3A0-C141-6037-64C77C14C2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B968-56AE-6DE0-8E6B-6E89A00C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49F48-C28C-C654-EAF6-771BF633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5839D-F615-44A9-74AC-D7CBD563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8EDB9-CB28-06C7-75BD-9BEE496D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2DC0E-86F2-2D72-C6E9-D6223A93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5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B11B4-0FC0-0564-11CC-08B787B6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D9C445-DF99-F75E-A54D-4438A35C9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815F1A-6F8B-47CC-E21B-0F4BB58D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2850-ACF7-F84D-C6FB-6EFD60B4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0CEE-9137-EEE1-B27E-326346F1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311781-03BA-4A51-136A-BF60A65B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4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2F48E-792C-2AE2-5557-E2C738DE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7413E7-AF40-CAD2-0916-55BCE223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4B3D1-D950-DE94-7D0A-23F439F9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B0690-6CE6-6494-52B0-FE261EB0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E5B88-7E7C-EAD7-B1D8-051EAA17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74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271913-50A0-E8A5-69A6-601FF33E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65295-75E6-F05B-71C4-CCA91A560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33B40-B7B1-3E71-D322-E2714158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CA29B-1441-7A9C-63FD-553D237B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97BB4-981B-5889-9771-9A194C3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86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E7A28-065F-BE58-995E-FB717BC2C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5CAF1-3395-3CED-EEDB-C20096016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3AC87-6C68-4365-6EDC-0F46B1A3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86A8D-00B9-426B-8E94-4CDDF974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26BA0-EE9B-03F3-8BEE-3B9BC8E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80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0795A-CED3-5328-372A-1B8BF61B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6CEA3-0604-50B1-8C47-FE4976A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B6D25B-961F-6F56-D3BE-367B1C8D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239C5-C98B-8BCE-485C-AA93CA80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A6063-41BA-5EAA-E39A-6FB33C2C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79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DEF41-96CA-84A1-60FD-31952D32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E7841-FB87-50B8-00B4-E659E00B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270AE-AE7E-E1CA-ACDD-A0936BE1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DEF26-1EC6-7046-B32D-499779D4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2B46F-ABF7-7F2F-5C80-35ABFBFE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8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257CE-BCB0-0527-EDE3-177AEDE0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53100-920A-F26E-4F31-13433EF1C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7C6D8F-78D3-CEC6-B666-B229C5EA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F6F3E5-81DF-ED96-AC8D-0C78F6C8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81160-5839-7000-471C-3EA7A7C7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B882B6-77EF-CAD7-B6FD-8196A58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39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1175C-F5D3-C788-3E65-F4967991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D38388-0B07-AFBB-87CC-22D78B1B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753B61-786B-6BF2-DF04-2136D6D5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675442-4FE2-48EE-20AC-A8EB7160D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0C5EAA-518A-C42E-2522-B645D649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F768A5-9023-EFAA-D134-B5097042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2A12B9-134B-DAE5-CC6A-1B278042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0BBFC8-79E3-CCC3-401D-467A50A4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904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30D92-FCFD-8295-0BA8-CDD763C0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FD726A-8C0C-5384-FECB-64B14C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6A8E6-F4A0-6D3D-5E27-13263100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F516EF-1D63-4316-3667-7A4FE29B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73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B11942-249D-BC75-4A7D-C8DCECA2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EFE0-DC28-A095-F343-899E01C8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93AA7E-B1DC-B026-4FF2-5FFA28EF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6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E400C-3873-E1C1-68DE-B92EE985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E561E-1494-10DC-D997-037AEDA3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6B871-6355-FB84-C37A-56E73652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24637-1805-8DFD-B863-D694033A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1C95F-80C7-8672-A196-4AC0D86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9B0CE-A382-F03E-CFF9-952AD48F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0692C-447B-53BF-C964-86F143C4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01E0A-5F2F-633E-5ACE-F325AD97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8A135-7256-2AB7-8E20-98C3DBF4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EEEA0-F8AB-89D7-94F4-BD6D4A43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ADBC54-7D68-8828-21D0-7FDCE7F6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584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CB85-55C2-FB6B-8BC5-1E524DF2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018731-C648-F707-9572-3AFB17CC7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2B9E02-363E-62C1-7782-83FB2F99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A19E85-C1C5-7284-0A9D-56072317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EA5D37-691F-0470-ACC3-6273C5D5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C40380-8F52-B1F9-8A45-1BF6FF65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202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011A1-50B8-B9FD-4A2D-3E6283DF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4D2186-8661-517E-2CA0-601CE174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2BF43-970C-440B-D10A-86CDE9E9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560FA-4F08-33C1-BA7E-D26CC4BF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188ED-A0AB-809A-B3A2-901A6EA4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6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D7A7-549D-FF88-7828-86BCDCB9D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2005D-410A-F7DF-BA61-BC4E789E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91A06-75FA-09A2-2B68-D2B90AD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D9E0CE-C036-470E-BA63-0E99E08D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686F0-9A44-519C-8489-AA6A14F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13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768E1-F31D-FF03-D724-4611D6EA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BD2D3A-9E8C-7CEF-8DE5-36EAEA2E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C878CE-F130-C132-68B9-54BC4032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8AAFA4-CF3B-9836-9B15-BC25CE5F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36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2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4AC2E-F84A-3F9E-5F40-CBDB97CB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7CAE36-FEA5-BA95-C5A7-A41E855F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BE446-B41A-5BB4-B447-A25FB90B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FFEA7C-9431-803E-1849-F659010D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762CAE-1E7D-A62D-3174-34CD0A43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0D019-F4E1-48E1-807C-62AFEF50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894E3-F3A9-AABA-84BC-795545A4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0F05D6-C4A5-B01E-21A6-CECE07F0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542FA7-53AC-606D-657F-18527D9E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3FC92A-CA93-9FBA-D630-F8193491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70253-3A8C-1D4F-FF6C-B6122961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D33B9-D63E-9D2C-2F8E-F92360A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DF309-017B-4A88-A91E-36581AC2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AA19B2-F236-9698-0D7F-8B36C0173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6CCCDB-3E05-DD3C-71CE-71F9C7E51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5FEBB1-4806-5E2D-1FD6-78F572C6A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0988DF-A8C1-4A5C-0C21-960D2C2B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5BD285-76A8-D23C-57C4-3605C098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BFFF1C-9BCC-AED8-B6A1-4E12F6BF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9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5BEF-4B20-DFAB-C745-05C2F645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61FB83-CB11-9418-F800-371BD7A4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C3DA3A-BD4F-8120-16A9-E44044D8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8E6A5-62BB-77FB-0A1C-BE0DC0F3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7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641DBD-5DC0-07F0-9E13-6BA6AA4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FFEE2D-BB87-88A7-556D-EBA7FA5B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54E5A-6929-DDC7-5AD9-48CE5615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41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9319D-FF45-FBEF-5D00-08968732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B1EC9-F9D2-C869-1AE2-93A8E530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211FFC-7541-0AB7-597A-30723CC0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9AADC-99FA-9694-C06F-9E73B676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CE341-6763-9091-0443-53A1266A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B0C9-4036-EBF7-7E58-6C7F776B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9C4577-8593-A11E-48AE-DB57BEB8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01AB3-53F5-8032-909C-8343F0B4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4169B-6C5C-E18D-DA32-43945105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1197-BCDE-4A93-A83F-109A39F8F9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81789-1347-9B90-7969-4CD338E71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E257A-78FF-A375-B5C9-C1D43115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A03-F735-4ABE-A367-C69B9D40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5E1EB0-40DF-12F8-1D02-52CA4EFD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D679B5-8227-2069-0626-C8E711ED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F69D6-83F4-9A54-E762-0FC969E1C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D4EF-455A-4AF1-B74E-D1D1FFB2F4D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38E04-CDEA-5398-69E3-E2E9D6D13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D0C8E-460C-894B-B052-C66D0C5C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B144-D977-43B7-B016-9339D1092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8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E16EFEC-5AD2-385F-2893-A159B628D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0"/>
            <a:ext cx="7916091" cy="53559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A87DE0-63AD-3CC0-2C09-2550DE74743A}"/>
              </a:ext>
            </a:extLst>
          </p:cNvPr>
          <p:cNvSpPr txBox="1"/>
          <p:nvPr/>
        </p:nvSpPr>
        <p:spPr>
          <a:xfrm>
            <a:off x="0" y="5272395"/>
            <a:ext cx="12192000" cy="153888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endParaRPr lang="pt-BR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Datathon</a:t>
            </a:r>
            <a:r>
              <a:rPr lang="pt-B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pt-BR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Pitch</a:t>
            </a:r>
            <a:r>
              <a:rPr lang="pt-B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Passos Mágicos </a:t>
            </a:r>
          </a:p>
          <a:p>
            <a:pPr>
              <a:spcBef>
                <a:spcPts val="600"/>
              </a:spcBef>
            </a:pPr>
            <a:r>
              <a:rPr lang="pt-B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Fevereiro de 2024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3EC179C-CEBA-5258-2D8D-B28E366D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71" y="5272395"/>
            <a:ext cx="4827098" cy="8102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170386-7DCB-7562-DD58-106879A4C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32" y="5355927"/>
            <a:ext cx="1359411" cy="5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/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86106FB-A635-BBE9-46EE-A505208EE043}"/>
              </a:ext>
            </a:extLst>
          </p:cNvPr>
          <p:cNvSpPr/>
          <p:nvPr/>
        </p:nvSpPr>
        <p:spPr>
          <a:xfrm>
            <a:off x="261257" y="1580229"/>
            <a:ext cx="11669486" cy="33139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Rodar piloto 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Forms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para 1 indicador (próximo mês)</a:t>
            </a:r>
          </a:p>
          <a:p>
            <a:pPr marL="857250" lvl="1" indent="-400050">
              <a:spcBef>
                <a:spcPts val="1200"/>
              </a:spcBef>
              <a:spcAft>
                <a:spcPts val="1200"/>
              </a:spcAft>
              <a:buFont typeface="+mj-lt"/>
              <a:buAutoNum type="romanLcPeriod"/>
            </a:pP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Rollout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Forms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para todos os indicadores (até final do ano)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Implementar modelo de consolidação na conta Google da Passos (até o final do ano)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Implementar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Streamlit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com indicadores consolidados e necessidade de insights a ser discutida com a Passos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Avaliar modelos de machine learning para predição (alocação de recursos para alunos, exemplo)</a:t>
            </a:r>
          </a:p>
        </p:txBody>
      </p:sp>
    </p:spTree>
    <p:extLst>
      <p:ext uri="{BB962C8B-B14F-4D97-AF65-F5344CB8AC3E}">
        <p14:creationId xmlns:p14="http://schemas.microsoft.com/office/powerpoint/2010/main" val="163074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/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Hub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2BD726-5AE8-CBF7-0D64-1FE73F9A18AC}"/>
              </a:ext>
            </a:extLst>
          </p:cNvPr>
          <p:cNvSpPr/>
          <p:nvPr/>
        </p:nvSpPr>
        <p:spPr>
          <a:xfrm>
            <a:off x="2107476" y="2081453"/>
            <a:ext cx="2464525" cy="7140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>
                <a:solidFill>
                  <a:schemeClr val="tx1"/>
                </a:solidFill>
              </a:rPr>
              <a:t>Fernada</a:t>
            </a:r>
            <a:r>
              <a:rPr lang="pt-BR" b="1" dirty="0">
                <a:solidFill>
                  <a:schemeClr val="tx1"/>
                </a:solidFill>
              </a:rPr>
              <a:t> Gastal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2A81D2-AEE5-E814-A3A2-3DF555F19912}"/>
              </a:ext>
            </a:extLst>
          </p:cNvPr>
          <p:cNvSpPr/>
          <p:nvPr/>
        </p:nvSpPr>
        <p:spPr>
          <a:xfrm>
            <a:off x="2107476" y="3235290"/>
            <a:ext cx="2464525" cy="7140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Rafael Marangoni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0C0A49E-F352-8858-5B32-23E22876C021}"/>
              </a:ext>
            </a:extLst>
          </p:cNvPr>
          <p:cNvSpPr/>
          <p:nvPr/>
        </p:nvSpPr>
        <p:spPr>
          <a:xfrm>
            <a:off x="2107476" y="4389127"/>
            <a:ext cx="2464525" cy="7140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Roger </a:t>
            </a:r>
            <a:r>
              <a:rPr lang="pt-BR" b="1" dirty="0" err="1">
                <a:solidFill>
                  <a:schemeClr val="tx1"/>
                </a:solidFill>
              </a:rPr>
              <a:t>Demori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340A985-7C0B-BAB9-FFC6-EDAED30D23E8}"/>
              </a:ext>
            </a:extLst>
          </p:cNvPr>
          <p:cNvCxnSpPr/>
          <p:nvPr/>
        </p:nvCxnSpPr>
        <p:spPr>
          <a:xfrm>
            <a:off x="6069874" y="1471749"/>
            <a:ext cx="0" cy="4528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D712F54-AE7D-63A2-F452-A0DFCF1BB43B}"/>
              </a:ext>
            </a:extLst>
          </p:cNvPr>
          <p:cNvSpPr/>
          <p:nvPr/>
        </p:nvSpPr>
        <p:spPr>
          <a:xfrm>
            <a:off x="6601097" y="1136449"/>
            <a:ext cx="2464525" cy="4114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GitHub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72EF628-03E1-E90F-2A5A-7F8D0D13FC7A}"/>
              </a:ext>
            </a:extLst>
          </p:cNvPr>
          <p:cNvSpPr/>
          <p:nvPr/>
        </p:nvSpPr>
        <p:spPr>
          <a:xfrm>
            <a:off x="6601097" y="1802674"/>
            <a:ext cx="5329645" cy="7140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https://github.com/rogerdemori/PosTech_Data_Analytics/blob/main/tech_challenge_DTAT2.ipynb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512F1DD-A73C-51DC-779B-83D7E7EB575B}"/>
              </a:ext>
            </a:extLst>
          </p:cNvPr>
          <p:cNvSpPr/>
          <p:nvPr/>
        </p:nvSpPr>
        <p:spPr>
          <a:xfrm>
            <a:off x="285509" y="1136449"/>
            <a:ext cx="2464525" cy="4114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Grupo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6513F30-EABF-AF62-4887-58665D26313B}"/>
              </a:ext>
            </a:extLst>
          </p:cNvPr>
          <p:cNvSpPr/>
          <p:nvPr/>
        </p:nvSpPr>
        <p:spPr>
          <a:xfrm>
            <a:off x="997131" y="1937808"/>
            <a:ext cx="940525" cy="90569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10D571F-1812-E243-2FA6-CD66D6687ED9}"/>
              </a:ext>
            </a:extLst>
          </p:cNvPr>
          <p:cNvSpPr/>
          <p:nvPr/>
        </p:nvSpPr>
        <p:spPr>
          <a:xfrm>
            <a:off x="997131" y="3102229"/>
            <a:ext cx="940525" cy="90569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D4BDD6E-B21C-0ED7-154F-DEF920178544}"/>
              </a:ext>
            </a:extLst>
          </p:cNvPr>
          <p:cNvSpPr/>
          <p:nvPr/>
        </p:nvSpPr>
        <p:spPr>
          <a:xfrm>
            <a:off x="997131" y="4265107"/>
            <a:ext cx="940525" cy="90569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7DFD7FB-618A-C29B-7A09-AC7F73241DE7}"/>
              </a:ext>
            </a:extLst>
          </p:cNvPr>
          <p:cNvSpPr/>
          <p:nvPr/>
        </p:nvSpPr>
        <p:spPr>
          <a:xfrm>
            <a:off x="6601097" y="2823780"/>
            <a:ext cx="2464525" cy="4114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Youtube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33A7EB4-A552-10E0-F39C-FDD0D5E060EA}"/>
              </a:ext>
            </a:extLst>
          </p:cNvPr>
          <p:cNvSpPr/>
          <p:nvPr/>
        </p:nvSpPr>
        <p:spPr>
          <a:xfrm>
            <a:off x="6601097" y="3490005"/>
            <a:ext cx="5329645" cy="7140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583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/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A495E5-F26E-7583-32FA-507A343274F8}"/>
              </a:ext>
            </a:extLst>
          </p:cNvPr>
          <p:cNvSpPr txBox="1"/>
          <p:nvPr/>
        </p:nvSpPr>
        <p:spPr>
          <a:xfrm>
            <a:off x="217714" y="1166949"/>
            <a:ext cx="909174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Contexto e oportunidade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Abordagem a oportunidade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Cultura de dados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Revisão do processo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Implementar melhorias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1º Fase – Estrutura de dados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2º Fase – Compilação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3º – Resultados e insights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Contexto e oportunidade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6C6362C2-B1D1-BD6A-67CC-9ADD4BA9E6B6}"/>
              </a:ext>
            </a:extLst>
          </p:cNvPr>
          <p:cNvSpPr/>
          <p:nvPr/>
        </p:nvSpPr>
        <p:spPr>
          <a:xfrm>
            <a:off x="444138" y="1092191"/>
            <a:ext cx="5399315" cy="3466008"/>
          </a:xfrm>
          <a:prstGeom prst="homePlate">
            <a:avLst>
              <a:gd name="adj" fmla="val 175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>
              <a:spcBef>
                <a:spcPts val="1200"/>
              </a:spcBef>
            </a:pPr>
            <a:r>
              <a:rPr lang="pt-BR" sz="16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pt-B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Passos Mágicos é uma associação que trabalha na transformação de vidas de crianças e jovens de baixa renda através do complemento da educação dessas crianças</a:t>
            </a:r>
            <a:endParaRPr lang="pt-BR" sz="1600" i="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96938" lvl="2">
              <a:spcBef>
                <a:spcPts val="1200"/>
              </a:spcBef>
              <a:spcAft>
                <a:spcPts val="600"/>
              </a:spcAft>
            </a:pPr>
            <a:r>
              <a:rPr lang="pt-B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~1.100 crianças e adolescentes</a:t>
            </a:r>
          </a:p>
          <a:p>
            <a:pPr marL="896938" lvl="2">
              <a:spcBef>
                <a:spcPts val="1200"/>
              </a:spcBef>
              <a:spcAft>
                <a:spcPts val="600"/>
              </a:spcAft>
            </a:pPr>
            <a:r>
              <a:rPr lang="pt-B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~14 professores</a:t>
            </a:r>
          </a:p>
          <a:p>
            <a:pPr marL="896938" lvl="2">
              <a:spcBef>
                <a:spcPts val="1200"/>
              </a:spcBef>
              <a:spcAft>
                <a:spcPts val="600"/>
              </a:spcAft>
            </a:pPr>
            <a:r>
              <a:rPr lang="pt-B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~8 Profissionais de atendimento psicológico</a:t>
            </a:r>
          </a:p>
        </p:txBody>
      </p:sp>
      <p:sp>
        <p:nvSpPr>
          <p:cNvPr id="19" name="Seta: Pentágono 18">
            <a:extLst>
              <a:ext uri="{FF2B5EF4-FFF2-40B4-BE49-F238E27FC236}">
                <a16:creationId xmlns:a16="http://schemas.microsoft.com/office/drawing/2014/main" id="{2A0668FC-7DF6-D9D7-C0F1-D3E99EC73047}"/>
              </a:ext>
            </a:extLst>
          </p:cNvPr>
          <p:cNvSpPr/>
          <p:nvPr/>
        </p:nvSpPr>
        <p:spPr>
          <a:xfrm>
            <a:off x="5965371" y="1092191"/>
            <a:ext cx="6035039" cy="3466008"/>
          </a:xfrm>
          <a:prstGeom prst="homePlate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>
              <a:spcBef>
                <a:spcPts val="1200"/>
              </a:spcBef>
            </a:pPr>
            <a:r>
              <a:rPr lang="pt-BR" sz="16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Oportunidade:</a:t>
            </a:r>
          </a:p>
          <a:p>
            <a:pPr marL="169863">
              <a:spcBef>
                <a:spcPts val="1200"/>
              </a:spcBef>
            </a:pPr>
            <a:r>
              <a:rPr lang="pt-BR" sz="16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interação com os fundadores, corpo docente e profissionais de suporte foi identificado algumas oportunidades de melhoria dos processos da ONG:</a:t>
            </a:r>
          </a:p>
          <a:p>
            <a:pPr marL="455613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ou transferência manual de dados físicos</a:t>
            </a:r>
          </a:p>
          <a:p>
            <a:pPr marL="912813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Avaliação de alunos</a:t>
            </a:r>
            <a:endParaRPr lang="pt-BR" sz="1600" i="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5613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Consolidação de base d</a:t>
            </a:r>
            <a:r>
              <a:rPr lang="pt-B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dados de forma manual</a:t>
            </a:r>
          </a:p>
          <a:p>
            <a:pPr marL="912813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 de consolidação de indicadores</a:t>
            </a:r>
          </a:p>
          <a:p>
            <a:pPr marL="455613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Competição de recursos humanos com competência técnica para atividades mais críticas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8A2767-6E78-0238-71B6-756BF9EE2890}"/>
              </a:ext>
            </a:extLst>
          </p:cNvPr>
          <p:cNvSpPr/>
          <p:nvPr/>
        </p:nvSpPr>
        <p:spPr>
          <a:xfrm>
            <a:off x="444138" y="4666322"/>
            <a:ext cx="11495314" cy="15675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Proposta da consultoria é: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Apresentar uma revisão de processos para criar uma cultura de dados na ONG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Somada a inclusão de ferramentas de fácil manutenção para consolidação de dados e indicadores de alta importância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Adicionalmente será apresentado uma ferramenta para os gestores conseguirem extrair insights. </a:t>
            </a:r>
          </a:p>
          <a:p>
            <a:pPr algn="ctr"/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 principal é uma solução simples, de manutenção intuitiva que estabeleça um novo patamar em relação a dados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C59396-B495-05C6-5754-6ECC29AB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25" y="1131810"/>
            <a:ext cx="1100841" cy="4393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D1D85E-08F4-988D-355A-CF9E25E3B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9" y="2713599"/>
            <a:ext cx="360000" cy="3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8FBF08-42BC-CC21-5EDE-C2FFFFE42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9" y="3684465"/>
            <a:ext cx="360000" cy="3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DA280A5-BF87-3179-7B35-89A8B215C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9" y="3193832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4FC9B93-D436-E93D-C8EB-E77A9EAA1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2" y="404867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D426639-043F-A566-AC7E-78334AA924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2" y="3171358"/>
            <a:ext cx="360000" cy="36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4220E52-B7F3-D304-1E2A-024E9C069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2" y="2384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Cultura de dados – passo a passo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67B2D6-2162-A537-3BBF-DF4CE6AF9E0E}"/>
              </a:ext>
            </a:extLst>
          </p:cNvPr>
          <p:cNvGrpSpPr/>
          <p:nvPr/>
        </p:nvGrpSpPr>
        <p:grpSpPr>
          <a:xfrm>
            <a:off x="-8708" y="930312"/>
            <a:ext cx="12200708" cy="5393619"/>
            <a:chOff x="1" y="940523"/>
            <a:chExt cx="12200708" cy="53398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2A331DC-D44B-CCB7-4267-C30FACA64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99" b="13658"/>
            <a:stretch/>
          </p:blipFill>
          <p:spPr>
            <a:xfrm>
              <a:off x="1" y="940523"/>
              <a:ext cx="12200708" cy="5339859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0E81091-6ACA-C28C-F78D-A95CE3DFD81E}"/>
                </a:ext>
              </a:extLst>
            </p:cNvPr>
            <p:cNvSpPr/>
            <p:nvPr/>
          </p:nvSpPr>
          <p:spPr>
            <a:xfrm>
              <a:off x="8583533" y="1354922"/>
              <a:ext cx="3608467" cy="4889115"/>
            </a:xfrm>
            <a:prstGeom prst="rect">
              <a:avLst/>
            </a:prstGeom>
            <a:solidFill>
              <a:srgbClr val="05192D"/>
            </a:solidFill>
            <a:ln>
              <a:solidFill>
                <a:srgbClr val="0519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56F9101-898E-F92C-B738-5803EC7CBABF}"/>
                </a:ext>
              </a:extLst>
            </p:cNvPr>
            <p:cNvSpPr/>
            <p:nvPr/>
          </p:nvSpPr>
          <p:spPr>
            <a:xfrm>
              <a:off x="156754" y="1332411"/>
              <a:ext cx="3265715" cy="2473220"/>
            </a:xfrm>
            <a:prstGeom prst="rect">
              <a:avLst/>
            </a:prstGeom>
            <a:solidFill>
              <a:srgbClr val="05192D"/>
            </a:solidFill>
            <a:ln>
              <a:solidFill>
                <a:srgbClr val="0519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AEB6864-1321-E615-0CC4-2C703345B127}"/>
                </a:ext>
              </a:extLst>
            </p:cNvPr>
            <p:cNvSpPr/>
            <p:nvPr/>
          </p:nvSpPr>
          <p:spPr>
            <a:xfrm>
              <a:off x="156754" y="4579187"/>
              <a:ext cx="3265715" cy="1699663"/>
            </a:xfrm>
            <a:prstGeom prst="rect">
              <a:avLst/>
            </a:prstGeom>
            <a:solidFill>
              <a:srgbClr val="05192D"/>
            </a:solidFill>
            <a:ln>
              <a:solidFill>
                <a:srgbClr val="0519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F0C57F5-9D52-51F3-79DF-12214211BC39}"/>
              </a:ext>
            </a:extLst>
          </p:cNvPr>
          <p:cNvSpPr txBox="1"/>
          <p:nvPr/>
        </p:nvSpPr>
        <p:spPr>
          <a:xfrm>
            <a:off x="8722870" y="4632009"/>
            <a:ext cx="29434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1° Revisar/Estruturar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Avaliar o processo corrente e identificar oportunidades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 limitações de recursos (pessoas, tempo, software)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C74046-3150-4BFD-DC65-2C74BFD3F063}"/>
              </a:ext>
            </a:extLst>
          </p:cNvPr>
          <p:cNvSpPr txBox="1"/>
          <p:nvPr/>
        </p:nvSpPr>
        <p:spPr>
          <a:xfrm>
            <a:off x="317862" y="4632009"/>
            <a:ext cx="2943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2° Redesenho do processo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Repensar o processo atual em um novo processo com o foco em criar eficiência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A4FB5DE-583E-2F3F-E16A-D6B90A44EB34}"/>
              </a:ext>
            </a:extLst>
          </p:cNvPr>
          <p:cNvSpPr txBox="1"/>
          <p:nvPr/>
        </p:nvSpPr>
        <p:spPr>
          <a:xfrm>
            <a:off x="8600304" y="1539782"/>
            <a:ext cx="2943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3° Consolidação/Automatização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Ferramentas de consolidação e automatização são implementadas com a finalidade de ganhar produtividade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5386AD-638A-718F-889D-BECF3AB011F5}"/>
              </a:ext>
            </a:extLst>
          </p:cNvPr>
          <p:cNvSpPr txBox="1"/>
          <p:nvPr/>
        </p:nvSpPr>
        <p:spPr>
          <a:xfrm>
            <a:off x="317862" y="1539782"/>
            <a:ext cx="2943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4° Visualização 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Trazer os dados de forma visual para gerar insights e auxiliar na tomada de decisão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1717E57-55A1-6B78-EC45-F861C4E77B2A}"/>
              </a:ext>
            </a:extLst>
          </p:cNvPr>
          <p:cNvSpPr txBox="1"/>
          <p:nvPr/>
        </p:nvSpPr>
        <p:spPr>
          <a:xfrm>
            <a:off x="8709" y="6444343"/>
            <a:ext cx="434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2">
                    <a:lumMod val="75000"/>
                  </a:schemeClr>
                </a:solidFill>
              </a:rPr>
              <a:t>Baseado em McKinsey, </a:t>
            </a:r>
            <a:r>
              <a:rPr lang="pt-BR" sz="800" dirty="0" err="1">
                <a:solidFill>
                  <a:schemeClr val="bg2">
                    <a:lumMod val="75000"/>
                  </a:schemeClr>
                </a:solidFill>
              </a:rPr>
              <a:t>Datacamp</a:t>
            </a:r>
            <a:r>
              <a:rPr lang="pt-BR" sz="800" dirty="0">
                <a:solidFill>
                  <a:schemeClr val="bg2">
                    <a:lumMod val="75000"/>
                  </a:schemeClr>
                </a:solidFill>
              </a:rPr>
              <a:t> e FIAP</a:t>
            </a:r>
          </a:p>
        </p:txBody>
      </p:sp>
    </p:spTree>
    <p:extLst>
      <p:ext uri="{BB962C8B-B14F-4D97-AF65-F5344CB8AC3E}">
        <p14:creationId xmlns:p14="http://schemas.microsoft.com/office/powerpoint/2010/main" val="22624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Case: Calculo de índices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04C99BF-0CA6-522B-3D0A-175E48C1825E}"/>
              </a:ext>
            </a:extLst>
          </p:cNvPr>
          <p:cNvSpPr/>
          <p:nvPr/>
        </p:nvSpPr>
        <p:spPr>
          <a:xfrm>
            <a:off x="261257" y="1066424"/>
            <a:ext cx="11669486" cy="8146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Anualmente a Passos precisa consolidar um conjunto de indicadores para avaliar o progresso dos alunos. O processo atual (AS IS) apresenta algumas limitações e oportunidades de melhorias: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9CDECC3-ED8D-804F-420A-9ADB52D3E626}"/>
              </a:ext>
            </a:extLst>
          </p:cNvPr>
          <p:cNvGrpSpPr/>
          <p:nvPr/>
        </p:nvGrpSpPr>
        <p:grpSpPr>
          <a:xfrm>
            <a:off x="923109" y="2343688"/>
            <a:ext cx="10563497" cy="1579579"/>
            <a:chOff x="1820089" y="2343688"/>
            <a:chExt cx="8995955" cy="968835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D5274F07-00FE-1BED-0D50-2193BA4971F8}"/>
                </a:ext>
              </a:extLst>
            </p:cNvPr>
            <p:cNvSpPr/>
            <p:nvPr/>
          </p:nvSpPr>
          <p:spPr>
            <a:xfrm>
              <a:off x="1820089" y="2343688"/>
              <a:ext cx="8995955" cy="968823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DF7CC2E-1878-085C-AE80-0F5031B5B8F2}"/>
                </a:ext>
              </a:extLst>
            </p:cNvPr>
            <p:cNvSpPr/>
            <p:nvPr/>
          </p:nvSpPr>
          <p:spPr>
            <a:xfrm>
              <a:off x="1982435" y="2343694"/>
              <a:ext cx="1767840" cy="96882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Formulários são enviados aos alunos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51BDE33-8302-A3E5-36ED-E5B620A9A646}"/>
                </a:ext>
              </a:extLst>
            </p:cNvPr>
            <p:cNvSpPr/>
            <p:nvPr/>
          </p:nvSpPr>
          <p:spPr>
            <a:xfrm>
              <a:off x="4098618" y="2343694"/>
              <a:ext cx="1767840" cy="96882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Formulários são recebidos pelo time da Passos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739F709-0386-929C-A7EF-D5EFA0F3E93A}"/>
                </a:ext>
              </a:extLst>
            </p:cNvPr>
            <p:cNvSpPr/>
            <p:nvPr/>
          </p:nvSpPr>
          <p:spPr>
            <a:xfrm>
              <a:off x="6214801" y="2343694"/>
              <a:ext cx="1767840" cy="96882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Consolidação é feita de forma manual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B525BB3-1D04-DC4E-47B8-015BE9D2B684}"/>
                </a:ext>
              </a:extLst>
            </p:cNvPr>
            <p:cNvSpPr/>
            <p:nvPr/>
          </p:nvSpPr>
          <p:spPr>
            <a:xfrm>
              <a:off x="8330984" y="2343694"/>
              <a:ext cx="1767840" cy="96882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Relatório PEDE publicado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F788F0-B84B-C884-D0F6-2599599CE0F8}"/>
              </a:ext>
            </a:extLst>
          </p:cNvPr>
          <p:cNvSpPr txBox="1"/>
          <p:nvPr/>
        </p:nvSpPr>
        <p:spPr>
          <a:xfrm>
            <a:off x="1113744" y="4500913"/>
            <a:ext cx="10686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Problemas adicionais: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muitas entradas para os usuários/alunos (~ 7 formulários)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 de consolidação </a:t>
            </a: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pelo time da Passos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Falta de insights </a:t>
            </a: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o volume de dados compilados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F23E50-B3A0-C141-6037-64C77C14C29F}"/>
              </a:ext>
            </a:extLst>
          </p:cNvPr>
          <p:cNvSpPr txBox="1"/>
          <p:nvPr/>
        </p:nvSpPr>
        <p:spPr>
          <a:xfrm>
            <a:off x="261257" y="1924668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 AS IS</a:t>
            </a:r>
          </a:p>
        </p:txBody>
      </p:sp>
    </p:spTree>
    <p:extLst>
      <p:ext uri="{BB962C8B-B14F-4D97-AF65-F5344CB8AC3E}">
        <p14:creationId xmlns:p14="http://schemas.microsoft.com/office/powerpoint/2010/main" val="243527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Case: Calculo de índices - Proposta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04C99BF-0CA6-522B-3D0A-175E48C1825E}"/>
              </a:ext>
            </a:extLst>
          </p:cNvPr>
          <p:cNvSpPr/>
          <p:nvPr/>
        </p:nvSpPr>
        <p:spPr>
          <a:xfrm>
            <a:off x="261257" y="1066425"/>
            <a:ext cx="11669486" cy="5765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Consolidar o conjunto de indicadores de forma automatizada e criar um dashboard com insights de acompanhamento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9CDECC3-ED8D-804F-420A-9ADB52D3E626}"/>
              </a:ext>
            </a:extLst>
          </p:cNvPr>
          <p:cNvGrpSpPr/>
          <p:nvPr/>
        </p:nvGrpSpPr>
        <p:grpSpPr>
          <a:xfrm>
            <a:off x="348343" y="2343688"/>
            <a:ext cx="11451771" cy="1579579"/>
            <a:chOff x="1820089" y="2343688"/>
            <a:chExt cx="8995955" cy="968835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D5274F07-00FE-1BED-0D50-2193BA4971F8}"/>
                </a:ext>
              </a:extLst>
            </p:cNvPr>
            <p:cNvSpPr/>
            <p:nvPr/>
          </p:nvSpPr>
          <p:spPr>
            <a:xfrm>
              <a:off x="1820089" y="2343688"/>
              <a:ext cx="8995955" cy="968823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DF7CC2E-1878-085C-AE80-0F5031B5B8F2}"/>
                </a:ext>
              </a:extLst>
            </p:cNvPr>
            <p:cNvSpPr/>
            <p:nvPr/>
          </p:nvSpPr>
          <p:spPr>
            <a:xfrm>
              <a:off x="1982435" y="2343694"/>
              <a:ext cx="1413993" cy="96882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Formulários </a:t>
              </a:r>
              <a:r>
                <a:rPr lang="pt-B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enviados aos alunos unificado via </a:t>
              </a:r>
              <a:r>
                <a:rPr lang="pt-BR" sz="1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Forms</a:t>
              </a:r>
              <a:r>
                <a:rPr lang="pt-B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Google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51BDE33-8302-A3E5-36ED-E5B620A9A646}"/>
                </a:ext>
              </a:extLst>
            </p:cNvPr>
            <p:cNvSpPr/>
            <p:nvPr/>
          </p:nvSpPr>
          <p:spPr>
            <a:xfrm>
              <a:off x="3558774" y="2343694"/>
              <a:ext cx="1413993" cy="96882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Recebimento em tempo real em planilha unificada </a:t>
              </a:r>
              <a:r>
                <a:rPr lang="pt-B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Google </a:t>
              </a:r>
              <a:r>
                <a:rPr lang="pt-BR" sz="1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Sheets</a:t>
              </a:r>
              <a:endPara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739F709-0386-929C-A7EF-D5EFA0F3E93A}"/>
                </a:ext>
              </a:extLst>
            </p:cNvPr>
            <p:cNvSpPr/>
            <p:nvPr/>
          </p:nvSpPr>
          <p:spPr>
            <a:xfrm>
              <a:off x="5135114" y="2343694"/>
              <a:ext cx="1413993" cy="96882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Consolidação via script de Python </a:t>
              </a:r>
              <a:r>
                <a:rPr lang="pt-B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pt-BR" sz="1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Collab</a:t>
              </a:r>
              <a:r>
                <a:rPr lang="pt-B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B525BB3-1D04-DC4E-47B8-015BE9D2B684}"/>
                </a:ext>
              </a:extLst>
            </p:cNvPr>
            <p:cNvSpPr/>
            <p:nvPr/>
          </p:nvSpPr>
          <p:spPr>
            <a:xfrm>
              <a:off x="8330984" y="2343694"/>
              <a:ext cx="1413993" cy="96882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Relatório PEDE publicado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FD4CA2F8-FBF7-925F-3A1A-D28609F06185}"/>
                </a:ext>
              </a:extLst>
            </p:cNvPr>
            <p:cNvSpPr/>
            <p:nvPr/>
          </p:nvSpPr>
          <p:spPr>
            <a:xfrm>
              <a:off x="6754645" y="2343694"/>
              <a:ext cx="1413993" cy="96882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Publicação em dashboard (</a:t>
              </a:r>
              <a:r>
                <a:rPr lang="pt-BR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Streamlit</a:t>
              </a:r>
              <a:r>
                <a:rPr lang="pt-B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F788F0-B84B-C884-D0F6-2599599CE0F8}"/>
              </a:ext>
            </a:extLst>
          </p:cNvPr>
          <p:cNvSpPr txBox="1"/>
          <p:nvPr/>
        </p:nvSpPr>
        <p:spPr>
          <a:xfrm>
            <a:off x="764014" y="4300616"/>
            <a:ext cx="5218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Prós: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única para input de dados (alunos)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Integração</a:t>
            </a: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ferramentas no Google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Consolidação </a:t>
            </a: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automatizada</a:t>
            </a: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(Python + </a:t>
            </a:r>
            <a:r>
              <a:rPr lang="pt-B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Manutenção simples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34398E-0BED-712E-BF6A-6E7967B7482D}"/>
              </a:ext>
            </a:extLst>
          </p:cNvPr>
          <p:cNvSpPr txBox="1"/>
          <p:nvPr/>
        </p:nvSpPr>
        <p:spPr>
          <a:xfrm>
            <a:off x="261257" y="1792554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5C39378-45B7-3217-7E18-7FCC03AFB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80"/>
          <a:stretch/>
        </p:blipFill>
        <p:spPr>
          <a:xfrm>
            <a:off x="470263" y="4327806"/>
            <a:ext cx="349341" cy="720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5FC27E8-0AA9-83C9-4361-0CE82FDFC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4"/>
          <a:stretch/>
        </p:blipFill>
        <p:spPr>
          <a:xfrm>
            <a:off x="6446401" y="4434302"/>
            <a:ext cx="367175" cy="7200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C9CE6FB4-B343-270E-AA94-F4813EDE232C}"/>
              </a:ext>
            </a:extLst>
          </p:cNvPr>
          <p:cNvSpPr txBox="1"/>
          <p:nvPr/>
        </p:nvSpPr>
        <p:spPr>
          <a:xfrm>
            <a:off x="7097084" y="4300616"/>
            <a:ext cx="48791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Alunos podem </a:t>
            </a:r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 limitação para preencher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ação: liberar computadores da ONG para o processo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Manutenção mesmo simples, pode impactar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ação: criar documentação (texto e vídeo com passo a passo)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4FA6BB96-08D0-1F49-A8EE-3911CCD4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75" y="3723318"/>
            <a:ext cx="576201" cy="5400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9B86731-6590-5BAC-009F-7236F68B7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18" y="3723318"/>
            <a:ext cx="653491" cy="612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DA21256-3B8F-8A11-65E6-B2FD5EA3B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12" y="3723318"/>
            <a:ext cx="572637" cy="5400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5111C18-BB7A-BDFE-5963-3708E3D90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00" y="3723318"/>
            <a:ext cx="573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8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Melhorias – 1° Fase: Estrutura de dados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C55E447-095B-C0EF-F901-3F5FAED8AC2A}"/>
              </a:ext>
            </a:extLst>
          </p:cNvPr>
          <p:cNvSpPr/>
          <p:nvPr/>
        </p:nvSpPr>
        <p:spPr>
          <a:xfrm>
            <a:off x="261257" y="1066425"/>
            <a:ext cx="11669486" cy="5664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Proposta de </a:t>
            </a:r>
            <a:r>
              <a:rPr lang="pt-BR" dirty="0" err="1">
                <a:solidFill>
                  <a:schemeClr val="bg1"/>
                </a:solidFill>
              </a:rPr>
              <a:t>Forms</a:t>
            </a:r>
            <a:r>
              <a:rPr lang="pt-BR" dirty="0">
                <a:solidFill>
                  <a:schemeClr val="bg1"/>
                </a:solidFill>
              </a:rPr>
              <a:t> padronizado com informações para todos os indicadores. Apenas 1 </a:t>
            </a:r>
            <a:r>
              <a:rPr lang="pt-BR" dirty="0" err="1">
                <a:solidFill>
                  <a:schemeClr val="bg1"/>
                </a:solidFill>
              </a:rPr>
              <a:t>forms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98DA165-D768-E863-AEAA-A25975C1E0B0}"/>
              </a:ext>
            </a:extLst>
          </p:cNvPr>
          <p:cNvSpPr/>
          <p:nvPr/>
        </p:nvSpPr>
        <p:spPr>
          <a:xfrm>
            <a:off x="261257" y="2250790"/>
            <a:ext cx="11669486" cy="297434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Inserir </a:t>
            </a:r>
            <a:r>
              <a:rPr lang="pt-BR" dirty="0" err="1">
                <a:solidFill>
                  <a:schemeClr val="bg1"/>
                </a:solidFill>
              </a:rPr>
              <a:t>forms</a:t>
            </a:r>
            <a:r>
              <a:rPr lang="pt-BR" dirty="0">
                <a:solidFill>
                  <a:schemeClr val="bg1"/>
                </a:solidFill>
              </a:rPr>
              <a:t> com exemplo de preenchimento de dados. Solicitado a Passos Rafael vai subir</a:t>
            </a:r>
          </a:p>
        </p:txBody>
      </p:sp>
    </p:spTree>
    <p:extLst>
      <p:ext uri="{BB962C8B-B14F-4D97-AF65-F5344CB8AC3E}">
        <p14:creationId xmlns:p14="http://schemas.microsoft.com/office/powerpoint/2010/main" val="30400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Melhorias – 2° Fase: Compilação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932728-6220-0FA9-C6D4-2A3A4D494D3C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7C34D4D-1CAA-5111-620C-A2CD6E07D75E}"/>
              </a:ext>
            </a:extLst>
          </p:cNvPr>
          <p:cNvSpPr/>
          <p:nvPr/>
        </p:nvSpPr>
        <p:spPr>
          <a:xfrm>
            <a:off x="330924" y="1872346"/>
            <a:ext cx="5669281" cy="35705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Excel limpo. Usar base limpa do Roger do </a:t>
            </a:r>
            <a:r>
              <a:rPr lang="pt-BR" dirty="0" err="1">
                <a:solidFill>
                  <a:schemeClr val="bg1"/>
                </a:solidFill>
              </a:rPr>
              <a:t>Colab</a:t>
            </a:r>
            <a:r>
              <a:rPr lang="pt-BR" dirty="0">
                <a:solidFill>
                  <a:schemeClr val="bg1"/>
                </a:solidFill>
              </a:rPr>
              <a:t>. Rafael ou Roger subir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6D4EF8B-4611-D7E1-5B23-C48E9CFA37DB}"/>
              </a:ext>
            </a:extLst>
          </p:cNvPr>
          <p:cNvSpPr/>
          <p:nvPr/>
        </p:nvSpPr>
        <p:spPr>
          <a:xfrm>
            <a:off x="261257" y="1066425"/>
            <a:ext cx="11669486" cy="5765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Google </a:t>
            </a:r>
            <a:r>
              <a:rPr lang="pt-BR" dirty="0" err="1">
                <a:solidFill>
                  <a:schemeClr val="bg1"/>
                </a:solidFill>
              </a:rPr>
              <a:t>Sheets</a:t>
            </a:r>
            <a:r>
              <a:rPr lang="pt-BR" dirty="0">
                <a:solidFill>
                  <a:schemeClr val="bg1"/>
                </a:solidFill>
              </a:rPr>
              <a:t> como base de dados + </a:t>
            </a:r>
            <a:r>
              <a:rPr lang="pt-BR" dirty="0" err="1">
                <a:solidFill>
                  <a:schemeClr val="bg1"/>
                </a:solidFill>
              </a:rPr>
              <a:t>Colab</a:t>
            </a:r>
            <a:r>
              <a:rPr lang="pt-BR" dirty="0">
                <a:solidFill>
                  <a:schemeClr val="bg1"/>
                </a:solidFill>
              </a:rPr>
              <a:t> para criar as tabelas e análises necessárias para plotar no </a:t>
            </a:r>
            <a:r>
              <a:rPr lang="pt-BR" dirty="0" err="1">
                <a:solidFill>
                  <a:schemeClr val="bg1"/>
                </a:solidFill>
              </a:rPr>
              <a:t>Streamlit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A04D1C7-C832-6AF1-49E4-1D56D86E01A1}"/>
              </a:ext>
            </a:extLst>
          </p:cNvPr>
          <p:cNvSpPr/>
          <p:nvPr/>
        </p:nvSpPr>
        <p:spPr>
          <a:xfrm>
            <a:off x="6261463" y="1872346"/>
            <a:ext cx="5599612" cy="35705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Inserir imagem com </a:t>
            </a:r>
            <a:r>
              <a:rPr lang="pt-BR" dirty="0" err="1">
                <a:solidFill>
                  <a:schemeClr val="bg1"/>
                </a:solidFill>
              </a:rPr>
              <a:t>python</a:t>
            </a:r>
            <a:r>
              <a:rPr lang="pt-BR" dirty="0">
                <a:solidFill>
                  <a:schemeClr val="bg1"/>
                </a:solidFill>
              </a:rPr>
              <a:t> do Roger. Aqui é mencionar que vamos compilar os dados da estrutura que já temos no </a:t>
            </a:r>
            <a:r>
              <a:rPr lang="pt-BR" dirty="0" err="1">
                <a:solidFill>
                  <a:schemeClr val="bg1"/>
                </a:solidFill>
              </a:rPr>
              <a:t>python</a:t>
            </a:r>
            <a:r>
              <a:rPr lang="pt-BR" dirty="0">
                <a:solidFill>
                  <a:schemeClr val="bg1"/>
                </a:solidFill>
              </a:rPr>
              <a:t>. Rafael ou Roger subir</a:t>
            </a:r>
          </a:p>
        </p:txBody>
      </p:sp>
    </p:spTree>
    <p:extLst>
      <p:ext uri="{BB962C8B-B14F-4D97-AF65-F5344CB8AC3E}">
        <p14:creationId xmlns:p14="http://schemas.microsoft.com/office/powerpoint/2010/main" val="207008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59B9-3636-1BF3-D0F3-8D8F40D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65463"/>
            <a:ext cx="10229454" cy="818606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Melhorias – 3° Fase: Resultados e insights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14C959-7DC8-3AE1-D339-CAAE0B245B2E}"/>
              </a:ext>
            </a:extLst>
          </p:cNvPr>
          <p:cNvCxnSpPr>
            <a:cxnSpLocks/>
          </p:cNvCxnSpPr>
          <p:nvPr/>
        </p:nvCxnSpPr>
        <p:spPr>
          <a:xfrm>
            <a:off x="156754" y="6278881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01BC39-BCE9-43B2-F819-3410B03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4" y="6323931"/>
            <a:ext cx="2835987" cy="476041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BEC8EBE-486D-4F2B-7486-41CA6E888157}"/>
              </a:ext>
            </a:extLst>
          </p:cNvPr>
          <p:cNvCxnSpPr>
            <a:cxnSpLocks/>
          </p:cNvCxnSpPr>
          <p:nvPr/>
        </p:nvCxnSpPr>
        <p:spPr>
          <a:xfrm>
            <a:off x="156754" y="984069"/>
            <a:ext cx="1184365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F7F2AAC-A083-D684-3763-7CE706F3350B}"/>
              </a:ext>
            </a:extLst>
          </p:cNvPr>
          <p:cNvSpPr/>
          <p:nvPr/>
        </p:nvSpPr>
        <p:spPr>
          <a:xfrm>
            <a:off x="330925" y="1802676"/>
            <a:ext cx="11669486" cy="364017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Inserir imagem com </a:t>
            </a:r>
            <a:r>
              <a:rPr lang="pt-BR" dirty="0" err="1">
                <a:solidFill>
                  <a:schemeClr val="bg1"/>
                </a:solidFill>
              </a:rPr>
              <a:t>com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Streamlit</a:t>
            </a:r>
            <a:r>
              <a:rPr lang="pt-BR" dirty="0">
                <a:solidFill>
                  <a:schemeClr val="bg1"/>
                </a:solidFill>
              </a:rPr>
              <a:t> da Fer. </a:t>
            </a:r>
            <a:r>
              <a:rPr lang="pt-BR" dirty="0" err="1">
                <a:solidFill>
                  <a:schemeClr val="bg1"/>
                </a:solidFill>
              </a:rPr>
              <a:t>Fer</a:t>
            </a:r>
            <a:r>
              <a:rPr lang="pt-BR" dirty="0">
                <a:solidFill>
                  <a:schemeClr val="bg1"/>
                </a:solidFill>
              </a:rPr>
              <a:t>, aqui precisamos de uma tela </a:t>
            </a:r>
            <a:r>
              <a:rPr lang="pt-BR" dirty="0" err="1">
                <a:solidFill>
                  <a:schemeClr val="bg1"/>
                </a:solidFill>
              </a:rPr>
              <a:t>dummy</a:t>
            </a:r>
            <a:r>
              <a:rPr lang="pt-BR" dirty="0">
                <a:solidFill>
                  <a:schemeClr val="bg1"/>
                </a:solidFill>
              </a:rPr>
              <a:t> com alguns insights. Não precisa ser nada final, apenas uma visão. Se não der para montar com os dados reais, vamos fazer um </a:t>
            </a:r>
            <a:r>
              <a:rPr lang="pt-BR" dirty="0" err="1">
                <a:solidFill>
                  <a:schemeClr val="bg1"/>
                </a:solidFill>
              </a:rPr>
              <a:t>mockup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254D55-AFA4-0A28-31C3-A77AD95483BA}"/>
              </a:ext>
            </a:extLst>
          </p:cNvPr>
          <p:cNvSpPr/>
          <p:nvPr/>
        </p:nvSpPr>
        <p:spPr>
          <a:xfrm>
            <a:off x="261257" y="1066425"/>
            <a:ext cx="11669486" cy="5765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Consolidar o conjunto de indicadores de forma automatizada e criar um dashboard com insights de acompanhamento</a:t>
            </a:r>
          </a:p>
        </p:txBody>
      </p:sp>
    </p:spTree>
    <p:extLst>
      <p:ext uri="{BB962C8B-B14F-4D97-AF65-F5344CB8AC3E}">
        <p14:creationId xmlns:p14="http://schemas.microsoft.com/office/powerpoint/2010/main" val="4254381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807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Tema do Office</vt:lpstr>
      <vt:lpstr>Personalizar design</vt:lpstr>
      <vt:lpstr>Apresentação do PowerPoint</vt:lpstr>
      <vt:lpstr>Agenda</vt:lpstr>
      <vt:lpstr>Contexto e oportunidade</vt:lpstr>
      <vt:lpstr>Cultura de dados – passo a passo</vt:lpstr>
      <vt:lpstr>Case: Calculo de índices </vt:lpstr>
      <vt:lpstr>Case: Calculo de índices - Proposta </vt:lpstr>
      <vt:lpstr>Melhorias – 1° Fase: Estrutura de dados </vt:lpstr>
      <vt:lpstr>Melhorias – 2° Fase: Compilação</vt:lpstr>
      <vt:lpstr>Melhorias – 3° Fase: Resultados e insights</vt:lpstr>
      <vt:lpstr>Próximos passos</vt:lpstr>
      <vt:lpstr>Grupo e Git 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Marangoni</dc:creator>
  <cp:lastModifiedBy>Rafael Marangoni</cp:lastModifiedBy>
  <cp:revision>3</cp:revision>
  <dcterms:created xsi:type="dcterms:W3CDTF">2023-07-04T00:16:56Z</dcterms:created>
  <dcterms:modified xsi:type="dcterms:W3CDTF">2024-03-27T02:27:28Z</dcterms:modified>
</cp:coreProperties>
</file>