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slideMaster3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_rels/presentation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media/image1.jpeg" ContentType="image/jpeg"/>
  <Override PartName="/ppt/media/image13.png" ContentType="image/png"/>
  <Override PartName="/ppt/media/image8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10.png" ContentType="image/png"/>
  <Override PartName="/ppt/media/image5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9.png" ContentType="image/png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B66BD4F-2527-4179-9CDB-D936202A902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58DC14D-DA8B-40FC-81B7-8F39C6BC4FA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B1487FD-5CF4-43F0-9531-20DC75ECCD9E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28AA8D5-C122-4369-8E3A-7DF1C26F1185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D0510C2-02DC-4495-8BED-CEC7B6431F5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B48DD15-8BED-4F8A-9979-DF5133C82C2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6A68D07-53BA-433D-8A0A-FFFEE02F7F4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D334A42-C496-472D-99D8-FF998FE948F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1A831A5-D443-48CB-9175-2FBA1017E9A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1AAF78B-687F-49F0-8560-17723E741D8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7D173F7-A87F-4C39-8C01-E926BD0AD80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190C293-39CA-4C0C-9B89-3EC836E7912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E176716-0F51-437E-BEF9-CF60DBE0002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9553B84-D3F6-4F63-B208-C1F6D4E515B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1D358BE-6C41-4FF3-9070-D0138103568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6234B48-E9C8-4027-AF7F-D1BF70132FE9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2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71A5BDD-DE25-4246-9BCE-808AD98BAA45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43F4DC35-13A8-468A-92AF-E5041952782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21BBBFCD-1075-471A-99E7-17B6B778912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2E47EFC9-9259-4CE6-8FEF-EC0CA827882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F00FC17E-34F7-4B5D-833D-51E6D336082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B2F9FD5B-D5F9-43D8-B278-8836334A279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24CF75E-CB01-444A-A749-D1AFEF15D3D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F33AE9DC-D168-4334-91D7-3919A8FA12B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F1510729-40B9-4225-9E6B-5F1627281E3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833A1FA1-4CFD-4A00-AB12-ED456E76401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2756C3EA-76FA-41EC-A059-8A361E47BC3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B338FBF0-AF3D-46F4-BEB9-DE88B072109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D9EB3214-96A8-4D1F-8739-F710E4726C27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3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4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B1FC56E1-ED2C-4EFA-95FD-708A591D2C01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8F8B766-6FA3-4186-B144-9A6DF61B678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759D76E-5BB0-420A-8091-62D9F7010CF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34018E5-D5B7-4769-8D40-B255243EE09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FEE16ED-D398-4995-BCF5-F14EC978AD0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1C8B59A-3156-4F1D-9644-BB425C80C26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B39E482-EBF3-49CF-A1C0-66A4D31DB7D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&lt;data/hora&gt;</a:t>
            </a:r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&lt;rodapé&gt;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1066AF15-90E1-4366-AEC0-57D343D79A5F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&lt;número&gt;</a:t>
            </a:fld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5183280" y="987480"/>
            <a:ext cx="6171840" cy="4873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icon to add picture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839880" y="2057400"/>
            <a:ext cx="3931920" cy="38113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&lt;data/hora&gt;</a:t>
            </a:r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&lt;rodapé&gt;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9A9FBC8C-DDA7-4FC5-9381-BC9BC77CF4DD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&lt;número&gt;</a:t>
            </a:fld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617220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dt" idx="7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&lt;data/hora&gt;</a:t>
            </a:r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 type="ftr" idx="8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&lt;rodapé&gt;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8" name="PlaceHolder 6"/>
          <p:cNvSpPr>
            <a:spLocks noGrp="1"/>
          </p:cNvSpPr>
          <p:nvPr>
            <p:ph type="sldNum" idx="9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98614FE1-3607-42AD-BDDF-3035E92CF2D3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&lt;número&gt;</a:t>
            </a:fld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28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28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28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2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28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5" name="Rectangle 34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631080" y="639360"/>
            <a:ext cx="3428640" cy="17186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 indent="0">
              <a:lnSpc>
                <a:spcPct val="90000"/>
              </a:lnSpc>
              <a:buNone/>
            </a:pPr>
            <a:r>
              <a:rPr b="1" lang="en-US" sz="4000" spc="-1" strike="noStrike">
                <a:solidFill>
                  <a:srgbClr val="000000"/>
                </a:solidFill>
                <a:latin typeface="Calibri Light"/>
              </a:rPr>
              <a:t>Freelancer HUB</a:t>
            </a:r>
            <a:br>
              <a:rPr sz="2600"/>
            </a:br>
            <a:r>
              <a:rPr b="0" lang="en-US" sz="2600" spc="-1" strike="noStrike">
                <a:solidFill>
                  <a:srgbClr val="000000"/>
                </a:solidFill>
                <a:latin typeface="Calibri Light"/>
              </a:rPr>
              <a:t>Sua plataforma de Conexão com Talentos Freelancer</a:t>
            </a:r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7" name="sketch line"/>
          <p:cNvSpPr/>
          <p:nvPr/>
        </p:nvSpPr>
        <p:spPr>
          <a:xfrm>
            <a:off x="643320" y="2573640"/>
            <a:ext cx="3254760" cy="18000"/>
          </a:xfrm>
          <a:custGeom>
            <a:avLst/>
            <a:gdLst>
              <a:gd name="textAreaLeft" fmla="*/ 0 w 3254760"/>
              <a:gd name="textAreaRight" fmla="*/ 3255120 w 3254760"/>
              <a:gd name="textAreaTop" fmla="*/ 0 h 18000"/>
              <a:gd name="textAreaBottom" fmla="*/ 18360 h 18000"/>
            </a:gdLst>
            <a:ahLst/>
            <a:rect l="textAreaLeft" t="textAreaTop" r="textAreaRight" b="textAreaBottom"/>
            <a:pathLst>
              <a:path fill="none" w="3255095" h="18288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stroke="0" w="3255095" h="18288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w="38100">
            <a:solidFill>
              <a:srgbClr val="ed7d3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-26640" bIns="-2664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/>
          </p:nvPr>
        </p:nvSpPr>
        <p:spPr>
          <a:xfrm>
            <a:off x="631080" y="2807280"/>
            <a:ext cx="3428640" cy="3410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Conectando Talentos e Oportunidades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29" name="Espaço Reservado para Conteúdo 5" descr=""/>
          <p:cNvPicPr/>
          <p:nvPr/>
        </p:nvPicPr>
        <p:blipFill>
          <a:blip r:embed="rId1"/>
          <a:stretch/>
        </p:blipFill>
        <p:spPr>
          <a:xfrm>
            <a:off x="5317200" y="640080"/>
            <a:ext cx="5577480" cy="5577480"/>
          </a:xfrm>
          <a:prstGeom prst="rect">
            <a:avLst/>
          </a:prstGeom>
          <a:ln w="0">
            <a:noFill/>
          </a:ln>
        </p:spPr>
      </p:pic>
      <p:sp>
        <p:nvSpPr>
          <p:cNvPr id="130" name="CaixaDeTexto 2"/>
          <p:cNvSpPr/>
          <p:nvPr/>
        </p:nvSpPr>
        <p:spPr>
          <a:xfrm>
            <a:off x="627480" y="4460040"/>
            <a:ext cx="3332520" cy="1737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anchor="t">
            <a:spAutoFit/>
          </a:bodyPr>
          <a:p>
            <a:pPr>
              <a:lnSpc>
                <a:spcPct val="100000"/>
              </a:lnSpc>
            </a:pPr>
            <a:r>
              <a:rPr b="1" lang="pt-BR" sz="1800" spc="-1" strike="noStrike">
                <a:solidFill>
                  <a:srgbClr val="000000"/>
                </a:solidFill>
                <a:latin typeface="Calibri"/>
              </a:rPr>
              <a:t>Alunos: Carlos Henrique da Silva, Roger Bezerra Ferreira,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1800" spc="-1" strike="noStrike">
                <a:solidFill>
                  <a:srgbClr val="000000"/>
                </a:solidFill>
                <a:latin typeface="Calibri"/>
              </a:rPr>
              <a:t>Leonardo Felipe da Silva, Emerson Gabriel.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1800" spc="-1" strike="noStrike">
                <a:solidFill>
                  <a:srgbClr val="000000"/>
                </a:solidFill>
                <a:latin typeface="Calibri"/>
              </a:rPr>
              <a:t>Professor: Davi Barros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3" name="Rectangle 18"/>
          <p:cNvSpPr/>
          <p:nvPr/>
        </p:nvSpPr>
        <p:spPr>
          <a:xfrm>
            <a:off x="0" y="0"/>
            <a:ext cx="1218852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841320" y="548640"/>
            <a:ext cx="3600360" cy="5431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indent="0">
              <a:lnSpc>
                <a:spcPct val="90000"/>
              </a:lnSpc>
              <a:buNone/>
            </a:pPr>
            <a:r>
              <a:rPr b="0" lang="pt-BR" sz="5400" spc="-1" strike="noStrike">
                <a:solidFill>
                  <a:srgbClr val="000000"/>
                </a:solidFill>
                <a:latin typeface="Calibri Light"/>
              </a:rPr>
              <a:t>Conclusão</a:t>
            </a:r>
            <a:endParaRPr b="0" lang="en-US" sz="5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5" name="sketch line"/>
          <p:cNvSpPr/>
          <p:nvPr/>
        </p:nvSpPr>
        <p:spPr>
          <a:xfrm rot="5400000">
            <a:off x="2544120" y="3258360"/>
            <a:ext cx="4480200" cy="18000"/>
          </a:xfrm>
          <a:custGeom>
            <a:avLst/>
            <a:gdLst>
              <a:gd name="textAreaLeft" fmla="*/ 0 w 4480200"/>
              <a:gd name="textAreaRight" fmla="*/ 4480560 w 4480200"/>
              <a:gd name="textAreaTop" fmla="*/ 0 h 18000"/>
              <a:gd name="textAreaBottom" fmla="*/ 18360 h 18000"/>
            </a:gdLst>
            <a:ahLst/>
            <a:rect l="textAreaLeft" t="textAreaTop" r="textAreaRight" b="textAreaBottom"/>
            <a:pathLst>
              <a:path fill="none" w="4480560" h="18288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stroke="0" w="4480560" h="18288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w="41275">
            <a:solidFill>
              <a:srgbClr val="ed7d3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-26640" bIns="-2664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/>
          </p:nvPr>
        </p:nvSpPr>
        <p:spPr>
          <a:xfrm>
            <a:off x="5126400" y="552240"/>
            <a:ext cx="6224040" cy="5431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200" spc="-1" strike="noStrike">
                <a:solidFill>
                  <a:srgbClr val="000000"/>
                </a:solidFill>
                <a:latin typeface="Calibri"/>
                <a:ea typeface="Calibri"/>
              </a:rPr>
              <a:t>Em conclusão, este trabalho demonstrou a capacidade de aplicar de forma integrada conhecimentos teóricos e práticos para resolver problemas reais do mercado, contribuindo tanto para o desenvolvimento acadêmico quanto para a preparação profissional dos participantes. O sucesso do projeto reflete não só na entrega de um protótipo funcional, mas também na aquisição de habilidades valiosas para futuras iniciativas profissionais.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1" name="Rectangle 28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631080" y="640080"/>
            <a:ext cx="4818600" cy="14810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 indent="0">
              <a:lnSpc>
                <a:spcPct val="90000"/>
              </a:lnSpc>
              <a:buNone/>
            </a:pPr>
            <a:r>
              <a:rPr b="0" lang="pt-BR" sz="5400" spc="-1" strike="noStrike">
                <a:solidFill>
                  <a:srgbClr val="000000"/>
                </a:solidFill>
                <a:latin typeface="Calibri Light"/>
              </a:rPr>
              <a:t>Introdução </a:t>
            </a:r>
            <a:endParaRPr b="0" lang="en-US" sz="5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3" name="sketch line"/>
          <p:cNvSpPr/>
          <p:nvPr/>
        </p:nvSpPr>
        <p:spPr>
          <a:xfrm>
            <a:off x="643320" y="2372760"/>
            <a:ext cx="3254760" cy="18000"/>
          </a:xfrm>
          <a:custGeom>
            <a:avLst/>
            <a:gdLst>
              <a:gd name="textAreaLeft" fmla="*/ 0 w 3254760"/>
              <a:gd name="textAreaRight" fmla="*/ 3255120 w 3254760"/>
              <a:gd name="textAreaTop" fmla="*/ 0 h 18000"/>
              <a:gd name="textAreaBottom" fmla="*/ 18360 h 18000"/>
            </a:gdLst>
            <a:ahLst/>
            <a:rect l="textAreaLeft" t="textAreaTop" r="textAreaRight" b="textAreaBottom"/>
            <a:pathLst>
              <a:path fill="none" w="3255095" h="18288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stroke="0" w="3255095" h="18288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w="38100">
            <a:solidFill>
              <a:srgbClr val="ed7d3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-26640" bIns="-2664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/>
          </p:nvPr>
        </p:nvSpPr>
        <p:spPr>
          <a:xfrm>
            <a:off x="631080" y="2660760"/>
            <a:ext cx="4818600" cy="3547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200" spc="-1" strike="noStrike">
                <a:solidFill>
                  <a:srgbClr val="000000"/>
                </a:solidFill>
                <a:latin typeface="Calibri"/>
                <a:ea typeface="Calibri"/>
              </a:rPr>
              <a:t>Neste mundo digital, a presença online é crucial, especialmente para freelancers que querem expandir suas redes e alcançar novos clientes. Este projeto visa criar um site freelancer visualmente atraente, intuitivo e responsivo, servindo como uma plataforma centralizada para portfólios, serviços e contatos, garantindo credibilidade e uma experiência de usuário otimizada.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35" name="Graphic 6" descr="Laptop"/>
          <p:cNvPicPr/>
          <p:nvPr/>
        </p:nvPicPr>
        <p:blipFill>
          <a:blip r:embed="rId1"/>
          <a:stretch/>
        </p:blipFill>
        <p:spPr>
          <a:xfrm>
            <a:off x="6099120" y="699480"/>
            <a:ext cx="5458680" cy="5458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6" name="Rectangle 117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390960" y="639360"/>
            <a:ext cx="3668760" cy="16768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lnSpc>
                <a:spcPct val="90000"/>
              </a:lnSpc>
              <a:buNone/>
            </a:pPr>
            <a:r>
              <a:rPr b="1" lang="en-US" sz="4400" spc="-1" strike="noStrike">
                <a:solidFill>
                  <a:srgbClr val="000000"/>
                </a:solidFill>
                <a:latin typeface="Calibri Light"/>
              </a:rPr>
              <a:t>Sobre o Freelancer hub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8" name="sketch line"/>
          <p:cNvSpPr/>
          <p:nvPr/>
        </p:nvSpPr>
        <p:spPr>
          <a:xfrm>
            <a:off x="643320" y="2573640"/>
            <a:ext cx="3254760" cy="18000"/>
          </a:xfrm>
          <a:custGeom>
            <a:avLst/>
            <a:gdLst>
              <a:gd name="textAreaLeft" fmla="*/ 0 w 3254760"/>
              <a:gd name="textAreaRight" fmla="*/ 3255120 w 3254760"/>
              <a:gd name="textAreaTop" fmla="*/ 0 h 18000"/>
              <a:gd name="textAreaBottom" fmla="*/ 18360 h 18000"/>
            </a:gdLst>
            <a:ahLst/>
            <a:rect l="textAreaLeft" t="textAreaTop" r="textAreaRight" b="textAreaBottom"/>
            <a:pathLst>
              <a:path fill="none" w="3255095" h="18288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stroke="0" w="3255095" h="18288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w="38100">
            <a:solidFill>
              <a:srgbClr val="ed7d3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-26640" bIns="-2664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/>
          </p:nvPr>
        </p:nvSpPr>
        <p:spPr>
          <a:xfrm>
            <a:off x="631080" y="2807280"/>
            <a:ext cx="3428640" cy="3410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Freelancer HUB é uma plataforma inovadora que conecta freelancers qualificados com empresas em busca de talentos.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40" name="" descr=""/>
          <p:cNvPicPr/>
          <p:nvPr/>
        </p:nvPicPr>
        <p:blipFill>
          <a:blip r:embed="rId1"/>
          <a:stretch/>
        </p:blipFill>
        <p:spPr>
          <a:xfrm>
            <a:off x="4167360" y="720000"/>
            <a:ext cx="7296480" cy="3420000"/>
          </a:xfrm>
          <a:prstGeom prst="rect">
            <a:avLst/>
          </a:prstGeom>
          <a:ln w="0">
            <a:noFill/>
          </a:ln>
        </p:spPr>
      </p:pic>
      <p:pic>
        <p:nvPicPr>
          <p:cNvPr id="141" name="" descr=""/>
          <p:cNvPicPr/>
          <p:nvPr/>
        </p:nvPicPr>
        <p:blipFill>
          <a:blip r:embed="rId2"/>
          <a:stretch/>
        </p:blipFill>
        <p:spPr>
          <a:xfrm>
            <a:off x="4500000" y="4005360"/>
            <a:ext cx="6660000" cy="2654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2" name="Rectangle 34"/>
          <p:cNvSpPr/>
          <p:nvPr/>
        </p:nvSpPr>
        <p:spPr>
          <a:xfrm>
            <a:off x="0" y="0"/>
            <a:ext cx="1218852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1440" y="396360"/>
            <a:ext cx="5538240" cy="17827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indent="0" algn="ctr">
              <a:lnSpc>
                <a:spcPct val="90000"/>
              </a:lnSpc>
              <a:buNone/>
            </a:pPr>
            <a:r>
              <a:rPr b="1" lang="en-US" sz="4400" spc="-1" strike="noStrike">
                <a:solidFill>
                  <a:srgbClr val="000000"/>
                </a:solidFill>
                <a:latin typeface="Calibri Light"/>
              </a:rPr>
              <a:t>Principais Recursos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4" name="sketch line"/>
          <p:cNvSpPr/>
          <p:nvPr/>
        </p:nvSpPr>
        <p:spPr>
          <a:xfrm>
            <a:off x="758880" y="2395800"/>
            <a:ext cx="4243320" cy="18000"/>
          </a:xfrm>
          <a:custGeom>
            <a:avLst/>
            <a:gdLst>
              <a:gd name="textAreaLeft" fmla="*/ 0 w 4243320"/>
              <a:gd name="textAreaRight" fmla="*/ 4243680 w 4243320"/>
              <a:gd name="textAreaTop" fmla="*/ 0 h 18000"/>
              <a:gd name="textAreaBottom" fmla="*/ 18360 h 18000"/>
            </a:gdLst>
            <a:ahLst/>
            <a:rect l="textAreaLeft" t="textAreaTop" r="textAreaRight" b="textAreaBottom"/>
            <a:pathLst>
              <a:path fill="none" w="4243589" h="18288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stroke="0" w="4243589" h="18288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w="41275">
            <a:solidFill>
              <a:srgbClr val="ed7d3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-26640" bIns="-2664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/>
          </p:nvPr>
        </p:nvSpPr>
        <p:spPr>
          <a:xfrm>
            <a:off x="640080" y="2706480"/>
            <a:ext cx="6894360" cy="34833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28584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Pesquisa de Freelancers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marL="28584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Gerenciamento de Projetos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marL="28584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Feedback e Avaliações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6" name="CaixaDeTexto 8"/>
          <p:cNvSpPr/>
          <p:nvPr/>
        </p:nvSpPr>
        <p:spPr>
          <a:xfrm>
            <a:off x="444600" y="6220440"/>
            <a:ext cx="4872240" cy="39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anchor="t">
            <a:spAutoFit/>
          </a:bodyPr>
          <a:p>
            <a:pPr>
              <a:lnSpc>
                <a:spcPct val="100000"/>
              </a:lnSpc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  <a:ea typeface="Calibri"/>
              </a:rPr>
              <a:t>Funcionalidades Essenciais para seu Sucesso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7" name="Rectangle 59"/>
          <p:cNvSpPr/>
          <p:nvPr/>
        </p:nvSpPr>
        <p:spPr>
          <a:xfrm>
            <a:off x="0" y="0"/>
            <a:ext cx="1218852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631080" y="457200"/>
            <a:ext cx="4343040" cy="19288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indent="0">
              <a:lnSpc>
                <a:spcPct val="90000"/>
              </a:lnSpc>
              <a:buNone/>
            </a:pPr>
            <a:r>
              <a:rPr b="1" lang="en-US" sz="4400" spc="-1" strike="noStrike">
                <a:solidFill>
                  <a:srgbClr val="000000"/>
                </a:solidFill>
                <a:latin typeface="Calibri Light"/>
              </a:rPr>
              <a:t>Estrutura do Código HTML do Freelancer HUB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9" name="sketchy line"/>
          <p:cNvSpPr/>
          <p:nvPr/>
        </p:nvSpPr>
        <p:spPr>
          <a:xfrm rot="5400000">
            <a:off x="4471560" y="1412640"/>
            <a:ext cx="1554120" cy="18000"/>
          </a:xfrm>
          <a:custGeom>
            <a:avLst/>
            <a:gdLst>
              <a:gd name="textAreaLeft" fmla="*/ 0 w 1554120"/>
              <a:gd name="textAreaRight" fmla="*/ 1554480 w 1554120"/>
              <a:gd name="textAreaTop" fmla="*/ 0 h 18000"/>
              <a:gd name="textAreaBottom" fmla="*/ 18360 h 18000"/>
            </a:gdLst>
            <a:ahLst/>
            <a:rect l="textAreaLeft" t="textAreaTop" r="textAreaRight" b="textAreaBottom"/>
            <a:pathLst>
              <a:path fill="none" w="1554480" h="18288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stroke="0" w="1554480" h="18288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w="41275">
            <a:solidFill>
              <a:srgbClr val="ed7d3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-26640" bIns="-2664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/>
          </p:nvPr>
        </p:nvSpPr>
        <p:spPr>
          <a:xfrm>
            <a:off x="5541120" y="457200"/>
            <a:ext cx="6007320" cy="19288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Calibri"/>
              </a:rPr>
              <a:t>Este slide apresenta a estrutura básica do código HTML que compõe a página inicial do Freelancer HUB. 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51" name="Espaço Reservado para Conteúdo 4" descr="Texto&#10;&#10;Descrição gerada automaticamente"/>
          <p:cNvPicPr/>
          <p:nvPr/>
        </p:nvPicPr>
        <p:blipFill>
          <a:blip r:embed="rId1"/>
          <a:stretch/>
        </p:blipFill>
        <p:spPr>
          <a:xfrm>
            <a:off x="739440" y="2569320"/>
            <a:ext cx="4921200" cy="3678480"/>
          </a:xfrm>
          <a:prstGeom prst="rect">
            <a:avLst/>
          </a:prstGeom>
          <a:ln w="0">
            <a:noFill/>
          </a:ln>
        </p:spPr>
      </p:pic>
      <p:pic>
        <p:nvPicPr>
          <p:cNvPr id="152" name="Espaço Reservado para Conteúdo 5" descr="Texto&#10;&#10;Descrição gerada automaticamente"/>
          <p:cNvPicPr/>
          <p:nvPr/>
        </p:nvPicPr>
        <p:blipFill>
          <a:blip r:embed="rId2"/>
          <a:stretch/>
        </p:blipFill>
        <p:spPr>
          <a:xfrm>
            <a:off x="6370200" y="2569320"/>
            <a:ext cx="5236560" cy="3678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3" name="Rectangle 13"/>
          <p:cNvSpPr/>
          <p:nvPr/>
        </p:nvSpPr>
        <p:spPr>
          <a:xfrm>
            <a:off x="0" y="0"/>
            <a:ext cx="1218852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639000" y="457200"/>
            <a:ext cx="10909440" cy="13683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indent="0" algn="ctr">
              <a:lnSpc>
                <a:spcPct val="90000"/>
              </a:lnSpc>
              <a:buNone/>
            </a:pPr>
            <a:r>
              <a:rPr b="1" lang="en-US" sz="4400" spc="-1" strike="noStrike">
                <a:solidFill>
                  <a:srgbClr val="000000"/>
                </a:solidFill>
                <a:latin typeface="Calibri Light"/>
              </a:rPr>
              <a:t>Estrutura do Código HTML da Página de Login do Freelancer HUB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5" name="sketch line"/>
          <p:cNvSpPr/>
          <p:nvPr/>
        </p:nvSpPr>
        <p:spPr>
          <a:xfrm>
            <a:off x="4449960" y="1850760"/>
            <a:ext cx="3291480" cy="18000"/>
          </a:xfrm>
          <a:custGeom>
            <a:avLst/>
            <a:gdLst>
              <a:gd name="textAreaLeft" fmla="*/ 0 w 3291480"/>
              <a:gd name="textAreaRight" fmla="*/ 3291840 w 3291480"/>
              <a:gd name="textAreaTop" fmla="*/ 0 h 18000"/>
              <a:gd name="textAreaBottom" fmla="*/ 18360 h 18000"/>
            </a:gdLst>
            <a:ahLst/>
            <a:rect l="textAreaLeft" t="textAreaTop" r="textAreaRight" b="textAreaBottom"/>
            <a:pathLst>
              <a:path fill="none" w="3291840" h="18288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stroke="0" w="3291840" h="18288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w="41275">
            <a:solidFill>
              <a:srgbClr val="ed7d3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-26640" bIns="-2664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pic>
        <p:nvPicPr>
          <p:cNvPr id="156" name="Espaço Reservado para Conteúdo 8" descr="Texto&#10;&#10;Descrição gerada automaticamente"/>
          <p:cNvPicPr/>
          <p:nvPr/>
        </p:nvPicPr>
        <p:blipFill>
          <a:blip r:embed="rId1"/>
          <a:stretch/>
        </p:blipFill>
        <p:spPr>
          <a:xfrm>
            <a:off x="320040" y="2768040"/>
            <a:ext cx="5614200" cy="3354120"/>
          </a:xfrm>
          <a:prstGeom prst="rect">
            <a:avLst/>
          </a:prstGeom>
          <a:ln w="0">
            <a:noFill/>
          </a:ln>
        </p:spPr>
      </p:pic>
      <p:pic>
        <p:nvPicPr>
          <p:cNvPr id="157" name="Espaço Reservado para Conteúdo 7" descr="Interface gráfica do usuário, Aplicativo&#10;&#10;Descrição gerada automaticamente"/>
          <p:cNvPicPr/>
          <p:nvPr/>
        </p:nvPicPr>
        <p:blipFill>
          <a:blip r:embed="rId2"/>
          <a:stretch/>
        </p:blipFill>
        <p:spPr>
          <a:xfrm>
            <a:off x="6254640" y="3273480"/>
            <a:ext cx="5614200" cy="2343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8" name="Rectangle 10"/>
          <p:cNvSpPr/>
          <p:nvPr/>
        </p:nvSpPr>
        <p:spPr>
          <a:xfrm>
            <a:off x="0" y="0"/>
            <a:ext cx="1218852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639000" y="457200"/>
            <a:ext cx="10909440" cy="13683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indent="0" algn="ctr">
              <a:lnSpc>
                <a:spcPct val="90000"/>
              </a:lnSpc>
              <a:buNone/>
            </a:pPr>
            <a:r>
              <a:rPr b="1" lang="en-US" sz="4400" spc="-1" strike="noStrike">
                <a:solidFill>
                  <a:srgbClr val="000000"/>
                </a:solidFill>
                <a:latin typeface="Calibri Light"/>
              </a:rPr>
              <a:t>Estrutura do Código HTML da Página de Cadastro de Profissionais do Freelancer HUB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0" name="sketch line"/>
          <p:cNvSpPr/>
          <p:nvPr/>
        </p:nvSpPr>
        <p:spPr>
          <a:xfrm>
            <a:off x="4449960" y="1850760"/>
            <a:ext cx="3291480" cy="18000"/>
          </a:xfrm>
          <a:custGeom>
            <a:avLst/>
            <a:gdLst>
              <a:gd name="textAreaLeft" fmla="*/ 0 w 3291480"/>
              <a:gd name="textAreaRight" fmla="*/ 3291840 w 3291480"/>
              <a:gd name="textAreaTop" fmla="*/ 0 h 18000"/>
              <a:gd name="textAreaBottom" fmla="*/ 18360 h 18000"/>
            </a:gdLst>
            <a:ahLst/>
            <a:rect l="textAreaLeft" t="textAreaTop" r="textAreaRight" b="textAreaBottom"/>
            <a:pathLst>
              <a:path fill="none" w="3291840" h="18288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stroke="0" w="3291840" h="18288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w="41275">
            <a:solidFill>
              <a:srgbClr val="ed7d3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-26640" bIns="-2664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pic>
        <p:nvPicPr>
          <p:cNvPr id="161" name="Espaço Reservado para Conteúdo 4" descr="Texto&#10;&#10;Descrição gerada automaticamente"/>
          <p:cNvPicPr/>
          <p:nvPr/>
        </p:nvPicPr>
        <p:blipFill>
          <a:blip r:embed="rId1"/>
          <a:stretch/>
        </p:blipFill>
        <p:spPr>
          <a:xfrm>
            <a:off x="320040" y="2648880"/>
            <a:ext cx="5614200" cy="3592800"/>
          </a:xfrm>
          <a:prstGeom prst="rect">
            <a:avLst/>
          </a:prstGeom>
          <a:ln w="0">
            <a:noFill/>
          </a:ln>
        </p:spPr>
      </p:pic>
      <p:pic>
        <p:nvPicPr>
          <p:cNvPr id="162" name="Espaço Reservado para Conteúdo 5" descr="Interface gráfica do usuário, Texto, Aplicativo, Email&#10;&#10;Descrição gerada automaticamente"/>
          <p:cNvPicPr/>
          <p:nvPr/>
        </p:nvPicPr>
        <p:blipFill>
          <a:blip r:embed="rId2"/>
          <a:stretch/>
        </p:blipFill>
        <p:spPr>
          <a:xfrm>
            <a:off x="6254640" y="3357720"/>
            <a:ext cx="5614200" cy="2175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3" name="Rectangle 10"/>
          <p:cNvSpPr/>
          <p:nvPr/>
        </p:nvSpPr>
        <p:spPr>
          <a:xfrm>
            <a:off x="0" y="0"/>
            <a:ext cx="1218852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639000" y="457200"/>
            <a:ext cx="10909440" cy="13683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indent="0" algn="ctr">
              <a:lnSpc>
                <a:spcPct val="90000"/>
              </a:lnSpc>
              <a:buNone/>
            </a:pPr>
            <a:r>
              <a:rPr b="1" lang="en-US" sz="4400" spc="-1" strike="noStrike">
                <a:solidFill>
                  <a:srgbClr val="000000"/>
                </a:solidFill>
                <a:latin typeface="Calibri Light"/>
              </a:rPr>
              <a:t>Estrutura do Código HTML da Página de Cadastro de Empregador do Freelancer HUB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  <a:p>
            <a:pPr indent="0" algn="ctr">
              <a:lnSpc>
                <a:spcPct val="90000"/>
              </a:lnSpc>
              <a:buNone/>
            </a:pP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5" name="sketch line"/>
          <p:cNvSpPr/>
          <p:nvPr/>
        </p:nvSpPr>
        <p:spPr>
          <a:xfrm>
            <a:off x="4449960" y="1850760"/>
            <a:ext cx="3291480" cy="18000"/>
          </a:xfrm>
          <a:custGeom>
            <a:avLst/>
            <a:gdLst>
              <a:gd name="textAreaLeft" fmla="*/ 0 w 3291480"/>
              <a:gd name="textAreaRight" fmla="*/ 3291840 w 3291480"/>
              <a:gd name="textAreaTop" fmla="*/ 0 h 18000"/>
              <a:gd name="textAreaBottom" fmla="*/ 18360 h 18000"/>
            </a:gdLst>
            <a:ahLst/>
            <a:rect l="textAreaLeft" t="textAreaTop" r="textAreaRight" b="textAreaBottom"/>
            <a:pathLst>
              <a:path fill="none" w="3291840" h="18288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stroke="0" w="3291840" h="18288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w="41275">
            <a:solidFill>
              <a:srgbClr val="ed7d3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-26640" bIns="-2664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pic>
        <p:nvPicPr>
          <p:cNvPr id="166" name="Espaço Reservado para Conteúdo 5" descr="Texto&#10;&#10;Descrição gerada automaticamente"/>
          <p:cNvPicPr/>
          <p:nvPr/>
        </p:nvPicPr>
        <p:blipFill>
          <a:blip r:embed="rId1"/>
          <a:stretch/>
        </p:blipFill>
        <p:spPr>
          <a:xfrm>
            <a:off x="320040" y="2838240"/>
            <a:ext cx="5614200" cy="3213720"/>
          </a:xfrm>
          <a:prstGeom prst="rect">
            <a:avLst/>
          </a:prstGeom>
          <a:ln w="0">
            <a:noFill/>
          </a:ln>
        </p:spPr>
      </p:pic>
      <p:pic>
        <p:nvPicPr>
          <p:cNvPr id="167" name="Espaço Reservado para Conteúdo 4" descr="Interface gráfica do usuário, Aplicativo&#10;&#10;Descrição gerada automaticamente"/>
          <p:cNvPicPr/>
          <p:nvPr/>
        </p:nvPicPr>
        <p:blipFill>
          <a:blip r:embed="rId2"/>
          <a:stretch/>
        </p:blipFill>
        <p:spPr>
          <a:xfrm>
            <a:off x="6254640" y="3070080"/>
            <a:ext cx="5614200" cy="2750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8" name="Rectangle 16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631080" y="502920"/>
            <a:ext cx="3419640" cy="1462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indent="0">
              <a:lnSpc>
                <a:spcPct val="90000"/>
              </a:lnSpc>
              <a:buNone/>
            </a:pPr>
            <a:r>
              <a:rPr b="1" lang="en-US" sz="4400" spc="-1" strike="noStrike">
                <a:solidFill>
                  <a:srgbClr val="000000"/>
                </a:solidFill>
                <a:latin typeface="Calibri Light"/>
              </a:rPr>
              <a:t>Dúvidas e Feedback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0" name="sketch line"/>
          <p:cNvSpPr/>
          <p:nvPr/>
        </p:nvSpPr>
        <p:spPr>
          <a:xfrm rot="5400000">
            <a:off x="3566160" y="1225080"/>
            <a:ext cx="1554120" cy="18000"/>
          </a:xfrm>
          <a:custGeom>
            <a:avLst/>
            <a:gdLst>
              <a:gd name="textAreaLeft" fmla="*/ 0 w 1554120"/>
              <a:gd name="textAreaRight" fmla="*/ 1554480 w 1554120"/>
              <a:gd name="textAreaTop" fmla="*/ 0 h 18000"/>
              <a:gd name="textAreaBottom" fmla="*/ 18360 h 18000"/>
            </a:gdLst>
            <a:ahLst/>
            <a:rect l="textAreaLeft" t="textAreaTop" r="textAreaRight" b="textAreaBottom"/>
            <a:pathLst>
              <a:path fill="none" w="1554480" h="18288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stroke="0" w="1554480" h="18288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w="41275">
            <a:solidFill>
              <a:srgbClr val="ed7d3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-26640" bIns="-2664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/>
          </p:nvPr>
        </p:nvSpPr>
        <p:spPr>
          <a:xfrm>
            <a:off x="4654440" y="984600"/>
            <a:ext cx="6894360" cy="1462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200" spc="-1" strike="noStrike">
                <a:solidFill>
                  <a:srgbClr val="000000"/>
                </a:solidFill>
                <a:latin typeface="Calibri"/>
              </a:rPr>
              <a:t>Objetivo do Campo de Dúvidas e Feedback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Facilitar a comunicação contínua entre usuários e desenvolvedores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Recolher sugestões para melhorias futuras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Resolver problemas e esclarecer dúvidas rapidamente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</a:pPr>
            <a:endParaRPr b="0" lang="en-US" sz="17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72" name="Espaço Reservado para Conteúdo 4" descr="Interface gráfica do usuário, Aplicativo&#10;&#10;Descrição gerada automaticamente"/>
          <p:cNvPicPr/>
          <p:nvPr/>
        </p:nvPicPr>
        <p:blipFill>
          <a:blip r:embed="rId1"/>
          <a:stretch/>
        </p:blipFill>
        <p:spPr>
          <a:xfrm>
            <a:off x="631080" y="3069720"/>
            <a:ext cx="10917720" cy="2401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</TotalTime>
  <Application>LibreOffice/7.5.0.3$Windows_X86_64 LibreOffice_project/c21113d003cd3efa8c53188764377a8272d9d6de</Application>
  <AppVersion>15.0000</AppVers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2013-07-15T20:26:40Z</dcterms:created>
  <dc:creator/>
  <dc:description/>
  <dc:language>pt-BR</dc:language>
  <cp:lastModifiedBy/>
  <dcterms:modified xsi:type="dcterms:W3CDTF">2024-06-12T11:31:38Z</dcterms:modified>
  <cp:revision>317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10</vt:i4>
  </property>
</Properties>
</file>