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ca17dd6e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ca17dd6e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ca17dd6e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ca17dd6e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ca17dd6e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ca17dd6e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ca17dd6e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ca17dd6e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ca17dd6e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ca17dd6e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ca17dd6e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ca17dd6e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ca17dd6e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ca17dd6e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ca17dd6e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ca17dd6e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KYJ_m87ENKftCFJRuiTbDnG05XFpLeIq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SimpleChess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Rohan Kumar, Michael Terekhov, Roger Finnerty, Joshua Caban, Harlan Jones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05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5"/>
              <a:buChar char="-"/>
            </a:pPr>
            <a:r>
              <a:rPr lang="en" sz="1645"/>
              <a:t>The idea for this project is an app that allows a user to play games of chess. It will feature :</a:t>
            </a:r>
            <a:endParaRPr sz="1645"/>
          </a:p>
          <a:p>
            <a:pPr indent="-33305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5"/>
              <a:buChar char="-"/>
            </a:pPr>
            <a:r>
              <a:rPr lang="en" sz="1645"/>
              <a:t>user vs user capability</a:t>
            </a:r>
            <a:endParaRPr sz="1645"/>
          </a:p>
          <a:p>
            <a:pPr indent="-33305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5"/>
              <a:buChar char="-"/>
            </a:pPr>
            <a:r>
              <a:rPr lang="en" sz="1645"/>
              <a:t>pieces obeying laws of chess</a:t>
            </a:r>
            <a:endParaRPr sz="1645"/>
          </a:p>
          <a:p>
            <a:pPr indent="-33305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5"/>
              <a:buChar char="-"/>
            </a:pPr>
            <a:r>
              <a:rPr lang="en" sz="1645"/>
              <a:t>proper timing for moves </a:t>
            </a:r>
            <a:endParaRPr sz="1645"/>
          </a:p>
          <a:p>
            <a:pPr indent="-33305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5"/>
              <a:buChar char="-"/>
            </a:pPr>
            <a:r>
              <a:rPr lang="en" sz="1645"/>
              <a:t>a bot player to play against if there is only one player</a:t>
            </a:r>
            <a:endParaRPr sz="1645"/>
          </a:p>
          <a:p>
            <a:pPr indent="-33305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5"/>
              <a:buChar char="-"/>
            </a:pPr>
            <a:r>
              <a:rPr lang="en" sz="1645"/>
              <a:t>Potential features include :</a:t>
            </a:r>
            <a:endParaRPr sz="1645"/>
          </a:p>
          <a:p>
            <a:pPr indent="-33305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5"/>
              <a:buChar char="-"/>
            </a:pPr>
            <a:r>
              <a:rPr lang="en" sz="1645"/>
              <a:t> customizable pieces/themes/backgrounds</a:t>
            </a:r>
            <a:endParaRPr sz="1645"/>
          </a:p>
          <a:p>
            <a:pPr indent="-33305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5"/>
              <a:buChar char="-"/>
            </a:pPr>
            <a:r>
              <a:rPr lang="en" sz="1645"/>
              <a:t>sound effects for piece movements and takes as well as </a:t>
            </a:r>
            <a:r>
              <a:rPr lang="en" sz="1645"/>
              <a:t>animations</a:t>
            </a:r>
            <a:r>
              <a:rPr lang="en" sz="1645"/>
              <a:t> for moves</a:t>
            </a:r>
            <a:endParaRPr sz="1645"/>
          </a:p>
          <a:p>
            <a:pPr indent="-33305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5"/>
              <a:buChar char="-"/>
            </a:pPr>
            <a:r>
              <a:rPr lang="en" sz="1645"/>
              <a:t> predictive move feature</a:t>
            </a:r>
            <a:endParaRPr sz="1645"/>
          </a:p>
          <a:p>
            <a:pPr indent="-33305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5"/>
              <a:buChar char="-"/>
            </a:pPr>
            <a:r>
              <a:rPr lang="en" sz="1645"/>
              <a:t>ranking play histories</a:t>
            </a:r>
            <a:endParaRPr sz="1645"/>
          </a:p>
          <a:p>
            <a:pPr indent="-33305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5"/>
              <a:buChar char="-"/>
            </a:pPr>
            <a:r>
              <a:rPr lang="en" sz="1645"/>
              <a:t> different bot player difficulties and tactics</a:t>
            </a:r>
            <a:endParaRPr sz="164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</a:t>
            </a:r>
            <a:r>
              <a:rPr lang="en"/>
              <a:t> Requirements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Local device user vs user gameplay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Local device user vs computer gameplay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Chess pieces follow traditional movement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Game recognizes whose turn it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Game recognizes when a checkmate or stalemate is reached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Game prompts user to keep playing, quit playing, or change modes upon game ending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Created class called Piece, which has several subclasses (Rook, Queen,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main activity, creates 8x8 matrix of Pieces, as well as two 8x8 matrices of TextViews, layered on top of each other (one for background tiles and one for pieces)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Logic is done on the Piece matrix, and then reflected on the TextView matrices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click program checks whose turn, whether a win has happened, or whether the king is in check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Bot can be </a:t>
            </a:r>
            <a:r>
              <a:rPr lang="en"/>
              <a:t>supplemented</a:t>
            </a:r>
            <a:r>
              <a:rPr lang="en"/>
              <a:t> after each player turn if mode is set to Bot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Predictive move feature (able to see possible moves)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Sound effects/animation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Customizable UI (pieces, board colors,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Leaderboard ranking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levels of bot strength/playing types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Predictive move feature is found by finding all possible moves and displaying on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Animation done by moving piece square by square over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speed will be able to be set,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Leaderboard is a count of how many wins a certain user has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 bot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finds all possible moves, randomly selects 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still can maneuver out of a check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Aggressive bot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prioritizes moves that take pieces, higher value pieces are worth more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time permits: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Location bot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ranks each spot on board according to how effective piece is there (e.g.. King is not effective in the middle, but a Queen might be)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coefficient matrix for each piece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Players should not be able to move in a way that puts them in check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Leaderboard is </a:t>
            </a:r>
            <a:r>
              <a:rPr lang="en"/>
              <a:t>propagated</a:t>
            </a:r>
            <a:r>
              <a:rPr lang="en"/>
              <a:t> by users putting in their name before matches begin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Being able to return to menu after a game and start another 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save Leaderboard/Settings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SharedPreference vs Room (internal storage)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 if Needed</a:t>
            </a:r>
            <a:endParaRPr/>
          </a:p>
        </p:txBody>
      </p:sp>
      <p:pic>
        <p:nvPicPr>
          <p:cNvPr id="112" name="Google Shape;112;p21" title="chess_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9028" y="1144125"/>
            <a:ext cx="1785950" cy="38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