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6" r:id="rId4"/>
    <p:sldId id="258" r:id="rId5"/>
    <p:sldId id="270" r:id="rId6"/>
    <p:sldId id="271" r:id="rId7"/>
    <p:sldId id="268" r:id="rId8"/>
    <p:sldId id="269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066B9B9-F40D-4D80-28D3-9A76D2B05C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2DD0BA-C593-0CC4-CB99-A0C05DCA4F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42401-C074-433D-9AD9-BB2F0984084D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7EB21D-39CB-74FB-7685-8F4EBD8964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Roger Arnold FOKAM PIAM --- Lightning Talk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0A03CD-BC45-B122-7224-FA4323F3D7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90372-9FB9-4044-973B-288BCDAC7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1328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49A3D-F1AE-47BF-AFF2-C71D06ACCEE3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Roger Arnold FOKAM PIAM --- Lightning Talk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32F71-D92E-4930-A4C4-3C098959B4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8850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83FAB-5E81-EB0A-000D-433F801D8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E3BAD8-3BAA-4A76-C75E-2C1053346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F19EB-2CA4-C72C-C743-0B8EC8B2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A52A-C1E4-49F1-8281-FD3D0F8D0029}" type="datetime1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27E09E-8CD7-81A5-823C-18C77347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Zwischenvortrag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05EC3-DE5A-D107-8978-9ED71B1B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1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043C3-0E75-A4BA-B7D2-17F40FBC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78F1AC-C9DF-2EE2-EB14-7ACEFB5A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4121C2-5B5D-B1E2-6F01-E6C1EE1E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37C5-4EA9-46C3-8B95-337B6970DAC9}" type="datetime1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F692D-65EA-170A-054D-558D8E3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Zwischenvortrag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EC685-8AA1-05C6-28FD-D0EA9D6D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46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C3AEDA-C85D-A832-0F23-871592D48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65755C-045C-DE9E-9A26-536216F89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B8240-E037-40D0-3C0A-02067376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506D-057D-4659-8583-AFD3567D2ED8}" type="datetime1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9D20A2-11EC-53BC-58C3-BECB3E68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Zwischenvortrag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BCF09-E0BF-8221-DDB9-A078CDF0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3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12A82-BCF9-8DA8-FC8A-5B999603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BEAA13-F63E-7ED1-BF33-37418596A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F2777-6A2D-A1C6-2EF8-EEC4218B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31DA-352A-4E2D-BA97-BB6BE7E85644}" type="datetime1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31677-7E58-EC9C-3904-A5FDC781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Zwischenvortrag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0B56F3-3C5E-3820-DC68-243AF107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21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C9435-B9F4-00E0-3F9C-EC3EA8C5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359031-2A90-B6F9-16EC-89EBCAA6D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488DE0-8ADA-260F-DB25-B4E4C3C7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65BC-7B25-4498-A518-614AD22E4D24}" type="datetime1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23E8E6-772F-4DA3-AC42-DFD14849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Zwischenvortrag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E9794-ED48-13C9-E701-A57FC88C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81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98B42-453C-322F-C5E9-06472C36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A1596-1F3E-B8B7-94A3-B4B073624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02C3A6-2569-4283-F696-71B9D56DF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AD92D6-EAE8-9FAA-8F4F-E7790D30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B825-EE36-4BBE-BC6D-77C9C1C79010}" type="datetime1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97556E-F55F-2447-A6CE-B1C45659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Zwischenvortrag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6BE81F-DF35-DE41-901B-B5DE1E7E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6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A3064-6569-DF3F-FADE-1645DC78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331499-A758-CCC1-DEBF-6FD8A7C1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B1B4F7-18BC-878E-0BD7-1E9B6F324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5489DD-F8AB-62C0-471B-2F40AC68E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9294D4-357B-62A5-9DA0-D14D69305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8999DC-26AE-9BE5-377A-505DC9E3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3B86-144A-476D-8310-0DF3DEB16BB2}" type="datetime1">
              <a:rPr lang="de-DE" smtClean="0"/>
              <a:t>22.11.2022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32CC9F-6090-EEFC-60AA-B09766C3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Zwischenvortrag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C31805-B2ED-DB5C-C734-81D92ABD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22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7F565-D035-738B-38C3-A0C3CC3C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67B322-643F-9D11-F4B9-70FA0929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8C62-017B-4E0C-BCDE-AFF30124FFF4}" type="datetime1">
              <a:rPr lang="de-DE" smtClean="0"/>
              <a:t>22.11.2022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3993A1-8179-97B0-B2ED-CEEA4E8A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Zwischenvortrag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D159F3-D1E0-0B0D-58F6-2BCA79F8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14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5F1F37-90DE-F112-3E2A-0CD2F94D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19D5-BFC3-4A87-9660-2A1B0EAA3D79}" type="datetime1">
              <a:rPr lang="de-DE" smtClean="0"/>
              <a:t>22.11.2022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440BA1-5AC2-1B61-40A7-0026E337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Zwischenvortrag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EE0BEB-298A-BFAA-F602-1C43521F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56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2CB58-3B18-4B73-52D6-4E4FEB35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34376E-CCCA-29BB-18F6-42D31434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DB8993-96F7-7941-7725-52FDD59A2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3D09BB-64B1-30BB-01AD-BE551E75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9F09-7E18-465C-B71F-0F22726AD0B1}" type="datetime1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921C0-7597-F057-3B3C-7582E658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Zwischenvortrag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F74BED-4A73-E8BA-1A1C-ED75785B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48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6D8BC-1BE5-30EB-CECE-49EFE231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4E4BB4-4D8F-78B2-3689-A2768F780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3F341B-EF7A-A357-0823-8B6AFF06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4669DD-2D94-9D8C-3270-EDB3E523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8540-8AC8-439D-9038-C3289079EF6E}" type="datetime1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0CC7F2-DE52-33DB-4053-244DF82B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Zwischenvortrag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9ECA6A-9CE8-7F66-1E61-B7C00016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49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721880-1896-A3D6-1DF4-E4BC9962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FBA04B-FE93-A756-43F3-B93EA3F0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CF159-ED75-CE42-D274-0FD68C699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DEE8-1ACF-4BA4-9AD3-3FC3D94A49DB}" type="datetime1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E2C15B-3650-6BA7-E22C-D4675B430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Roger Arnold FOKAM PIAM --- Zwischenvortrag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B6A034-CFFD-E7BE-52F5-F808942FB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46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E82-334F-817E-CBD5-167223EB1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520" y="267966"/>
            <a:ext cx="8370841" cy="1110559"/>
          </a:xfrm>
        </p:spPr>
        <p:txBody>
          <a:bodyPr>
            <a:normAutofit fontScale="90000"/>
          </a:bodyPr>
          <a:lstStyle/>
          <a:p>
            <a:r>
              <a:rPr lang="de-DE" sz="4400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MASTERARBEIT(Zwischenvortrag)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DDDF7A-005A-8A5A-F233-5FB4CB899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760" y="2514947"/>
            <a:ext cx="11714480" cy="1655762"/>
          </a:xfrm>
        </p:spPr>
        <p:txBody>
          <a:bodyPr>
            <a:normAutofit fontScale="92500"/>
          </a:bodyPr>
          <a:lstStyle/>
          <a:p>
            <a:r>
              <a:rPr lang="de-DE" sz="4000" b="1" dirty="0"/>
              <a:t>Erhebung und Validierung von testbaren Anforderungen</a:t>
            </a:r>
          </a:p>
          <a:p>
            <a:r>
              <a:rPr lang="de-DE" sz="4000" b="1" dirty="0"/>
              <a:t>durch Visionsvideos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625D3D-D7CE-DA4C-64E5-2C2574BB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411" y="55410"/>
            <a:ext cx="2318917" cy="767836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592341F2-17E3-5231-56D3-CE287E90600C}"/>
              </a:ext>
            </a:extLst>
          </p:cNvPr>
          <p:cNvSpPr txBox="1">
            <a:spLocks/>
          </p:cNvSpPr>
          <p:nvPr/>
        </p:nvSpPr>
        <p:spPr>
          <a:xfrm>
            <a:off x="381000" y="5313144"/>
            <a:ext cx="5715000" cy="50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cs typeface="Lucida Sans Unicode" panose="020B0602030504020204" pitchFamily="34" charset="0"/>
              </a:rPr>
              <a:t>Präsentiert von: Roger Arnold FOKAM PIAM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57BFBA-E8D8-6E09-2F14-05A47491FCC0}"/>
              </a:ext>
            </a:extLst>
          </p:cNvPr>
          <p:cNvSpPr txBox="1"/>
          <p:nvPr/>
        </p:nvSpPr>
        <p:spPr>
          <a:xfrm>
            <a:off x="10405890" y="6043430"/>
            <a:ext cx="23189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dirty="0">
                <a:cs typeface="Lucida Sans Unicode" panose="020B0602030504020204" pitchFamily="34" charset="0"/>
              </a:rPr>
              <a:t>22.11.2022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537832E0-C561-3C2B-34F1-347780035A58}"/>
              </a:ext>
            </a:extLst>
          </p:cNvPr>
          <p:cNvSpPr txBox="1">
            <a:spLocks/>
          </p:cNvSpPr>
          <p:nvPr/>
        </p:nvSpPr>
        <p:spPr>
          <a:xfrm>
            <a:off x="-30480" y="4117170"/>
            <a:ext cx="3849016" cy="50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>
                <a:cs typeface="Lucida Sans Unicode" panose="020B0602030504020204" pitchFamily="34" charset="0"/>
              </a:rPr>
              <a:t>Betreuer: </a:t>
            </a:r>
            <a:r>
              <a:rPr lang="de-DE" sz="2000" dirty="0">
                <a:cs typeface="Lucida Sans Unicode" panose="020B0602030504020204" pitchFamily="34" charset="0"/>
              </a:rPr>
              <a:t>M. Sc. </a:t>
            </a:r>
            <a:r>
              <a:rPr lang="de-DE" sz="2000" dirty="0" err="1">
                <a:cs typeface="Lucida Sans Unicode" panose="020B0602030504020204" pitchFamily="34" charset="0"/>
              </a:rPr>
              <a:t>Jianwei</a:t>
            </a:r>
            <a:r>
              <a:rPr lang="de-DE" sz="2000" dirty="0">
                <a:cs typeface="Lucida Sans Unicode" panose="020B0602030504020204" pitchFamily="34" charset="0"/>
              </a:rPr>
              <a:t> Shi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2B6E793-9EF3-7990-15A9-F7D41C2410D7}"/>
              </a:ext>
            </a:extLst>
          </p:cNvPr>
          <p:cNvSpPr txBox="1">
            <a:spLocks/>
          </p:cNvSpPr>
          <p:nvPr/>
        </p:nvSpPr>
        <p:spPr>
          <a:xfrm>
            <a:off x="7716332" y="4117169"/>
            <a:ext cx="3849016" cy="50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>
                <a:cs typeface="Lucida Sans Unicode" panose="020B0602030504020204" pitchFamily="34" charset="0"/>
              </a:rPr>
              <a:t>Prüfer: </a:t>
            </a:r>
            <a:r>
              <a:rPr lang="de-DE" sz="2000" dirty="0">
                <a:cs typeface="Lucida Sans Unicode" panose="020B0602030504020204" pitchFamily="34" charset="0"/>
              </a:rPr>
              <a:t>Prof. Dr. Kurt Schneider</a:t>
            </a:r>
          </a:p>
        </p:txBody>
      </p:sp>
    </p:spTree>
    <p:extLst>
      <p:ext uri="{BB962C8B-B14F-4D97-AF65-F5344CB8AC3E}">
        <p14:creationId xmlns:p14="http://schemas.microsoft.com/office/powerpoint/2010/main" val="347274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5800-1697-6682-43A8-EA233D66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Motivation: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3964D-7F29-3942-31B4-D3709FA5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571625"/>
            <a:ext cx="10855960" cy="4351338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Anforderungen sollten in Visionsvideos implizit dargestellt werden</a:t>
            </a:r>
          </a:p>
          <a:p>
            <a:endParaRPr lang="de-DE" dirty="0"/>
          </a:p>
          <a:p>
            <a:r>
              <a:rPr lang="de-DE" dirty="0"/>
              <a:t>Kunden wollen die Software benutzen können.</a:t>
            </a:r>
          </a:p>
          <a:p>
            <a:endParaRPr lang="de-DE" dirty="0"/>
          </a:p>
          <a:p>
            <a:r>
              <a:rPr lang="de-DE" dirty="0"/>
              <a:t>Tester wollen Test von Video ableiten.</a:t>
            </a:r>
          </a:p>
          <a:p>
            <a:endParaRPr lang="de-DE" dirty="0"/>
          </a:p>
          <a:p>
            <a:r>
              <a:rPr lang="de-DE" dirty="0"/>
              <a:t>Kommunikation zwischen Anforderungsingenieur, Kunden und Tester.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32A4C1-8306-4022-01DF-825374EB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Zwischenvortrag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38F6C0-163B-D533-DD24-3ECBFFDF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2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5800-1697-6682-43A8-EA233D66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659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Probleme: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3964D-7F29-3942-31B4-D3709FA5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4"/>
            <a:ext cx="10855960" cy="4774565"/>
          </a:xfrm>
        </p:spPr>
        <p:txBody>
          <a:bodyPr>
            <a:normAutofit/>
          </a:bodyPr>
          <a:lstStyle/>
          <a:p>
            <a:r>
              <a:rPr lang="de-DE" dirty="0"/>
              <a:t>Unklarheit bei der Anforderungen</a:t>
            </a:r>
          </a:p>
          <a:p>
            <a:r>
              <a:rPr lang="de-DE" dirty="0" err="1"/>
              <a:t>Titelsänderung</a:t>
            </a:r>
            <a:endParaRPr lang="de-DE" dirty="0"/>
          </a:p>
          <a:p>
            <a:pPr lvl="1"/>
            <a:r>
              <a:rPr lang="de-DE" dirty="0"/>
              <a:t>Anpassung mit der Arbeit </a:t>
            </a:r>
          </a:p>
          <a:p>
            <a:r>
              <a:rPr lang="de-DE" dirty="0"/>
              <a:t>Zeit</a:t>
            </a:r>
          </a:p>
          <a:p>
            <a:pPr lvl="1"/>
            <a:r>
              <a:rPr lang="de-DE" dirty="0"/>
              <a:t>Anzahl von Visionsvideos</a:t>
            </a:r>
          </a:p>
          <a:p>
            <a:pPr lvl="1"/>
            <a:r>
              <a:rPr lang="de-DE" dirty="0"/>
              <a:t>Einleitung und Verwandte Arbeit anpassen</a:t>
            </a:r>
          </a:p>
          <a:p>
            <a:r>
              <a:rPr lang="de-DE" dirty="0"/>
              <a:t>Aufwand</a:t>
            </a:r>
          </a:p>
          <a:p>
            <a:r>
              <a:rPr lang="de-DE" dirty="0"/>
              <a:t>Sprache </a:t>
            </a:r>
          </a:p>
          <a:p>
            <a:r>
              <a:rPr lang="de-DE" dirty="0"/>
              <a:t>Benutzerstudie vs. Befragungstechniken</a:t>
            </a:r>
          </a:p>
          <a:p>
            <a:r>
              <a:rPr lang="de-DE" dirty="0" err="1"/>
              <a:t>Litteratur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528C1D-FF53-E0C4-015D-6F431D8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65F8F3D-D026-84AB-F968-70C500DB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Roger Arnold FOKAM PIAM --- Zwischenvortrag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48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5800-1697-6682-43A8-EA233D66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659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Schon erledigt: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3964D-7F29-3942-31B4-D3709FA5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4"/>
            <a:ext cx="10855960" cy="5005069"/>
          </a:xfrm>
        </p:spPr>
        <p:txBody>
          <a:bodyPr>
            <a:normAutofit/>
          </a:bodyPr>
          <a:lstStyle/>
          <a:p>
            <a:r>
              <a:rPr lang="de-DE" dirty="0"/>
              <a:t>Einleitung</a:t>
            </a:r>
          </a:p>
          <a:p>
            <a:pPr lvl="1"/>
            <a:r>
              <a:rPr lang="de-DE" dirty="0">
                <a:effectLst/>
                <a:latin typeface="Arial" panose="020B0604020202020204" pitchFamily="34" charset="0"/>
              </a:rPr>
              <a:t>Ziel der Arbeit</a:t>
            </a:r>
          </a:p>
          <a:p>
            <a:pPr lvl="1"/>
            <a:r>
              <a:rPr lang="de-DE" dirty="0"/>
              <a:t>Lösungsansatz</a:t>
            </a:r>
            <a:endParaRPr lang="de-DE" dirty="0">
              <a:latin typeface="Arial" panose="020B0604020202020204" pitchFamily="34" charset="0"/>
            </a:endParaRPr>
          </a:p>
          <a:p>
            <a:pPr lvl="1"/>
            <a:r>
              <a:rPr lang="de-DE" dirty="0"/>
              <a:t>Ergebnisse der Arbeit</a:t>
            </a:r>
            <a:endParaRPr lang="de-DE" dirty="0">
              <a:latin typeface="Arial" panose="020B0604020202020204" pitchFamily="34" charset="0"/>
            </a:endParaRPr>
          </a:p>
          <a:p>
            <a:pPr lvl="1"/>
            <a:r>
              <a:rPr lang="de-DE" dirty="0"/>
              <a:t>Struktur der Arbeit</a:t>
            </a:r>
          </a:p>
          <a:p>
            <a:r>
              <a:rPr lang="de-DE" dirty="0"/>
              <a:t>Verwandte Arbeit</a:t>
            </a:r>
          </a:p>
          <a:p>
            <a:pPr lvl="1"/>
            <a:r>
              <a:rPr lang="de-DE" dirty="0"/>
              <a:t>Visionsvideos in </a:t>
            </a:r>
            <a:r>
              <a:rPr lang="de-DE" dirty="0" err="1"/>
              <a:t>Requirement</a:t>
            </a:r>
            <a:r>
              <a:rPr lang="de-DE" dirty="0"/>
              <a:t> Engineering</a:t>
            </a:r>
          </a:p>
          <a:p>
            <a:pPr lvl="1"/>
            <a:r>
              <a:rPr lang="de-DE" dirty="0"/>
              <a:t>Videos in der Anforderungsanalyse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528C1D-FF53-E0C4-015D-6F431D8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65F8F3D-D026-84AB-F968-70C500DB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Roger Arnold FOKAM PIAM --- Zwischenvortrag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22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5800-1697-6682-43A8-EA233D66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659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Schon erledigt: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3964D-7F29-3942-31B4-D3709FA5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4"/>
            <a:ext cx="10855960" cy="5005069"/>
          </a:xfrm>
        </p:spPr>
        <p:txBody>
          <a:bodyPr>
            <a:normAutofit/>
          </a:bodyPr>
          <a:lstStyle/>
          <a:p>
            <a:r>
              <a:rPr lang="de-DE" dirty="0"/>
              <a:t>Erhebung von Anforderungen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528C1D-FF53-E0C4-015D-6F431D8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65F8F3D-D026-84AB-F968-70C500DB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Roger Arnold FOKAM PIAM --- Zwischenvortrag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ED38A44-8B9D-0C80-163E-FCF8E990E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59" y="2119417"/>
            <a:ext cx="6629741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9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3964D-7F29-3942-31B4-D3709FA5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20" y="623253"/>
            <a:ext cx="10855960" cy="5005069"/>
          </a:xfrm>
        </p:spPr>
        <p:txBody>
          <a:bodyPr>
            <a:normAutofit/>
          </a:bodyPr>
          <a:lstStyle/>
          <a:p>
            <a:pPr lvl="1"/>
            <a:r>
              <a:rPr lang="de-DE" dirty="0">
                <a:latin typeface="Arial" panose="020B0604020202020204" pitchFamily="34" charset="0"/>
              </a:rPr>
              <a:t>Unterscheidung von Anforderungen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528C1D-FF53-E0C4-015D-6F431D8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65F8F3D-D026-84AB-F968-70C500DB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Roger Arnold FOKAM PIAM --- Zwischenvortrag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A4516D-FB16-7D3A-7D05-B95F25F35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23" y="1229678"/>
            <a:ext cx="4610337" cy="1308167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6D45ACB9-D25A-3B4D-B904-D23A91357A10}"/>
              </a:ext>
            </a:extLst>
          </p:cNvPr>
          <p:cNvSpPr txBox="1">
            <a:spLocks/>
          </p:cNvSpPr>
          <p:nvPr/>
        </p:nvSpPr>
        <p:spPr>
          <a:xfrm>
            <a:off x="752991" y="2765221"/>
            <a:ext cx="10515600" cy="1216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Noch zu erledigen (TO DO Liste):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904C031-480D-6E77-FE97-7407A74319E2}"/>
              </a:ext>
            </a:extLst>
          </p:cNvPr>
          <p:cNvSpPr txBox="1">
            <a:spLocks/>
          </p:cNvSpPr>
          <p:nvPr/>
        </p:nvSpPr>
        <p:spPr>
          <a:xfrm>
            <a:off x="1762760" y="3468415"/>
            <a:ext cx="10855960" cy="4774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/>
              <a:t>Literaturen zur Interpretation recherchieren.</a:t>
            </a:r>
          </a:p>
          <a:p>
            <a:r>
              <a:rPr lang="de-DE" dirty="0"/>
              <a:t>Interpretation der Anforderungen</a:t>
            </a:r>
          </a:p>
          <a:p>
            <a:r>
              <a:rPr lang="de-DE" dirty="0"/>
              <a:t>Benutzerstudie</a:t>
            </a:r>
          </a:p>
          <a:p>
            <a:r>
              <a:rPr lang="de-DE" dirty="0"/>
              <a:t>Bericht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80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5800-1697-6682-43A8-EA233D66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659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Zeitplan: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528C1D-FF53-E0C4-015D-6F431D8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65F8F3D-D026-84AB-F968-70C500DB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Roger Arnold FOKAM PIAM --- Zwischenvortrag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12E5E49-F892-07DF-60DC-DEB126B3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90" y="1581784"/>
            <a:ext cx="11623619" cy="40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8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5800-1697-6682-43A8-EA233D66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659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Fragen: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3964D-7F29-3942-31B4-D3709FA5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4"/>
            <a:ext cx="10855960" cy="4774565"/>
          </a:xfrm>
        </p:spPr>
        <p:txBody>
          <a:bodyPr>
            <a:normAutofit/>
          </a:bodyPr>
          <a:lstStyle/>
          <a:p>
            <a:r>
              <a:rPr lang="de-DE" dirty="0"/>
              <a:t>Was halten Sie von meinem Fortschritt?</a:t>
            </a:r>
          </a:p>
          <a:p>
            <a:r>
              <a:rPr lang="de-DE" dirty="0"/>
              <a:t>Wieviel Seiten für ein Bericht?</a:t>
            </a:r>
          </a:p>
          <a:p>
            <a:r>
              <a:rPr lang="de-DE" dirty="0"/>
              <a:t>Wie passe ich meine Arbeit an?</a:t>
            </a:r>
          </a:p>
          <a:p>
            <a:r>
              <a:rPr lang="de-DE" dirty="0"/>
              <a:t>Welche Kunde sind für die Benutzerstudie betroffen?</a:t>
            </a:r>
          </a:p>
          <a:p>
            <a:pPr lvl="1"/>
            <a:r>
              <a:rPr lang="de-DE" dirty="0"/>
              <a:t>Mit oder ohne technische Hintergrund</a:t>
            </a:r>
          </a:p>
          <a:p>
            <a:r>
              <a:rPr lang="de-DE" dirty="0"/>
              <a:t>Ist die Benutzerstudie die Hauptarbeit ? </a:t>
            </a:r>
          </a:p>
          <a:p>
            <a:pPr lvl="1"/>
            <a:r>
              <a:rPr lang="de-DE" dirty="0"/>
              <a:t>Mittelpunkt?</a:t>
            </a:r>
          </a:p>
          <a:p>
            <a:r>
              <a:rPr lang="de-DE" dirty="0"/>
              <a:t> Unterschied zwischen Benutzerstudie und Befragungstechniken?</a:t>
            </a:r>
          </a:p>
          <a:p>
            <a:pPr lvl="1"/>
            <a:r>
              <a:rPr lang="de-DE" dirty="0"/>
              <a:t>Bsp. von GQM funktioniert mit Fragen</a:t>
            </a:r>
          </a:p>
          <a:p>
            <a:pPr lvl="1"/>
            <a:r>
              <a:rPr lang="de-DE" dirty="0"/>
              <a:t>Befragungstechniken mit Fragen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528C1D-FF53-E0C4-015D-6F431D8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65F8F3D-D026-84AB-F968-70C500DB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Roger Arnold FOKAM PIAM --- Zwischenvortrag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68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5800-1697-6682-43A8-EA233D66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410368"/>
            <a:ext cx="1169416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Erwartungen: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3964D-7F29-3942-31B4-D3709FA5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960" cy="4351338"/>
          </a:xfrm>
        </p:spPr>
        <p:txBody>
          <a:bodyPr/>
          <a:lstStyle/>
          <a:p>
            <a:r>
              <a:rPr lang="de-DE" dirty="0"/>
              <a:t>Gute Betreuung  (Weiter so)</a:t>
            </a:r>
          </a:p>
          <a:p>
            <a:r>
              <a:rPr lang="de-DE" dirty="0"/>
              <a:t>Literatur empfehlen (weiter so)</a:t>
            </a:r>
          </a:p>
          <a:p>
            <a:r>
              <a:rPr lang="de-DE" dirty="0"/>
              <a:t>Lösung für die Anpassungen der Ausschreibung finden</a:t>
            </a:r>
          </a:p>
          <a:p>
            <a:r>
              <a:rPr lang="de-DE" dirty="0"/>
              <a:t>Zweiter Zwischenvortrag im Februar planen.</a:t>
            </a:r>
          </a:p>
          <a:p>
            <a:r>
              <a:rPr lang="de-DE" dirty="0"/>
              <a:t>Im März verteidigen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5DC461-0A7E-E3C3-0BF0-97E2696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1B14B8F5-A320-A275-498A-17767B00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Roger Arnold FOKAM PIAM --- Zwischenvortrag</a:t>
            </a:r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1F10FD4-D932-EAF4-BF25-8C9903C912E2}"/>
              </a:ext>
            </a:extLst>
          </p:cNvPr>
          <p:cNvSpPr txBox="1">
            <a:spLocks/>
          </p:cNvSpPr>
          <p:nvPr/>
        </p:nvSpPr>
        <p:spPr>
          <a:xfrm>
            <a:off x="416560" y="4941093"/>
            <a:ext cx="11094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Besser jetzt kritisieren statt nichts sagen:</a:t>
            </a:r>
          </a:p>
        </p:txBody>
      </p:sp>
    </p:spTree>
    <p:extLst>
      <p:ext uri="{BB962C8B-B14F-4D97-AF65-F5344CB8AC3E}">
        <p14:creationId xmlns:p14="http://schemas.microsoft.com/office/powerpoint/2010/main" val="292555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Breitbild</PresentationFormat>
  <Paragraphs>93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Sans Unicode</vt:lpstr>
      <vt:lpstr>Office</vt:lpstr>
      <vt:lpstr>MASTERARBEIT(Zwischenvortrag)</vt:lpstr>
      <vt:lpstr>Motivation:</vt:lpstr>
      <vt:lpstr>Probleme:</vt:lpstr>
      <vt:lpstr>Schon erledigt:</vt:lpstr>
      <vt:lpstr>Schon erledigt:</vt:lpstr>
      <vt:lpstr>PowerPoint-Präsentation</vt:lpstr>
      <vt:lpstr>Zeitplan:</vt:lpstr>
      <vt:lpstr>Fragen:</vt:lpstr>
      <vt:lpstr>Erwartungen:</vt:lpstr>
    </vt:vector>
  </TitlesOfParts>
  <Company>HaCon Ingenieurgesellschaft 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talk:</dc:title>
  <dc:creator>Roger Arnold Fokam Piam</dc:creator>
  <cp:lastModifiedBy>Roger Arnold Fokam Piam</cp:lastModifiedBy>
  <cp:revision>8</cp:revision>
  <dcterms:created xsi:type="dcterms:W3CDTF">2022-07-18T22:12:58Z</dcterms:created>
  <dcterms:modified xsi:type="dcterms:W3CDTF">2022-11-23T06:47:17Z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75f275f-a6d6-4309-96b0-9067cbf7ae5c_Enabled">
    <vt:lpwstr>true</vt:lpwstr>
  </property>
  <property fmtid="{D5CDD505-2E9C-101B-9397-08002B2CF9AE}" pid="3" name="MSIP_Label_d75f275f-a6d6-4309-96b0-9067cbf7ae5c_SetDate">
    <vt:lpwstr>2022-07-18T22:12:58Z</vt:lpwstr>
  </property>
  <property fmtid="{D5CDD505-2E9C-101B-9397-08002B2CF9AE}" pid="4" name="MSIP_Label_d75f275f-a6d6-4309-96b0-9067cbf7ae5c_Method">
    <vt:lpwstr>Standard</vt:lpwstr>
  </property>
  <property fmtid="{D5CDD505-2E9C-101B-9397-08002B2CF9AE}" pid="5" name="MSIP_Label_d75f275f-a6d6-4309-96b0-9067cbf7ae5c_Name">
    <vt:lpwstr>Restricted</vt:lpwstr>
  </property>
  <property fmtid="{D5CDD505-2E9C-101B-9397-08002B2CF9AE}" pid="6" name="MSIP_Label_d75f275f-a6d6-4309-96b0-9067cbf7ae5c_SiteId">
    <vt:lpwstr>ee4ac23f-9618-4bb2-8bef-6f52f0ba64b2</vt:lpwstr>
  </property>
  <property fmtid="{D5CDD505-2E9C-101B-9397-08002B2CF9AE}" pid="7" name="MSIP_Label_d75f275f-a6d6-4309-96b0-9067cbf7ae5c_ActionId">
    <vt:lpwstr>8b1f12fc-5317-4959-b1db-8baef52b28bf</vt:lpwstr>
  </property>
  <property fmtid="{D5CDD505-2E9C-101B-9397-08002B2CF9AE}" pid="8" name="MSIP_Label_d75f275f-a6d6-4309-96b0-9067cbf7ae5c_ContentBits">
    <vt:lpwstr>0</vt:lpwstr>
  </property>
</Properties>
</file>