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1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0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06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6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96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31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37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91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5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6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9D0C-CC63-4A35-93BB-EF1AFC5C74B7}" type="datetimeFigureOut">
              <a:rPr lang="es-ES" smtClean="0"/>
              <a:t>21/05/2018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B1FA-B301-49D9-AE0D-6E6B3A9D3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93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95" y="-13447"/>
            <a:ext cx="12192001" cy="71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776" y="99965"/>
            <a:ext cx="5235389" cy="1123717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70041" y="6452814"/>
            <a:ext cx="3108512" cy="539656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Ing. Roger Gómez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para instituto paul mu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984" y="99965"/>
            <a:ext cx="271462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" y="915894"/>
            <a:ext cx="1143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125" t="22209" b="41107"/>
          <a:stretch/>
        </p:blipFill>
        <p:spPr>
          <a:xfrm>
            <a:off x="95249" y="1505744"/>
            <a:ext cx="12067813" cy="32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es-PE" dirty="0" smtClean="0"/>
              <a:t>Hola Mundo con PHP MVC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850" y="1690688"/>
            <a:ext cx="6305550" cy="4486275"/>
          </a:xfrm>
        </p:spPr>
        <p:txBody>
          <a:bodyPr>
            <a:normAutofit fontScale="77500" lnSpcReduction="20000"/>
          </a:bodyPr>
          <a:lstStyle/>
          <a:p>
            <a:r>
              <a:rPr lang="es-PE" dirty="0" smtClean="0"/>
              <a:t>En vista: crear un archivo </a:t>
            </a:r>
            <a:r>
              <a:rPr lang="es-PE" dirty="0" err="1" smtClean="0"/>
              <a:t>plantilla.php</a:t>
            </a:r>
            <a:r>
              <a:rPr lang="es-PE" dirty="0" smtClean="0"/>
              <a:t> y escribir Hola Mundo </a:t>
            </a:r>
          </a:p>
          <a:p>
            <a:r>
              <a:rPr lang="es-PE" dirty="0" smtClean="0"/>
              <a:t>En controlador: crear un archivo </a:t>
            </a:r>
            <a:r>
              <a:rPr lang="es-PE" dirty="0" err="1" smtClean="0"/>
              <a:t>controller.ejemplo.php</a:t>
            </a:r>
            <a:r>
              <a:rPr lang="es-PE" dirty="0" smtClean="0"/>
              <a:t> </a:t>
            </a:r>
            <a:r>
              <a:rPr lang="es-ES" dirty="0" smtClean="0"/>
              <a:t>y dentro: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&lt;?</a:t>
            </a:r>
            <a:r>
              <a:rPr lang="es-PE" dirty="0" err="1" smtClean="0"/>
              <a:t>php</a:t>
            </a:r>
            <a:r>
              <a:rPr lang="es-PE" dirty="0" smtClean="0"/>
              <a:t> </a:t>
            </a:r>
          </a:p>
          <a:p>
            <a:pPr marL="0" indent="0">
              <a:buNone/>
            </a:pPr>
            <a:r>
              <a:rPr lang="es-PE" dirty="0" smtClean="0"/>
              <a:t>	</a:t>
            </a:r>
            <a:r>
              <a:rPr lang="es-PE" dirty="0" err="1" smtClean="0"/>
              <a:t>class</a:t>
            </a:r>
            <a:r>
              <a:rPr lang="es-PE" dirty="0" smtClean="0"/>
              <a:t> </a:t>
            </a:r>
            <a:r>
              <a:rPr lang="es-PE" dirty="0" err="1" smtClean="0"/>
              <a:t>ControllerEjemplo</a:t>
            </a:r>
            <a:r>
              <a:rPr lang="es-PE" dirty="0" smtClean="0"/>
              <a:t>{</a:t>
            </a:r>
          </a:p>
          <a:p>
            <a:pPr marL="0" indent="0">
              <a:buNone/>
            </a:pPr>
            <a:r>
              <a:rPr lang="es-PE" dirty="0" smtClean="0"/>
              <a:t>		</a:t>
            </a:r>
            <a:r>
              <a:rPr lang="es-PE" dirty="0" err="1" smtClean="0"/>
              <a:t>public</a:t>
            </a:r>
            <a:r>
              <a:rPr lang="es-PE" dirty="0" smtClean="0"/>
              <a:t> </a:t>
            </a:r>
            <a:r>
              <a:rPr lang="es-PE" dirty="0" err="1" smtClean="0"/>
              <a:t>function</a:t>
            </a:r>
            <a:r>
              <a:rPr lang="es-PE" dirty="0" smtClean="0"/>
              <a:t> Plantilla()</a:t>
            </a:r>
          </a:p>
          <a:p>
            <a:pPr marL="0" indent="0">
              <a:buNone/>
            </a:pPr>
            <a:r>
              <a:rPr lang="es-PE" dirty="0" smtClean="0"/>
              <a:t>		{</a:t>
            </a:r>
          </a:p>
          <a:p>
            <a:pPr marL="0" indent="0">
              <a:buNone/>
            </a:pPr>
            <a:r>
              <a:rPr lang="es-PE" dirty="0" smtClean="0"/>
              <a:t>			</a:t>
            </a:r>
            <a:r>
              <a:rPr lang="es-PE" dirty="0" err="1" smtClean="0"/>
              <a:t>include</a:t>
            </a:r>
            <a:r>
              <a:rPr lang="es-PE" dirty="0" smtClean="0"/>
              <a:t> '</a:t>
            </a:r>
            <a:r>
              <a:rPr lang="es-PE" dirty="0" err="1" smtClean="0"/>
              <a:t>view</a:t>
            </a:r>
            <a:r>
              <a:rPr lang="es-PE" dirty="0" smtClean="0"/>
              <a:t>/</a:t>
            </a:r>
            <a:r>
              <a:rPr lang="es-PE" dirty="0" err="1" smtClean="0"/>
              <a:t>plantilla.php</a:t>
            </a:r>
            <a:r>
              <a:rPr lang="es-PE" dirty="0" smtClean="0"/>
              <a:t>';</a:t>
            </a:r>
          </a:p>
          <a:p>
            <a:pPr marL="0" indent="0">
              <a:buNone/>
            </a:pPr>
            <a:r>
              <a:rPr lang="es-PE" dirty="0" smtClean="0"/>
              <a:t>		}</a:t>
            </a:r>
          </a:p>
          <a:p>
            <a:pPr marL="0" indent="0">
              <a:buNone/>
            </a:pPr>
            <a:r>
              <a:rPr lang="es-PE" dirty="0" smtClean="0"/>
              <a:t>	}</a:t>
            </a:r>
          </a:p>
          <a:p>
            <a:pPr marL="0" indent="0">
              <a:buNone/>
            </a:pPr>
            <a:r>
              <a:rPr lang="es-PE" dirty="0" smtClean="0"/>
              <a:t> ?&gt;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105650" y="2583657"/>
            <a:ext cx="5676900" cy="284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200" dirty="0" smtClean="0"/>
              <a:t>En </a:t>
            </a:r>
            <a:r>
              <a:rPr lang="es-PE" sz="2200" dirty="0" err="1" smtClean="0"/>
              <a:t>index.php</a:t>
            </a:r>
            <a:r>
              <a:rPr lang="es-PE" sz="2200" dirty="0" smtClean="0"/>
              <a:t> colocar el siguiente código: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sz="2200" dirty="0" smtClean="0"/>
              <a:t>&lt;?</a:t>
            </a:r>
            <a:r>
              <a:rPr lang="es-PE" sz="2200" dirty="0" err="1" smtClean="0"/>
              <a:t>php</a:t>
            </a:r>
            <a:r>
              <a:rPr lang="es-PE" sz="22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sz="2200" dirty="0" err="1" smtClean="0"/>
              <a:t>include</a:t>
            </a:r>
            <a:r>
              <a:rPr lang="es-PE" sz="2200" dirty="0" smtClean="0"/>
              <a:t> '</a:t>
            </a:r>
            <a:r>
              <a:rPr lang="es-PE" sz="2200" dirty="0" err="1" smtClean="0"/>
              <a:t>controller</a:t>
            </a:r>
            <a:r>
              <a:rPr lang="es-PE" sz="2200" dirty="0" smtClean="0"/>
              <a:t>/</a:t>
            </a:r>
            <a:r>
              <a:rPr lang="es-PE" sz="2200" dirty="0" err="1" smtClean="0"/>
              <a:t>controller.ejemplo.php</a:t>
            </a:r>
            <a:r>
              <a:rPr lang="es-PE" sz="2200" dirty="0" smtClean="0"/>
              <a:t>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sz="2200" dirty="0" smtClean="0"/>
              <a:t>$</a:t>
            </a:r>
            <a:r>
              <a:rPr lang="es-PE" sz="2200" dirty="0" err="1" smtClean="0"/>
              <a:t>llamadaMVC</a:t>
            </a:r>
            <a:r>
              <a:rPr lang="es-PE" sz="2200" dirty="0" smtClean="0"/>
              <a:t> = new </a:t>
            </a:r>
            <a:r>
              <a:rPr lang="es-PE" sz="2200" dirty="0" err="1" smtClean="0"/>
              <a:t>ControllerEjemplo</a:t>
            </a:r>
            <a:r>
              <a:rPr lang="es-PE" sz="22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sz="2200" dirty="0" smtClean="0"/>
              <a:t>$</a:t>
            </a:r>
            <a:r>
              <a:rPr lang="es-PE" sz="2200" dirty="0" err="1" smtClean="0"/>
              <a:t>llamadaMVC</a:t>
            </a:r>
            <a:r>
              <a:rPr lang="es-PE" sz="2200" dirty="0" smtClean="0"/>
              <a:t>-&gt;Plantilla();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sz="2200" dirty="0" smtClean="0"/>
              <a:t> ?&gt;</a:t>
            </a: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7454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 descr="Resultado de imagen para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0"/>
            <a:ext cx="130628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Resultado de imagen para protocolo ht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7" y="1239043"/>
            <a:ext cx="10760505" cy="468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554162"/>
            <a:ext cx="852487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55587"/>
            <a:ext cx="6858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vagr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321175"/>
            <a:ext cx="7143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gi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3" b="21307"/>
          <a:stretch/>
        </p:blipFill>
        <p:spPr bwMode="auto">
          <a:xfrm>
            <a:off x="6934200" y="960437"/>
            <a:ext cx="48799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virtual bo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948112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netb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865187"/>
            <a:ext cx="2857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phpdesign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49" y="4340224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dreamwea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4340224"/>
            <a:ext cx="1800295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sublime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65" y="704056"/>
            <a:ext cx="2208213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brackets edi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4" y="704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esultado de imagen para eclipse edito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825" y="359886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176462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857500"/>
            <a:ext cx="2366963" cy="23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n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66" y="2857500"/>
            <a:ext cx="3239418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218" name="Picture 2" descr="Resultado de imagen para hola 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34863" cy="6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Hola Mundo con PHP MVC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Roger -</dc:creator>
  <cp:lastModifiedBy>Roger -</cp:lastModifiedBy>
  <cp:revision>10</cp:revision>
  <dcterms:created xsi:type="dcterms:W3CDTF">2018-05-16T19:36:47Z</dcterms:created>
  <dcterms:modified xsi:type="dcterms:W3CDTF">2018-05-21T21:56:07Z</dcterms:modified>
</cp:coreProperties>
</file>