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65" r:id="rId5"/>
    <p:sldId id="266" r:id="rId6"/>
    <p:sldId id="267" r:id="rId7"/>
    <p:sldId id="260" r:id="rId8"/>
    <p:sldId id="257" r:id="rId9"/>
    <p:sldId id="262" r:id="rId10"/>
    <p:sldId id="258" r:id="rId11"/>
    <p:sldId id="25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9" autoAdjust="0"/>
  </p:normalViewPr>
  <p:slideViewPr>
    <p:cSldViewPr snapToGrid="0">
      <p:cViewPr>
        <p:scale>
          <a:sx n="75" d="100"/>
          <a:sy n="75" d="100"/>
        </p:scale>
        <p:origin x="984" y="1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7D0DD-5151-4202-A3ED-B022C643F49C}" type="datetimeFigureOut">
              <a:rPr lang="en-GB" smtClean="0"/>
              <a:t>10/01/2019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B90A2-2E33-4A93-8D25-5EE012A0A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62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When creating user ID (especially for training)</a:t>
            </a:r>
            <a:r>
              <a:rPr lang="en-GB" baseline="0" dirty="0" smtClean="0"/>
              <a:t> use a short and easily remembered user name and company name. You will have to type it in a type it a lot.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90A2-2E33-4A93-8D25-5EE012A0AD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06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FFB0-FC07-4C86-9715-E95635072408}" type="datetime1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04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4D66-B9B7-4EB9-B742-A901355FFEA4}" type="datetime1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57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81E7-3074-4B77-8927-5225B0F7868C}" type="datetime1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05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A724-7D31-41F3-BC58-BDC27087454F}" type="datetime1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92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FDB6-5C75-4A36-A0B4-F3E8A03368ED}" type="datetime1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1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6CEB-FE45-4CF4-B88E-BA95C63B73D7}" type="datetime1">
              <a:rPr lang="en-GB" smtClean="0"/>
              <a:t>10/01/2019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56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D261-B261-4F0A-8BE9-468CA2097679}" type="datetime1">
              <a:rPr lang="en-GB" smtClean="0"/>
              <a:t>10/01/2019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7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1610-2A75-49FE-A607-969FDB94491C}" type="datetime1">
              <a:rPr lang="en-GB" smtClean="0"/>
              <a:t>10/01/2019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61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8007-E349-4659-926A-3F001C8C2B72}" type="datetime1">
              <a:rPr lang="en-GB" smtClean="0"/>
              <a:t>10/01/2019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65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A34B-1CA1-4666-8ACF-1C03D498F753}" type="datetime1">
              <a:rPr lang="en-GB" smtClean="0"/>
              <a:t>10/01/2019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05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E3E-EF61-44D7-AAA0-14EA6C26ECDE}" type="datetime1">
              <a:rPr lang="en-GB" smtClean="0"/>
              <a:t>10/01/2019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D13C0-BA4E-4636-A52A-EB5528BBF051}" type="datetime1">
              <a:rPr lang="en-GB" smtClean="0"/>
              <a:t>10/01/2019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7367A-F411-4A3F-B2B6-75A972D0E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6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ials.dynamic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Additional Topics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81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Deploying Workflows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Dynamics 365 Developer Toolkit Deployment project to deploy.</a:t>
            </a:r>
          </a:p>
          <a:p>
            <a:r>
              <a:rPr lang="en-GB" dirty="0" err="1" smtClean="0"/>
              <a:t>RegisterFile.crmregister</a:t>
            </a:r>
            <a:endParaRPr lang="en-GB" dirty="0" smtClean="0"/>
          </a:p>
          <a:p>
            <a:r>
              <a:rPr lang="en-GB" dirty="0" smtClean="0"/>
              <a:t>Ensures consistency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6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Workflow assembly versions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Be careful when changing the assembly version.</a:t>
            </a:r>
          </a:p>
          <a:p>
            <a:r>
              <a:rPr lang="en-GB" dirty="0" smtClean="0"/>
              <a:t>1.3.4.5</a:t>
            </a:r>
          </a:p>
          <a:p>
            <a:r>
              <a:rPr lang="en-GB" dirty="0" err="1" smtClean="0"/>
              <a:t>Major.minor.build.revision</a:t>
            </a:r>
            <a:endParaRPr lang="en-GB" dirty="0" smtClean="0"/>
          </a:p>
          <a:p>
            <a:r>
              <a:rPr lang="en-GB" dirty="0" smtClean="0"/>
              <a:t>Update workflow – public interface unchanged.</a:t>
            </a:r>
          </a:p>
          <a:p>
            <a:r>
              <a:rPr lang="en-GB" dirty="0" smtClean="0"/>
              <a:t>Only change build or revision.</a:t>
            </a:r>
          </a:p>
          <a:p>
            <a:r>
              <a:rPr lang="en-GB" dirty="0" smtClean="0"/>
              <a:t>Existing workflows will pick up the updated assembly.</a:t>
            </a:r>
          </a:p>
          <a:p>
            <a:r>
              <a:rPr lang="en-GB" dirty="0" smtClean="0"/>
              <a:t>Upgrade – significant differences.</a:t>
            </a:r>
          </a:p>
          <a:p>
            <a:r>
              <a:rPr lang="en-GB" dirty="0" smtClean="0"/>
              <a:t>Change major or minor version.  Keep Name, Key Culture the same.</a:t>
            </a:r>
          </a:p>
          <a:p>
            <a:r>
              <a:rPr lang="en-GB" dirty="0" smtClean="0"/>
              <a:t>Existing Workflows keep the old version.</a:t>
            </a:r>
          </a:p>
          <a:p>
            <a:r>
              <a:rPr lang="en-GB" dirty="0" smtClean="0"/>
              <a:t>Should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9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Merging Assemblies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 – your plugin/custom activity depends on 3</a:t>
            </a:r>
            <a:r>
              <a:rPr lang="en-GB" baseline="30000" dirty="0" smtClean="0"/>
              <a:t>rd</a:t>
            </a:r>
            <a:r>
              <a:rPr lang="en-GB" dirty="0" smtClean="0"/>
              <a:t> party assemblies.</a:t>
            </a:r>
          </a:p>
          <a:p>
            <a:r>
              <a:rPr lang="en-GB" dirty="0" smtClean="0"/>
              <a:t>How do you make these available to your plugin</a:t>
            </a:r>
          </a:p>
          <a:p>
            <a:r>
              <a:rPr lang="en-GB" dirty="0" smtClean="0"/>
              <a:t>Use </a:t>
            </a:r>
            <a:r>
              <a:rPr lang="en-GB" dirty="0" err="1" smtClean="0"/>
              <a:t>ilmerge</a:t>
            </a:r>
            <a:endParaRPr lang="en-GB" dirty="0" smtClean="0"/>
          </a:p>
          <a:p>
            <a:r>
              <a:rPr lang="en-GB" dirty="0" smtClean="0"/>
              <a:t>Set “</a:t>
            </a:r>
            <a:r>
              <a:rPr lang="en-GB" dirty="0" err="1" smtClean="0"/>
              <a:t>CopyLocal</a:t>
            </a:r>
            <a:r>
              <a:rPr lang="en-GB" dirty="0" smtClean="0"/>
              <a:t> = false” on any </a:t>
            </a:r>
            <a:r>
              <a:rPr lang="en-GB" dirty="0" err="1" smtClean="0"/>
              <a:t>Microsoft.Xrm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r>
              <a:rPr lang="en-GB" smtClean="0"/>
              <a:t> assemblies.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10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6106" y="2283480"/>
            <a:ext cx="7160250" cy="428321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up online Trial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 to </a:t>
            </a:r>
            <a:r>
              <a:rPr lang="en-GB" dirty="0" smtClean="0">
                <a:hlinkClick r:id="rId4"/>
              </a:rPr>
              <a:t>https://trials.dynamics.com</a:t>
            </a:r>
            <a:endParaRPr lang="en-GB" dirty="0" smtClean="0"/>
          </a:p>
          <a:p>
            <a:r>
              <a:rPr lang="en-GB" dirty="0" smtClean="0"/>
              <a:t>Select “Sales”</a:t>
            </a:r>
          </a:p>
          <a:p>
            <a:r>
              <a:rPr lang="en-GB" dirty="0" smtClean="0"/>
              <a:t>click on “Sign up here”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8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up online trial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Choose “No, continue signing up”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061" y="2183596"/>
            <a:ext cx="7145868" cy="42746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29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Setup online trial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 UK, enter personal details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93" y="2280941"/>
            <a:ext cx="6983136" cy="417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GB" dirty="0" smtClean="0"/>
              <a:t>Setup online trial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user ID</a:t>
            </a:r>
          </a:p>
          <a:p>
            <a:r>
              <a:rPr lang="en-GB" dirty="0" smtClean="0"/>
              <a:t>Chose a short user id and company name.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135" y="2783840"/>
            <a:ext cx="6277347" cy="375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 up online trial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Enter phone number </a:t>
            </a:r>
            <a:r>
              <a:rPr lang="en-GB" dirty="0" err="1" smtClean="0"/>
              <a:t>etc</a:t>
            </a:r>
            <a:r>
              <a:rPr lang="en-GB" dirty="0" smtClean="0"/>
              <a:t> to verify identity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Themes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Give different systems a different colour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2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 Workflow Activities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Testing – make main logic a public function. Unit test.</a:t>
            </a:r>
          </a:p>
          <a:p>
            <a:r>
              <a:rPr lang="en-GB" dirty="0" smtClean="0"/>
              <a:t>Use </a:t>
            </a:r>
            <a:r>
              <a:rPr lang="en-GB" dirty="0" err="1" smtClean="0"/>
              <a:t>FakeXrmEasy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6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FakeXrmEasy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 FakeXrmEasy.9 from </a:t>
            </a:r>
            <a:r>
              <a:rPr lang="en-GB" dirty="0" err="1" smtClean="0"/>
              <a:t>nuget</a:t>
            </a:r>
            <a:r>
              <a:rPr lang="en-GB" dirty="0" smtClean="0"/>
              <a:t>.</a:t>
            </a:r>
          </a:p>
          <a:p>
            <a:r>
              <a:rPr lang="en-GB" dirty="0" smtClean="0"/>
              <a:t>Create Test project</a:t>
            </a:r>
          </a:p>
          <a:p>
            <a:r>
              <a:rPr lang="en-GB" dirty="0" smtClean="0"/>
              <a:t>Create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7367A-F411-4A3F-B2B6-75A972D0E9A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263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Additional Topics</vt:lpstr>
      <vt:lpstr>Setting up online Trial</vt:lpstr>
      <vt:lpstr>Set up online trial</vt:lpstr>
      <vt:lpstr>Setup online trial</vt:lpstr>
      <vt:lpstr>Setup online trial</vt:lpstr>
      <vt:lpstr>Set up online trial</vt:lpstr>
      <vt:lpstr>Themes </vt:lpstr>
      <vt:lpstr>Custom Workflow Activities</vt:lpstr>
      <vt:lpstr>FakeXrmEasy</vt:lpstr>
      <vt:lpstr>Deploying Workflows</vt:lpstr>
      <vt:lpstr>Workflow assembly versions </vt:lpstr>
      <vt:lpstr>Merging Assemblies 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Topics</dc:title>
  <dc:creator>Admin</dc:creator>
  <cp:lastModifiedBy>Hill, Roger</cp:lastModifiedBy>
  <cp:revision>13</cp:revision>
  <dcterms:created xsi:type="dcterms:W3CDTF">2018-11-13T12:07:16Z</dcterms:created>
  <dcterms:modified xsi:type="dcterms:W3CDTF">2019-01-10T18:56:08Z</dcterms:modified>
</cp:coreProperties>
</file>