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20"/>
  </p:notesMasterIdLst>
  <p:handoutMasterIdLst>
    <p:handoutMasterId r:id="rId21"/>
  </p:handoutMasterIdLst>
  <p:sldIdLst>
    <p:sldId id="256" r:id="rId5"/>
    <p:sldId id="257" r:id="rId6"/>
    <p:sldId id="258" r:id="rId7"/>
    <p:sldId id="260" r:id="rId8"/>
    <p:sldId id="263" r:id="rId9"/>
    <p:sldId id="266" r:id="rId10"/>
    <p:sldId id="259" r:id="rId11"/>
    <p:sldId id="267" r:id="rId12"/>
    <p:sldId id="270" r:id="rId13"/>
    <p:sldId id="269" r:id="rId14"/>
    <p:sldId id="271" r:id="rId15"/>
    <p:sldId id="272" r:id="rId16"/>
    <p:sldId id="273" r:id="rId17"/>
    <p:sldId id="274" r:id="rId18"/>
    <p:sldId id="275" r:id="rId19"/>
  </p:sldIdLst>
  <p:sldSz cx="12192000" cy="6858000"/>
  <p:notesSz cx="6858000" cy="9144000"/>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F156E-9FF3-47F4-867E-53E44292364E}" v="4" dt="2018-08-31T11:33:14.445"/>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87" autoAdjust="0"/>
    <p:restoredTop sz="66334" autoAdjust="0"/>
  </p:normalViewPr>
  <p:slideViewPr>
    <p:cSldViewPr snapToGrid="0">
      <p:cViewPr varScale="1">
        <p:scale>
          <a:sx n="72" d="100"/>
          <a:sy n="72" d="100"/>
        </p:scale>
        <p:origin x="1932"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5" d="100"/>
          <a:sy n="85" d="100"/>
        </p:scale>
        <p:origin x="3804"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Cabrelli" userId="S::paul@ccabrelli.onmicrosoft.com::ce59c9a4-a98c-414c-bd6b-3261e99c52b6" providerId="AD" clId="Web-{397F156E-9FF3-47F4-867E-53E44292364E}"/>
    <pc:docChg chg="addSld delSld modSld sldOrd">
      <pc:chgData name="Paul Cabrelli" userId="S::paul@ccabrelli.onmicrosoft.com::ce59c9a4-a98c-414c-bd6b-3261e99c52b6" providerId="AD" clId="Web-{397F156E-9FF3-47F4-867E-53E44292364E}" dt="2018-08-31T13:46:05.963" v="378" actId="20577"/>
      <pc:docMkLst>
        <pc:docMk/>
      </pc:docMkLst>
      <pc:sldChg chg="modNotes">
        <pc:chgData name="Paul Cabrelli" userId="S::paul@ccabrelli.onmicrosoft.com::ce59c9a4-a98c-414c-bd6b-3261e99c52b6" providerId="AD" clId="Web-{397F156E-9FF3-47F4-867E-53E44292364E}" dt="2018-08-31T11:48:38.842" v="170" actId="20577"/>
        <pc:sldMkLst>
          <pc:docMk/>
          <pc:sldMk cId="0" sldId="256"/>
        </pc:sldMkLst>
      </pc:sldChg>
      <pc:sldChg chg="modSp">
        <pc:chgData name="Paul Cabrelli" userId="S::paul@ccabrelli.onmicrosoft.com::ce59c9a4-a98c-414c-bd6b-3261e99c52b6" providerId="AD" clId="Web-{397F156E-9FF3-47F4-867E-53E44292364E}" dt="2018-08-31T11:49:38.498" v="176" actId="20577"/>
        <pc:sldMkLst>
          <pc:docMk/>
          <pc:sldMk cId="3525306015" sldId="257"/>
        </pc:sldMkLst>
        <pc:spChg chg="mod">
          <ac:chgData name="Paul Cabrelli" userId="S::paul@ccabrelli.onmicrosoft.com::ce59c9a4-a98c-414c-bd6b-3261e99c52b6" providerId="AD" clId="Web-{397F156E-9FF3-47F4-867E-53E44292364E}" dt="2018-08-31T11:49:38.498" v="176" actId="20577"/>
          <ac:spMkLst>
            <pc:docMk/>
            <pc:sldMk cId="3525306015" sldId="257"/>
            <ac:spMk id="2" creationId="{CED346D0-5D4F-4BC0-BB47-0BF1521B27A3}"/>
          </ac:spMkLst>
        </pc:spChg>
      </pc:sldChg>
      <pc:sldChg chg="modSp">
        <pc:chgData name="Paul Cabrelli" userId="S::paul@ccabrelli.onmicrosoft.com::ce59c9a4-a98c-414c-bd6b-3261e99c52b6" providerId="AD" clId="Web-{397F156E-9FF3-47F4-867E-53E44292364E}" dt="2018-08-31T11:24:45.246" v="0" actId="20577"/>
        <pc:sldMkLst>
          <pc:docMk/>
          <pc:sldMk cId="2946907453" sldId="258"/>
        </pc:sldMkLst>
        <pc:spChg chg="mod">
          <ac:chgData name="Paul Cabrelli" userId="S::paul@ccabrelli.onmicrosoft.com::ce59c9a4-a98c-414c-bd6b-3261e99c52b6" providerId="AD" clId="Web-{397F156E-9FF3-47F4-867E-53E44292364E}" dt="2018-08-31T11:24:45.246" v="0" actId="20577"/>
          <ac:spMkLst>
            <pc:docMk/>
            <pc:sldMk cId="2946907453" sldId="258"/>
            <ac:spMk id="2" creationId="{6387C35B-1465-4FB4-B60D-F2C6C5C1E9FF}"/>
          </ac:spMkLst>
        </pc:spChg>
      </pc:sldChg>
      <pc:sldChg chg="modSp">
        <pc:chgData name="Paul Cabrelli" userId="S::paul@ccabrelli.onmicrosoft.com::ce59c9a4-a98c-414c-bd6b-3261e99c52b6" providerId="AD" clId="Web-{397F156E-9FF3-47F4-867E-53E44292364E}" dt="2018-08-31T11:49:47.264" v="179" actId="20577"/>
        <pc:sldMkLst>
          <pc:docMk/>
          <pc:sldMk cId="1426270711" sldId="259"/>
        </pc:sldMkLst>
        <pc:spChg chg="mod">
          <ac:chgData name="Paul Cabrelli" userId="S::paul@ccabrelli.onmicrosoft.com::ce59c9a4-a98c-414c-bd6b-3261e99c52b6" providerId="AD" clId="Web-{397F156E-9FF3-47F4-867E-53E44292364E}" dt="2018-08-31T11:49:47.264" v="179" actId="20577"/>
          <ac:spMkLst>
            <pc:docMk/>
            <pc:sldMk cId="1426270711" sldId="259"/>
            <ac:spMk id="3" creationId="{CEB8C6C0-1E5A-4CF8-A7E4-17A42EBC5744}"/>
          </ac:spMkLst>
        </pc:spChg>
      </pc:sldChg>
      <pc:sldChg chg="modSp ord">
        <pc:chgData name="Paul Cabrelli" userId="S::paul@ccabrelli.onmicrosoft.com::ce59c9a4-a98c-414c-bd6b-3261e99c52b6" providerId="AD" clId="Web-{397F156E-9FF3-47F4-867E-53E44292364E}" dt="2018-08-31T13:46:05.963" v="378" actId="20577"/>
        <pc:sldMkLst>
          <pc:docMk/>
          <pc:sldMk cId="1517123969" sldId="260"/>
        </pc:sldMkLst>
        <pc:spChg chg="mod">
          <ac:chgData name="Paul Cabrelli" userId="S::paul@ccabrelli.onmicrosoft.com::ce59c9a4-a98c-414c-bd6b-3261e99c52b6" providerId="AD" clId="Web-{397F156E-9FF3-47F4-867E-53E44292364E}" dt="2018-08-31T13:46:05.963" v="378" actId="20577"/>
          <ac:spMkLst>
            <pc:docMk/>
            <pc:sldMk cId="1517123969" sldId="260"/>
            <ac:spMk id="2" creationId="{B06A2CD2-D2E9-4392-B362-0448AFFE71CD}"/>
          </ac:spMkLst>
        </pc:spChg>
      </pc:sldChg>
      <pc:sldChg chg="del">
        <pc:chgData name="Paul Cabrelli" userId="S::paul@ccabrelli.onmicrosoft.com::ce59c9a4-a98c-414c-bd6b-3261e99c52b6" providerId="AD" clId="Web-{397F156E-9FF3-47F4-867E-53E44292364E}" dt="2018-08-31T11:33:54.195" v="120" actId="20577"/>
        <pc:sldMkLst>
          <pc:docMk/>
          <pc:sldMk cId="3255455211" sldId="261"/>
        </pc:sldMkLst>
      </pc:sldChg>
      <pc:sldChg chg="del">
        <pc:chgData name="Paul Cabrelli" userId="S::paul@ccabrelli.onmicrosoft.com::ce59c9a4-a98c-414c-bd6b-3261e99c52b6" providerId="AD" clId="Web-{397F156E-9FF3-47F4-867E-53E44292364E}" dt="2018-08-31T11:33:57.460" v="121" actId="20577"/>
        <pc:sldMkLst>
          <pc:docMk/>
          <pc:sldMk cId="1290662832" sldId="262"/>
        </pc:sldMkLst>
      </pc:sldChg>
      <pc:sldChg chg="addSp delSp modSp">
        <pc:chgData name="Paul Cabrelli" userId="S::paul@ccabrelli.onmicrosoft.com::ce59c9a4-a98c-414c-bd6b-3261e99c52b6" providerId="AD" clId="Web-{397F156E-9FF3-47F4-867E-53E44292364E}" dt="2018-08-31T11:33:14.445" v="119" actId="20577"/>
        <pc:sldMkLst>
          <pc:docMk/>
          <pc:sldMk cId="1754826813" sldId="263"/>
        </pc:sldMkLst>
        <pc:spChg chg="add del mod">
          <ac:chgData name="Paul Cabrelli" userId="S::paul@ccabrelli.onmicrosoft.com::ce59c9a4-a98c-414c-bd6b-3261e99c52b6" providerId="AD" clId="Web-{397F156E-9FF3-47F4-867E-53E44292364E}" dt="2018-08-31T11:33:14.445" v="119" actId="20577"/>
          <ac:spMkLst>
            <pc:docMk/>
            <pc:sldMk cId="1754826813" sldId="263"/>
            <ac:spMk id="2" creationId="{6387C35B-1465-4FB4-B60D-F2C6C5C1E9FF}"/>
          </ac:spMkLst>
        </pc:spChg>
        <pc:spChg chg="add del mod">
          <ac:chgData name="Paul Cabrelli" userId="S::paul@ccabrelli.onmicrosoft.com::ce59c9a4-a98c-414c-bd6b-3261e99c52b6" providerId="AD" clId="Web-{397F156E-9FF3-47F4-867E-53E44292364E}" dt="2018-08-31T11:33:13.195" v="115" actId="20577"/>
          <ac:spMkLst>
            <pc:docMk/>
            <pc:sldMk cId="1754826813" sldId="263"/>
            <ac:spMk id="5" creationId="{2A5D1A2A-F267-4E26-8CBA-EB40992F9B60}"/>
          </ac:spMkLst>
        </pc:spChg>
      </pc:sldChg>
      <pc:sldChg chg="modSp add del replId modNotes">
        <pc:chgData name="Paul Cabrelli" userId="S::paul@ccabrelli.onmicrosoft.com::ce59c9a4-a98c-414c-bd6b-3261e99c52b6" providerId="AD" clId="Web-{397F156E-9FF3-47F4-867E-53E44292364E}" dt="2018-08-31T11:34:15.835" v="122" actId="20577"/>
        <pc:sldMkLst>
          <pc:docMk/>
          <pc:sldMk cId="3562032821" sldId="264"/>
        </pc:sldMkLst>
        <pc:spChg chg="mod">
          <ac:chgData name="Paul Cabrelli" userId="S::paul@ccabrelli.onmicrosoft.com::ce59c9a4-a98c-414c-bd6b-3261e99c52b6" providerId="AD" clId="Web-{397F156E-9FF3-47F4-867E-53E44292364E}" dt="2018-08-31T11:31:55.039" v="109" actId="20577"/>
          <ac:spMkLst>
            <pc:docMk/>
            <pc:sldMk cId="3562032821" sldId="264"/>
            <ac:spMk id="2" creationId="{6387C35B-1465-4FB4-B60D-F2C6C5C1E9FF}"/>
          </ac:spMkLst>
        </pc:spChg>
        <pc:spChg chg="mod">
          <ac:chgData name="Paul Cabrelli" userId="S::paul@ccabrelli.onmicrosoft.com::ce59c9a4-a98c-414c-bd6b-3261e99c52b6" providerId="AD" clId="Web-{397F156E-9FF3-47F4-867E-53E44292364E}" dt="2018-08-31T11:25:23.293" v="4" actId="20577"/>
          <ac:spMkLst>
            <pc:docMk/>
            <pc:sldMk cId="3562032821" sldId="264"/>
            <ac:spMk id="3" creationId="{CEB8C6C0-1E5A-4CF8-A7E4-17A42EBC5744}"/>
          </ac:spMkLst>
        </pc:spChg>
      </pc:sldChg>
      <pc:sldChg chg="modSp add replId">
        <pc:chgData name="Paul Cabrelli" userId="S::paul@ccabrelli.onmicrosoft.com::ce59c9a4-a98c-414c-bd6b-3261e99c52b6" providerId="AD" clId="Web-{397F156E-9FF3-47F4-867E-53E44292364E}" dt="2018-08-31T11:30:39.478" v="84" actId="20577"/>
        <pc:sldMkLst>
          <pc:docMk/>
          <pc:sldMk cId="3308289108" sldId="265"/>
        </pc:sldMkLst>
        <pc:spChg chg="mod">
          <ac:chgData name="Paul Cabrelli" userId="S::paul@ccabrelli.onmicrosoft.com::ce59c9a4-a98c-414c-bd6b-3261e99c52b6" providerId="AD" clId="Web-{397F156E-9FF3-47F4-867E-53E44292364E}" dt="2018-08-31T11:30:39.478" v="84" actId="20577"/>
          <ac:spMkLst>
            <pc:docMk/>
            <pc:sldMk cId="3308289108" sldId="265"/>
            <ac:spMk id="2" creationId="{6387C35B-1465-4FB4-B60D-F2C6C5C1E9FF}"/>
          </ac:spMkLst>
        </pc:spChg>
        <pc:spChg chg="mod">
          <ac:chgData name="Paul Cabrelli" userId="S::paul@ccabrelli.onmicrosoft.com::ce59c9a4-a98c-414c-bd6b-3261e99c52b6" providerId="AD" clId="Web-{397F156E-9FF3-47F4-867E-53E44292364E}" dt="2018-08-31T11:29:01.119" v="71" actId="20577"/>
          <ac:spMkLst>
            <pc:docMk/>
            <pc:sldMk cId="3308289108" sldId="265"/>
            <ac:spMk id="3" creationId="{CEB8C6C0-1E5A-4CF8-A7E4-17A42EBC5744}"/>
          </ac:spMkLst>
        </pc:spChg>
      </pc:sldChg>
      <pc:sldChg chg="modSp add replId modNotes">
        <pc:chgData name="Paul Cabrelli" userId="S::paul@ccabrelli.onmicrosoft.com::ce59c9a4-a98c-414c-bd6b-3261e99c52b6" providerId="AD" clId="Web-{397F156E-9FF3-47F4-867E-53E44292364E}" dt="2018-08-31T11:46:40.328" v="168" actId="20577"/>
        <pc:sldMkLst>
          <pc:docMk/>
          <pc:sldMk cId="2028711776" sldId="266"/>
        </pc:sldMkLst>
        <pc:spChg chg="mod">
          <ac:chgData name="Paul Cabrelli" userId="S::paul@ccabrelli.onmicrosoft.com::ce59c9a4-a98c-414c-bd6b-3261e99c52b6" providerId="AD" clId="Web-{397F156E-9FF3-47F4-867E-53E44292364E}" dt="2018-08-31T11:46:40.328" v="168" actId="20577"/>
          <ac:spMkLst>
            <pc:docMk/>
            <pc:sldMk cId="2028711776" sldId="266"/>
            <ac:spMk id="2" creationId="{6387C35B-1465-4FB4-B60D-F2C6C5C1E9FF}"/>
          </ac:spMkLst>
        </pc:spChg>
        <pc:spChg chg="mod">
          <ac:chgData name="Paul Cabrelli" userId="S::paul@ccabrelli.onmicrosoft.com::ce59c9a4-a98c-414c-bd6b-3261e99c52b6" providerId="AD" clId="Web-{397F156E-9FF3-47F4-867E-53E44292364E}" dt="2018-08-31T11:42:59.658" v="133" actId="20577"/>
          <ac:spMkLst>
            <pc:docMk/>
            <pc:sldMk cId="2028711776" sldId="266"/>
            <ac:spMk id="3" creationId="{CEB8C6C0-1E5A-4CF8-A7E4-17A42EBC5744}"/>
          </ac:spMkLst>
        </pc:spChg>
      </pc:sldChg>
      <pc:sldChg chg="addSp modSp add replId modNotes">
        <pc:chgData name="Paul Cabrelli" userId="S::paul@ccabrelli.onmicrosoft.com::ce59c9a4-a98c-414c-bd6b-3261e99c52b6" providerId="AD" clId="Web-{397F156E-9FF3-47F4-867E-53E44292364E}" dt="2018-08-31T12:31:13.592" v="194" actId="1076"/>
        <pc:sldMkLst>
          <pc:docMk/>
          <pc:sldMk cId="696743190" sldId="267"/>
        </pc:sldMkLst>
        <pc:spChg chg="mod">
          <ac:chgData name="Paul Cabrelli" userId="S::paul@ccabrelli.onmicrosoft.com::ce59c9a4-a98c-414c-bd6b-3261e99c52b6" providerId="AD" clId="Web-{397F156E-9FF3-47F4-867E-53E44292364E}" dt="2018-08-31T12:06:57.674" v="184" actId="20577"/>
          <ac:spMkLst>
            <pc:docMk/>
            <pc:sldMk cId="696743190" sldId="267"/>
            <ac:spMk id="2" creationId="{6387C35B-1465-4FB4-B60D-F2C6C5C1E9FF}"/>
          </ac:spMkLst>
        </pc:spChg>
        <pc:spChg chg="mod">
          <ac:chgData name="Paul Cabrelli" userId="S::paul@ccabrelli.onmicrosoft.com::ce59c9a4-a98c-414c-bd6b-3261e99c52b6" providerId="AD" clId="Web-{397F156E-9FF3-47F4-867E-53E44292364E}" dt="2018-08-31T12:06:52.752" v="183" actId="20577"/>
          <ac:spMkLst>
            <pc:docMk/>
            <pc:sldMk cId="696743190" sldId="267"/>
            <ac:spMk id="3" creationId="{CEB8C6C0-1E5A-4CF8-A7E4-17A42EBC5744}"/>
          </ac:spMkLst>
        </pc:spChg>
        <pc:picChg chg="add mod">
          <ac:chgData name="Paul Cabrelli" userId="S::paul@ccabrelli.onmicrosoft.com::ce59c9a4-a98c-414c-bd6b-3261e99c52b6" providerId="AD" clId="Web-{397F156E-9FF3-47F4-867E-53E44292364E}" dt="2018-08-31T12:25:03.329" v="189" actId="1076"/>
          <ac:picMkLst>
            <pc:docMk/>
            <pc:sldMk cId="696743190" sldId="267"/>
            <ac:picMk id="4" creationId="{CD0CAC40-0267-4B9D-96DB-7810197BE7D1}"/>
          </ac:picMkLst>
        </pc:picChg>
        <pc:picChg chg="add mod">
          <ac:chgData name="Paul Cabrelli" userId="S::paul@ccabrelli.onmicrosoft.com::ce59c9a4-a98c-414c-bd6b-3261e99c52b6" providerId="AD" clId="Web-{397F156E-9FF3-47F4-867E-53E44292364E}" dt="2018-08-31T12:31:13.592" v="194" actId="1076"/>
          <ac:picMkLst>
            <pc:docMk/>
            <pc:sldMk cId="696743190" sldId="267"/>
            <ac:picMk id="6" creationId="{6A669505-ED1B-4CB1-9A8C-C2756D1105A0}"/>
          </ac:picMkLst>
        </pc:picChg>
      </pc:sldChg>
      <pc:sldChg chg="addSp delSp modSp add del ord replId">
        <pc:chgData name="Paul Cabrelli" userId="S::paul@ccabrelli.onmicrosoft.com::ce59c9a4-a98c-414c-bd6b-3261e99c52b6" providerId="AD" clId="Web-{397F156E-9FF3-47F4-867E-53E44292364E}" dt="2018-08-31T12:47:29.205" v="216" actId="20577"/>
        <pc:sldMkLst>
          <pc:docMk/>
          <pc:sldMk cId="3487398768" sldId="268"/>
        </pc:sldMkLst>
        <pc:picChg chg="del">
          <ac:chgData name="Paul Cabrelli" userId="S::paul@ccabrelli.onmicrosoft.com::ce59c9a4-a98c-414c-bd6b-3261e99c52b6" providerId="AD" clId="Web-{397F156E-9FF3-47F4-867E-53E44292364E}" dt="2018-08-31T12:34:43.325" v="196" actId="20577"/>
          <ac:picMkLst>
            <pc:docMk/>
            <pc:sldMk cId="3487398768" sldId="268"/>
            <ac:picMk id="4" creationId="{CD0CAC40-0267-4B9D-96DB-7810197BE7D1}"/>
          </ac:picMkLst>
        </pc:picChg>
        <pc:picChg chg="add del mod">
          <ac:chgData name="Paul Cabrelli" userId="S::paul@ccabrelli.onmicrosoft.com::ce59c9a4-a98c-414c-bd6b-3261e99c52b6" providerId="AD" clId="Web-{397F156E-9FF3-47F4-867E-53E44292364E}" dt="2018-08-31T12:35:37.371" v="200" actId="20577"/>
          <ac:picMkLst>
            <pc:docMk/>
            <pc:sldMk cId="3487398768" sldId="268"/>
            <ac:picMk id="5" creationId="{5ED88527-5574-4601-9DBF-5A7D05182D40}"/>
          </ac:picMkLst>
        </pc:picChg>
        <pc:picChg chg="del">
          <ac:chgData name="Paul Cabrelli" userId="S::paul@ccabrelli.onmicrosoft.com::ce59c9a4-a98c-414c-bd6b-3261e99c52b6" providerId="AD" clId="Web-{397F156E-9FF3-47F4-867E-53E44292364E}" dt="2018-08-31T12:34:45.434" v="197" actId="20577"/>
          <ac:picMkLst>
            <pc:docMk/>
            <pc:sldMk cId="3487398768" sldId="268"/>
            <ac:picMk id="6" creationId="{6A669505-ED1B-4CB1-9A8C-C2756D1105A0}"/>
          </ac:picMkLst>
        </pc:picChg>
        <pc:picChg chg="add mod">
          <ac:chgData name="Paul Cabrelli" userId="S::paul@ccabrelli.onmicrosoft.com::ce59c9a4-a98c-414c-bd6b-3261e99c52b6" providerId="AD" clId="Web-{397F156E-9FF3-47F4-867E-53E44292364E}" dt="2018-08-31T12:35:55.777" v="204" actId="14100"/>
          <ac:picMkLst>
            <pc:docMk/>
            <pc:sldMk cId="3487398768" sldId="268"/>
            <ac:picMk id="8" creationId="{B7A11AA5-D824-4571-B6F4-9C0EF8AFE5D1}"/>
          </ac:picMkLst>
        </pc:picChg>
      </pc:sldChg>
      <pc:sldChg chg="addSp delSp modSp add ord replId">
        <pc:chgData name="Paul Cabrelli" userId="S::paul@ccabrelli.onmicrosoft.com::ce59c9a4-a98c-414c-bd6b-3261e99c52b6" providerId="AD" clId="Web-{397F156E-9FF3-47F4-867E-53E44292364E}" dt="2018-08-31T12:47:01.752" v="213" actId="20577"/>
        <pc:sldMkLst>
          <pc:docMk/>
          <pc:sldMk cId="8710816" sldId="269"/>
        </pc:sldMkLst>
        <pc:spChg chg="mod">
          <ac:chgData name="Paul Cabrelli" userId="S::paul@ccabrelli.onmicrosoft.com::ce59c9a4-a98c-414c-bd6b-3261e99c52b6" providerId="AD" clId="Web-{397F156E-9FF3-47F4-867E-53E44292364E}" dt="2018-08-31T12:36:49.745" v="207" actId="20577"/>
          <ac:spMkLst>
            <pc:docMk/>
            <pc:sldMk cId="8710816" sldId="269"/>
            <ac:spMk id="3" creationId="{CEB8C6C0-1E5A-4CF8-A7E4-17A42EBC5744}"/>
          </ac:spMkLst>
        </pc:spChg>
        <pc:picChg chg="add mod">
          <ac:chgData name="Paul Cabrelli" userId="S::paul@ccabrelli.onmicrosoft.com::ce59c9a4-a98c-414c-bd6b-3261e99c52b6" providerId="AD" clId="Web-{397F156E-9FF3-47F4-867E-53E44292364E}" dt="2018-08-31T12:42:04.381" v="211" actId="14100"/>
          <ac:picMkLst>
            <pc:docMk/>
            <pc:sldMk cId="8710816" sldId="269"/>
            <ac:picMk id="4" creationId="{5D65F0BB-39F7-4D3A-9E3A-658C3BDCACFE}"/>
          </ac:picMkLst>
        </pc:picChg>
        <pc:picChg chg="del">
          <ac:chgData name="Paul Cabrelli" userId="S::paul@ccabrelli.onmicrosoft.com::ce59c9a4-a98c-414c-bd6b-3261e99c52b6" providerId="AD" clId="Web-{397F156E-9FF3-47F4-867E-53E44292364E}" dt="2018-08-31T12:41:55.584" v="208" actId="20577"/>
          <ac:picMkLst>
            <pc:docMk/>
            <pc:sldMk cId="8710816" sldId="269"/>
            <ac:picMk id="8" creationId="{B7A11AA5-D824-4571-B6F4-9C0EF8AFE5D1}"/>
          </ac:picMkLst>
        </pc:picChg>
      </pc:sldChg>
      <pc:sldChg chg="add ord replId">
        <pc:chgData name="Paul Cabrelli" userId="S::paul@ccabrelli.onmicrosoft.com::ce59c9a4-a98c-414c-bd6b-3261e99c52b6" providerId="AD" clId="Web-{397F156E-9FF3-47F4-867E-53E44292364E}" dt="2018-08-31T12:47:18.315" v="215" actId="20577"/>
        <pc:sldMkLst>
          <pc:docMk/>
          <pc:sldMk cId="1843814996" sldId="270"/>
        </pc:sldMkLst>
      </pc:sldChg>
      <pc:sldChg chg="addSp delSp modSp add replId modNotes">
        <pc:chgData name="Paul Cabrelli" userId="S::paul@ccabrelli.onmicrosoft.com::ce59c9a4-a98c-414c-bd6b-3261e99c52b6" providerId="AD" clId="Web-{397F156E-9FF3-47F4-867E-53E44292364E}" dt="2018-08-31T12:53:35.357" v="260" actId="20577"/>
        <pc:sldMkLst>
          <pc:docMk/>
          <pc:sldMk cId="4021636762" sldId="271"/>
        </pc:sldMkLst>
        <pc:spChg chg="mod">
          <ac:chgData name="Paul Cabrelli" userId="S::paul@ccabrelli.onmicrosoft.com::ce59c9a4-a98c-414c-bd6b-3261e99c52b6" providerId="AD" clId="Web-{397F156E-9FF3-47F4-867E-53E44292364E}" dt="2018-08-31T12:52:58.717" v="235" actId="20577"/>
          <ac:spMkLst>
            <pc:docMk/>
            <pc:sldMk cId="4021636762" sldId="271"/>
            <ac:spMk id="3" creationId="{CEB8C6C0-1E5A-4CF8-A7E4-17A42EBC5744}"/>
          </ac:spMkLst>
        </pc:spChg>
        <pc:picChg chg="del">
          <ac:chgData name="Paul Cabrelli" userId="S::paul@ccabrelli.onmicrosoft.com::ce59c9a4-a98c-414c-bd6b-3261e99c52b6" providerId="AD" clId="Web-{397F156E-9FF3-47F4-867E-53E44292364E}" dt="2018-08-31T12:47:37.643" v="218" actId="20577"/>
          <ac:picMkLst>
            <pc:docMk/>
            <pc:sldMk cId="4021636762" sldId="271"/>
            <ac:picMk id="4" creationId="{5D65F0BB-39F7-4D3A-9E3A-658C3BDCACFE}"/>
          </ac:picMkLst>
        </pc:picChg>
        <pc:picChg chg="add mod">
          <ac:chgData name="Paul Cabrelli" userId="S::paul@ccabrelli.onmicrosoft.com::ce59c9a4-a98c-414c-bd6b-3261e99c52b6" providerId="AD" clId="Web-{397F156E-9FF3-47F4-867E-53E44292364E}" dt="2018-08-31T12:48:07.877" v="221" actId="14100"/>
          <ac:picMkLst>
            <pc:docMk/>
            <pc:sldMk cId="4021636762" sldId="271"/>
            <ac:picMk id="5" creationId="{FC0A8B86-F414-4D8D-B5AA-00A0D0C9EFD3}"/>
          </ac:picMkLst>
        </pc:picChg>
      </pc:sldChg>
      <pc:sldChg chg="addSp delSp modSp add replId">
        <pc:chgData name="Paul Cabrelli" userId="S::paul@ccabrelli.onmicrosoft.com::ce59c9a4-a98c-414c-bd6b-3261e99c52b6" providerId="AD" clId="Web-{397F156E-9FF3-47F4-867E-53E44292364E}" dt="2018-08-31T12:51:36.999" v="231" actId="14100"/>
        <pc:sldMkLst>
          <pc:docMk/>
          <pc:sldMk cId="3024059906" sldId="272"/>
        </pc:sldMkLst>
        <pc:spChg chg="del">
          <ac:chgData name="Paul Cabrelli" userId="S::paul@ccabrelli.onmicrosoft.com::ce59c9a4-a98c-414c-bd6b-3261e99c52b6" providerId="AD" clId="Web-{397F156E-9FF3-47F4-867E-53E44292364E}" dt="2018-08-31T12:51:03.359" v="227" actId="14100"/>
          <ac:spMkLst>
            <pc:docMk/>
            <pc:sldMk cId="3024059906" sldId="272"/>
            <ac:spMk id="2" creationId="{6387C35B-1465-4FB4-B60D-F2C6C5C1E9FF}"/>
          </ac:spMkLst>
        </pc:spChg>
        <pc:spChg chg="add del mod">
          <ac:chgData name="Paul Cabrelli" userId="S::paul@ccabrelli.onmicrosoft.com::ce59c9a4-a98c-414c-bd6b-3261e99c52b6" providerId="AD" clId="Web-{397F156E-9FF3-47F4-867E-53E44292364E}" dt="2018-08-31T12:51:29.031" v="228" actId="14100"/>
          <ac:spMkLst>
            <pc:docMk/>
            <pc:sldMk cId="3024059906" sldId="272"/>
            <ac:spMk id="6" creationId="{6E237ECF-33E5-42EB-B90C-AB00C59A8DA1}"/>
          </ac:spMkLst>
        </pc:spChg>
        <pc:picChg chg="del">
          <ac:chgData name="Paul Cabrelli" userId="S::paul@ccabrelli.onmicrosoft.com::ce59c9a4-a98c-414c-bd6b-3261e99c52b6" providerId="AD" clId="Web-{397F156E-9FF3-47F4-867E-53E44292364E}" dt="2018-08-31T12:50:45.781" v="226" actId="14100"/>
          <ac:picMkLst>
            <pc:docMk/>
            <pc:sldMk cId="3024059906" sldId="272"/>
            <ac:picMk id="5" creationId="{FC0A8B86-F414-4D8D-B5AA-00A0D0C9EFD3}"/>
          </ac:picMkLst>
        </pc:picChg>
        <pc:picChg chg="add mod">
          <ac:chgData name="Paul Cabrelli" userId="S::paul@ccabrelli.onmicrosoft.com::ce59c9a4-a98c-414c-bd6b-3261e99c52b6" providerId="AD" clId="Web-{397F156E-9FF3-47F4-867E-53E44292364E}" dt="2018-08-31T12:51:36.999" v="231" actId="14100"/>
          <ac:picMkLst>
            <pc:docMk/>
            <pc:sldMk cId="3024059906" sldId="272"/>
            <ac:picMk id="7" creationId="{EDECE117-2A75-4305-9CD7-E30597042F3B}"/>
          </ac:picMkLst>
        </pc:picChg>
      </pc:sldChg>
      <pc:sldChg chg="addSp delSp modSp add replId">
        <pc:chgData name="Paul Cabrelli" userId="S::paul@ccabrelli.onmicrosoft.com::ce59c9a4-a98c-414c-bd6b-3261e99c52b6" providerId="AD" clId="Web-{397F156E-9FF3-47F4-867E-53E44292364E}" dt="2018-08-31T12:58:02.198" v="267" actId="14100"/>
        <pc:sldMkLst>
          <pc:docMk/>
          <pc:sldMk cId="1064995131" sldId="273"/>
        </pc:sldMkLst>
        <pc:spChg chg="mod">
          <ac:chgData name="Paul Cabrelli" userId="S::paul@ccabrelli.onmicrosoft.com::ce59c9a4-a98c-414c-bd6b-3261e99c52b6" providerId="AD" clId="Web-{397F156E-9FF3-47F4-867E-53E44292364E}" dt="2018-08-31T12:53:54.169" v="263" actId="20577"/>
          <ac:spMkLst>
            <pc:docMk/>
            <pc:sldMk cId="1064995131" sldId="273"/>
            <ac:spMk id="3" creationId="{CEB8C6C0-1E5A-4CF8-A7E4-17A42EBC5744}"/>
          </ac:spMkLst>
        </pc:spChg>
        <pc:picChg chg="add mod">
          <ac:chgData name="Paul Cabrelli" userId="S::paul@ccabrelli.onmicrosoft.com::ce59c9a4-a98c-414c-bd6b-3261e99c52b6" providerId="AD" clId="Web-{397F156E-9FF3-47F4-867E-53E44292364E}" dt="2018-08-31T12:58:02.198" v="267" actId="14100"/>
          <ac:picMkLst>
            <pc:docMk/>
            <pc:sldMk cId="1064995131" sldId="273"/>
            <ac:picMk id="2" creationId="{7EE3807B-F086-4350-9DA8-4D3FE429703F}"/>
          </ac:picMkLst>
        </pc:picChg>
        <pc:picChg chg="del">
          <ac:chgData name="Paul Cabrelli" userId="S::paul@ccabrelli.onmicrosoft.com::ce59c9a4-a98c-414c-bd6b-3261e99c52b6" providerId="AD" clId="Web-{397F156E-9FF3-47F4-867E-53E44292364E}" dt="2018-08-31T12:57:53.057" v="264" actId="14100"/>
          <ac:picMkLst>
            <pc:docMk/>
            <pc:sldMk cId="1064995131" sldId="273"/>
            <ac:picMk id="7" creationId="{EDECE117-2A75-4305-9CD7-E30597042F3B}"/>
          </ac:picMkLst>
        </pc:picChg>
      </pc:sldChg>
      <pc:sldChg chg="addSp delSp modSp add replId modNotes">
        <pc:chgData name="Paul Cabrelli" userId="S::paul@ccabrelli.onmicrosoft.com::ce59c9a4-a98c-414c-bd6b-3261e99c52b6" providerId="AD" clId="Web-{397F156E-9FF3-47F4-867E-53E44292364E}" dt="2018-08-31T13:43:42.383" v="327" actId="14100"/>
        <pc:sldMkLst>
          <pc:docMk/>
          <pc:sldMk cId="1192864228" sldId="274"/>
        </pc:sldMkLst>
        <pc:spChg chg="del mod">
          <ac:chgData name="Paul Cabrelli" userId="S::paul@ccabrelli.onmicrosoft.com::ce59c9a4-a98c-414c-bd6b-3261e99c52b6" providerId="AD" clId="Web-{397F156E-9FF3-47F4-867E-53E44292364E}" dt="2018-08-31T12:59:27.010" v="287" actId="14100"/>
          <ac:spMkLst>
            <pc:docMk/>
            <pc:sldMk cId="1192864228" sldId="274"/>
            <ac:spMk id="2" creationId="{6387C35B-1465-4FB4-B60D-F2C6C5C1E9FF}"/>
          </ac:spMkLst>
        </pc:spChg>
        <pc:spChg chg="mod">
          <ac:chgData name="Paul Cabrelli" userId="S::paul@ccabrelli.onmicrosoft.com::ce59c9a4-a98c-414c-bd6b-3261e99c52b6" providerId="AD" clId="Web-{397F156E-9FF3-47F4-867E-53E44292364E}" dt="2018-08-31T13:00:35.541" v="316" actId="20577"/>
          <ac:spMkLst>
            <pc:docMk/>
            <pc:sldMk cId="1192864228" sldId="274"/>
            <ac:spMk id="3" creationId="{CEB8C6C0-1E5A-4CF8-A7E4-17A42EBC5744}"/>
          </ac:spMkLst>
        </pc:spChg>
        <pc:spChg chg="add mod">
          <ac:chgData name="Paul Cabrelli" userId="S::paul@ccabrelli.onmicrosoft.com::ce59c9a4-a98c-414c-bd6b-3261e99c52b6" providerId="AD" clId="Web-{397F156E-9FF3-47F4-867E-53E44292364E}" dt="2018-08-31T12:59:27.010" v="287" actId="14100"/>
          <ac:spMkLst>
            <pc:docMk/>
            <pc:sldMk cId="1192864228" sldId="274"/>
            <ac:spMk id="5" creationId="{545B9060-CFB3-435F-9AB0-E6F82508F20C}"/>
          </ac:spMkLst>
        </pc:spChg>
        <pc:picChg chg="add mod">
          <ac:chgData name="Paul Cabrelli" userId="S::paul@ccabrelli.onmicrosoft.com::ce59c9a4-a98c-414c-bd6b-3261e99c52b6" providerId="AD" clId="Web-{397F156E-9FF3-47F4-867E-53E44292364E}" dt="2018-08-31T13:42:52.069" v="323" actId="1076"/>
          <ac:picMkLst>
            <pc:docMk/>
            <pc:sldMk cId="1192864228" sldId="274"/>
            <ac:picMk id="2" creationId="{C7318402-B1D4-4D94-BA0A-43EEC1B9ECE8}"/>
          </ac:picMkLst>
        </pc:picChg>
        <pc:picChg chg="add mod">
          <ac:chgData name="Paul Cabrelli" userId="S::paul@ccabrelli.onmicrosoft.com::ce59c9a4-a98c-414c-bd6b-3261e99c52b6" providerId="AD" clId="Web-{397F156E-9FF3-47F4-867E-53E44292364E}" dt="2018-08-31T13:43:42.383" v="327" actId="14100"/>
          <ac:picMkLst>
            <pc:docMk/>
            <pc:sldMk cId="1192864228" sldId="274"/>
            <ac:picMk id="6" creationId="{30A699D4-2DDC-421C-8CF0-5DF02CD64EF2}"/>
          </ac:picMkLst>
        </pc:picChg>
      </pc:sldChg>
      <pc:sldChg chg="modSp add replId">
        <pc:chgData name="Paul Cabrelli" userId="S::paul@ccabrelli.onmicrosoft.com::ce59c9a4-a98c-414c-bd6b-3261e99c52b6" providerId="AD" clId="Web-{397F156E-9FF3-47F4-867E-53E44292364E}" dt="2018-08-31T13:45:22.181" v="374" actId="20577"/>
        <pc:sldMkLst>
          <pc:docMk/>
          <pc:sldMk cId="953819148" sldId="275"/>
        </pc:sldMkLst>
        <pc:spChg chg="mod">
          <ac:chgData name="Paul Cabrelli" userId="S::paul@ccabrelli.onmicrosoft.com::ce59c9a4-a98c-414c-bd6b-3261e99c52b6" providerId="AD" clId="Web-{397F156E-9FF3-47F4-867E-53E44292364E}" dt="2018-08-31T13:45:22.181" v="374" actId="20577"/>
          <ac:spMkLst>
            <pc:docMk/>
            <pc:sldMk cId="953819148" sldId="275"/>
            <ac:spMk id="2" creationId="{6387C35B-1465-4FB4-B60D-F2C6C5C1E9FF}"/>
          </ac:spMkLst>
        </pc:spChg>
        <pc:spChg chg="mod">
          <ac:chgData name="Paul Cabrelli" userId="S::paul@ccabrelli.onmicrosoft.com::ce59c9a4-a98c-414c-bd6b-3261e99c52b6" providerId="AD" clId="Web-{397F156E-9FF3-47F4-867E-53E44292364E}" dt="2018-08-31T13:44:52.852" v="351" actId="20577"/>
          <ac:spMkLst>
            <pc:docMk/>
            <pc:sldMk cId="953819148" sldId="275"/>
            <ac:spMk id="3" creationId="{CEB8C6C0-1E5A-4CF8-A7E4-17A42EBC5744}"/>
          </ac:spMkLst>
        </pc:spChg>
      </pc:sldChg>
    </pc:docChg>
  </pc:docChgLst>
  <pc:docChgLst>
    <pc:chgData name="Paul Cabrelli" userId="S::paul@ccabrelli.onmicrosoft.com::ce59c9a4-a98c-414c-bd6b-3261e99c52b6" providerId="AD" clId="Web-{9DC66DD6-4646-4105-A45F-1B0365935DD4}"/>
    <pc:docChg chg="modSld">
      <pc:chgData name="Paul Cabrelli" userId="S::paul@ccabrelli.onmicrosoft.com::ce59c9a4-a98c-414c-bd6b-3261e99c52b6" providerId="AD" clId="Web-{9DC66DD6-4646-4105-A45F-1B0365935DD4}" dt="2018-08-31T14:45:20.053" v="0" actId="14100"/>
      <pc:docMkLst>
        <pc:docMk/>
      </pc:docMkLst>
      <pc:sldChg chg="modSp">
        <pc:chgData name="Paul Cabrelli" userId="S::paul@ccabrelli.onmicrosoft.com::ce59c9a4-a98c-414c-bd6b-3261e99c52b6" providerId="AD" clId="Web-{9DC66DD6-4646-4105-A45F-1B0365935DD4}" dt="2018-08-31T14:45:20.053" v="0" actId="14100"/>
        <pc:sldMkLst>
          <pc:docMk/>
          <pc:sldMk cId="696743190" sldId="267"/>
        </pc:sldMkLst>
        <pc:picChg chg="mod">
          <ac:chgData name="Paul Cabrelli" userId="S::paul@ccabrelli.onmicrosoft.com::ce59c9a4-a98c-414c-bd6b-3261e99c52b6" providerId="AD" clId="Web-{9DC66DD6-4646-4105-A45F-1B0365935DD4}" dt="2018-08-31T14:45:20.053" v="0" actId="14100"/>
          <ac:picMkLst>
            <pc:docMk/>
            <pc:sldMk cId="696743190" sldId="267"/>
            <ac:picMk id="6" creationId="{6A669505-ED1B-4CB1-9A8C-C2756D1105A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4" name="TextBox 13"/>
          <p:cNvSpPr txBox="1"/>
          <p:nvPr/>
        </p:nvSpPr>
        <p:spPr>
          <a:xfrm>
            <a:off x="793974" y="866394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1"/>
            <a:ext cx="5716002" cy="4536764"/>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342188" y="864466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dynamics365/customer-engagement/developer/plugin-development"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appsource.microsoft.com/" TargetMode="External"/><Relationship Id="rId5" Type="http://schemas.openxmlformats.org/officeDocument/2006/relationships/hyperlink" Target="https://docs.microsoft.com/azure/cosmos-db" TargetMode="External"/><Relationship Id="rId4" Type="http://schemas.openxmlformats.org/officeDocument/2006/relationships/hyperlink" Target="http://www.odata.org/documenta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dynamics365/customer-engagement/developer/plugin-developmen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ppsource.microsoft.com/" TargetMode="External"/><Relationship Id="rId5" Type="http://schemas.openxmlformats.org/officeDocument/2006/relationships/hyperlink" Target="https://docs.microsoft.com/azure/cosmos-db" TargetMode="External"/><Relationship Id="rId4" Type="http://schemas.openxmlformats.org/officeDocument/2006/relationships/hyperlink" Target="http://www.odata.org/documentatio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dotnet/csharp/programming-guide/concepts/linq/enabling-a-data-source-for-linq-querying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a:t>Virtual entities replace previous client-side and server-side approaches to integrating external data, which required customized code and suffered from numerous limitations, including imperfect integration, data duplication, or extensive commitment of development resources. In addition, for administrators and system customizers, the use of virtual entities greatly simplifies administration and configuration</a:t>
            </a:r>
            <a:endParaRPr lang="en-US" dirty="0"/>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149380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r>
              <a:rPr lang="en-US"/>
              <a:t>Name and ID fields for virtual entity are automatically created but mapping must be completed as shown in the slides</a:t>
            </a:r>
            <a:endParaRPr lang="en-US" dirty="0">
              <a:effectLst/>
            </a:endParaRPr>
          </a:p>
        </p:txBody>
      </p:sp>
    </p:spTree>
    <p:extLst>
      <p:ext uri="{BB962C8B-B14F-4D97-AF65-F5344CB8AC3E}">
        <p14:creationId xmlns:p14="http://schemas.microsoft.com/office/powerpoint/2010/main" val="3527835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1135821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172892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3677865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US" dirty="0"/>
              <a:t>A virtual entity is a definition of an entity in the Dynamics 365 platform metadata without the associated physical tables for entity instances created in the Dynamics 365 database. Instead during runtime, when an entity instance is required, its state is dynamically retrieved from the associated external system. Each virtual entity type is associated with a </a:t>
            </a:r>
            <a:r>
              <a:rPr lang="en-US" i="1" dirty="0"/>
              <a:t>virtual entity data provider</a:t>
            </a:r>
            <a:r>
              <a:rPr lang="en-US" dirty="0"/>
              <a:t> and (optionally) some configuration information from an associated </a:t>
            </a:r>
            <a:r>
              <a:rPr lang="en-US" i="1" dirty="0"/>
              <a:t>virtual entity data source</a:t>
            </a:r>
            <a:r>
              <a:rPr lang="en-US" dirty="0"/>
              <a:t>.</a:t>
            </a:r>
          </a:p>
          <a:p>
            <a:pPr rtl="0"/>
            <a:r>
              <a:rPr lang="en-US" dirty="0"/>
              <a:t>A data provider is a particular type of Dynamics 365 </a:t>
            </a:r>
            <a:r>
              <a:rPr lang="en-US" dirty="0">
                <a:hlinkClick r:id="rId3"/>
              </a:rPr>
              <a:t>plugin</a:t>
            </a:r>
            <a:r>
              <a:rPr lang="en-US" dirty="0"/>
              <a:t>, which is registered against CRUD events that occur in the platform. This initial release only supports READ operations.</a:t>
            </a:r>
          </a:p>
          <a:p>
            <a:pPr rtl="0"/>
            <a:r>
              <a:rPr lang="en-US" dirty="0"/>
              <a:t>The following data providers ship with Dynamics 365 (online), version 9.0:</a:t>
            </a:r>
          </a:p>
          <a:p>
            <a:pPr rtl="0"/>
            <a:r>
              <a:rPr lang="en-US" dirty="0"/>
              <a:t>An </a:t>
            </a:r>
            <a:r>
              <a:rPr lang="en-US" dirty="0">
                <a:hlinkClick r:id="rId4"/>
              </a:rPr>
              <a:t>OData v4</a:t>
            </a:r>
            <a:r>
              <a:rPr lang="en-US" dirty="0"/>
              <a:t> provider is included with the service and is installed by default.</a:t>
            </a:r>
          </a:p>
          <a:p>
            <a:pPr rtl="0"/>
            <a:r>
              <a:rPr lang="en-US" dirty="0"/>
              <a:t>An </a:t>
            </a:r>
            <a:r>
              <a:rPr lang="en-US" dirty="0">
                <a:hlinkClick r:id="rId5"/>
              </a:rPr>
              <a:t>Azure Cosmos DB</a:t>
            </a:r>
            <a:r>
              <a:rPr lang="en-US" dirty="0"/>
              <a:t> (formerly </a:t>
            </a:r>
            <a:r>
              <a:rPr lang="en-US" i="1" dirty="0"/>
              <a:t>Microsoft Document DB</a:t>
            </a:r>
            <a:r>
              <a:rPr lang="en-US" dirty="0"/>
              <a:t>) provider is available from </a:t>
            </a:r>
            <a:r>
              <a:rPr lang="en-US" dirty="0" err="1">
                <a:hlinkClick r:id="rId6"/>
              </a:rPr>
              <a:t>AppSource</a:t>
            </a:r>
            <a:r>
              <a:rPr lang="en-US" dirty="0"/>
              <a:t>.</a:t>
            </a:r>
          </a:p>
          <a:p>
            <a:pPr rtl="0"/>
            <a:r>
              <a:rPr lang="en-US" dirty="0"/>
              <a:t>Additional providers will be made available by Microsoft, its partners, or other third parties. If a data provider cannot be found for your external data source, you can develop a </a:t>
            </a:r>
            <a:r>
              <a:rPr lang="en-US" i="1" dirty="0"/>
              <a:t>custom virtual entity data provider</a:t>
            </a:r>
            <a:r>
              <a:rPr lang="en-US" dirty="0"/>
              <a:t>; for more information, </a:t>
            </a:r>
            <a:r>
              <a:rPr lang="en-US"/>
              <a:t>see https://docs.microsoft.com/en-us/dynamics365/customer-engagement/developer/virtual-entities/custom-ve-data-providers</a:t>
            </a:r>
            <a:endParaRPr lang="en-US" dirty="0"/>
          </a:p>
          <a:p>
            <a:pPr rtl="0"/>
            <a:endParaRPr lang="en-US" dirty="0">
              <a:effectLst/>
            </a:endParaRPr>
          </a:p>
        </p:txBody>
      </p:sp>
    </p:spTree>
    <p:extLst>
      <p:ext uri="{BB962C8B-B14F-4D97-AF65-F5344CB8AC3E}">
        <p14:creationId xmlns:p14="http://schemas.microsoft.com/office/powerpoint/2010/main" val="102851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6706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US" dirty="0"/>
              <a:t>Starting with the Dynamics 365 (online), version 9.0, virtual entities enable the integration of data residing in external systems by seamlessly representing that data as entities in Dynamics 365, without replication of data and often without custom coding. The initial implementation of this feature provides just read-only support for such entities, and has a number of other limitations.</a:t>
            </a:r>
            <a:endParaRPr lang="en-GB" dirty="0"/>
          </a:p>
        </p:txBody>
      </p:sp>
    </p:spTree>
    <p:extLst>
      <p:ext uri="{BB962C8B-B14F-4D97-AF65-F5344CB8AC3E}">
        <p14:creationId xmlns:p14="http://schemas.microsoft.com/office/powerpoint/2010/main" val="3483253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a:p>
            <a:endParaRPr lang="en-GB" dirty="0"/>
          </a:p>
          <a:p>
            <a:pPr rtl="0"/>
            <a:r>
              <a:rPr lang="en-US" dirty="0"/>
              <a:t>In this release, there are some limitations to virtual entities that you need to be aware of when evaluating whether you can use virtual entities with your external data.</a:t>
            </a:r>
          </a:p>
          <a:p>
            <a:pPr rtl="0"/>
            <a:r>
              <a:rPr lang="en-US" dirty="0"/>
              <a:t>Data is read-only. The virtual entity feature doesn’t support pushing changes made in Dynamics 365 back to the external system.</a:t>
            </a:r>
          </a:p>
          <a:p>
            <a:pPr rtl="0"/>
            <a:r>
              <a:rPr lang="en-US" dirty="0"/>
              <a:t>Only organization-owned entities are supported. The security filtering applied to user-owned entities is not supported. Access to the virtual entity data can be turned on or off for individual users based on their security role. Field-level security is not supported.</a:t>
            </a:r>
          </a:p>
          <a:p>
            <a:pPr rtl="0"/>
            <a:r>
              <a:rPr lang="en-US" dirty="0"/>
              <a:t>It must be possible to model the external data as a Dynamics 365 entity. This means:</a:t>
            </a:r>
          </a:p>
          <a:p>
            <a:pPr lvl="1" rtl="0"/>
            <a:r>
              <a:rPr lang="en-US" dirty="0"/>
              <a:t>All entities in the external data source must have an associated GUID primary key.</a:t>
            </a:r>
          </a:p>
          <a:p>
            <a:pPr lvl="1" rtl="0"/>
            <a:r>
              <a:rPr lang="en-US" dirty="0"/>
              <a:t>All entity properties must be represented as Dynamics 365 attributes. You can use simple types representing text, numbers, </a:t>
            </a:r>
            <a:r>
              <a:rPr lang="en-US" dirty="0" err="1"/>
              <a:t>optionsets</a:t>
            </a:r>
            <a:r>
              <a:rPr lang="en-US" dirty="0"/>
              <a:t>, dates, images, and lookups.</a:t>
            </a:r>
          </a:p>
          <a:p>
            <a:pPr lvl="1" rtl="0"/>
            <a:r>
              <a:rPr lang="en-US" dirty="0"/>
              <a:t>You must be able to model any entity relationships in Dynamics 365.</a:t>
            </a:r>
          </a:p>
          <a:p>
            <a:pPr lvl="1" rtl="0"/>
            <a:r>
              <a:rPr lang="en-US" dirty="0"/>
              <a:t>An attribute on a virtual entity cannot be calculated or rollup. Any desired calculations must be done on the external side, possibly within or directed by the data provider.</a:t>
            </a:r>
          </a:p>
          <a:p>
            <a:pPr rtl="0"/>
            <a:endParaRPr lang="en-US" dirty="0">
              <a:effectLst/>
            </a:endParaRPr>
          </a:p>
          <a:p>
            <a:pPr rtl="0"/>
            <a:endParaRPr lang="en-GB" dirty="0"/>
          </a:p>
        </p:txBody>
      </p:sp>
    </p:spTree>
    <p:extLst>
      <p:ext uri="{BB962C8B-B14F-4D97-AF65-F5344CB8AC3E}">
        <p14:creationId xmlns:p14="http://schemas.microsoft.com/office/powerpoint/2010/main" val="41718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US" dirty="0"/>
              <a:t>A virtual entity is a definition of an entity in the Dynamics 365 platform metadata without the associated physical tables for entity instances created in the Dynamics 365 database. Instead during runtime, when an entity instance is required, its state is dynamically retrieved from the associated external system. Each virtual entity type is associated with a </a:t>
            </a:r>
            <a:r>
              <a:rPr lang="en-US" i="1" dirty="0"/>
              <a:t>virtual entity data provider</a:t>
            </a:r>
            <a:r>
              <a:rPr lang="en-US" dirty="0"/>
              <a:t> and (optionally) some configuration information from an associated </a:t>
            </a:r>
            <a:r>
              <a:rPr lang="en-US" i="1" dirty="0"/>
              <a:t>virtual entity data source</a:t>
            </a:r>
            <a:r>
              <a:rPr lang="en-US" dirty="0"/>
              <a:t>.</a:t>
            </a:r>
          </a:p>
          <a:p>
            <a:pPr rtl="0"/>
            <a:r>
              <a:rPr lang="en-US" dirty="0"/>
              <a:t>A data provider is a particular type of Dynamics 365 </a:t>
            </a:r>
            <a:r>
              <a:rPr lang="en-US" dirty="0">
                <a:hlinkClick r:id="rId3"/>
              </a:rPr>
              <a:t>plugin</a:t>
            </a:r>
            <a:r>
              <a:rPr lang="en-US" dirty="0"/>
              <a:t>, which is registered against CRUD events that occur in the platform. This initial release only supports READ operations.</a:t>
            </a:r>
          </a:p>
          <a:p>
            <a:pPr rtl="0"/>
            <a:r>
              <a:rPr lang="en-US" dirty="0"/>
              <a:t>The following data providers ship with Dynamics 365 (online), version 9.0:</a:t>
            </a:r>
          </a:p>
          <a:p>
            <a:pPr rtl="0"/>
            <a:r>
              <a:rPr lang="en-US" dirty="0"/>
              <a:t>An </a:t>
            </a:r>
            <a:r>
              <a:rPr lang="en-US" dirty="0">
                <a:hlinkClick r:id="rId4"/>
              </a:rPr>
              <a:t>OData v4</a:t>
            </a:r>
            <a:r>
              <a:rPr lang="en-US" dirty="0"/>
              <a:t> provider is included with the service and is installed by default.</a:t>
            </a:r>
          </a:p>
          <a:p>
            <a:pPr rtl="0"/>
            <a:r>
              <a:rPr lang="en-US" dirty="0"/>
              <a:t>An </a:t>
            </a:r>
            <a:r>
              <a:rPr lang="en-US" dirty="0">
                <a:hlinkClick r:id="rId5"/>
              </a:rPr>
              <a:t>Azure Cosmos DB</a:t>
            </a:r>
            <a:r>
              <a:rPr lang="en-US" dirty="0"/>
              <a:t> (formerly </a:t>
            </a:r>
            <a:r>
              <a:rPr lang="en-US" i="1" dirty="0"/>
              <a:t>Microsoft Document DB</a:t>
            </a:r>
            <a:r>
              <a:rPr lang="en-US" dirty="0"/>
              <a:t>) provider is available from </a:t>
            </a:r>
            <a:r>
              <a:rPr lang="en-US" dirty="0" err="1">
                <a:hlinkClick r:id="rId6"/>
              </a:rPr>
              <a:t>AppSource</a:t>
            </a:r>
            <a:r>
              <a:rPr lang="en-US" dirty="0"/>
              <a:t>.</a:t>
            </a:r>
          </a:p>
          <a:p>
            <a:pPr rtl="0"/>
            <a:r>
              <a:rPr lang="en-US" dirty="0"/>
              <a:t>Additional providers will be made available by Microsoft, its partners, or other third parties. If a data provider cannot be found for your external data source, you can develop a </a:t>
            </a:r>
            <a:r>
              <a:rPr lang="en-US" i="1" dirty="0"/>
              <a:t>custom virtual entity data provider</a:t>
            </a:r>
            <a:r>
              <a:rPr lang="en-US" dirty="0"/>
              <a:t>; for more information, </a:t>
            </a:r>
            <a:r>
              <a:rPr lang="en-US"/>
              <a:t>see https://docs.microsoft.com/en-us/dynamics365/customer-engagement/developer/virtual-entities/custom-ve-data-providers</a:t>
            </a:r>
            <a:endParaRPr lang="en-US" dirty="0"/>
          </a:p>
          <a:p>
            <a:pPr rtl="0"/>
            <a:endParaRPr lang="en-US" dirty="0">
              <a:effectLst/>
            </a:endParaRPr>
          </a:p>
        </p:txBody>
      </p:sp>
    </p:spTree>
    <p:extLst>
      <p:ext uri="{BB962C8B-B14F-4D97-AF65-F5344CB8AC3E}">
        <p14:creationId xmlns:p14="http://schemas.microsoft.com/office/powerpoint/2010/main" val="244062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There are two general categories of data provider you can create using the virtual entity data SDK assemblies: generic or targeted. The following describes these approaches and matches them to the data provider development model best suited for that approach.</a:t>
            </a:r>
          </a:p>
          <a:p>
            <a:endParaRPr lang="en-US" dirty="0"/>
          </a:p>
          <a:p>
            <a:endParaRPr lang="en-US" dirty="0"/>
          </a:p>
          <a:p>
            <a:endParaRPr lang="en-US" dirty="0"/>
          </a:p>
          <a:p>
            <a:r>
              <a:rPr lang="en-US" dirty="0"/>
              <a:t>Generic</a:t>
            </a:r>
          </a:p>
          <a:p>
            <a:r>
              <a:rPr lang="en-US" dirty="0"/>
              <a:t>"Bare metal" provider</a:t>
            </a:r>
          </a:p>
          <a:p>
            <a:r>
              <a:rPr lang="en-US" dirty="0"/>
              <a:t>These providers can flexibly translate </a:t>
            </a:r>
            <a:r>
              <a:rPr lang="en-US" dirty="0" err="1"/>
              <a:t>FetchXML</a:t>
            </a:r>
            <a:r>
              <a:rPr lang="en-US" dirty="0"/>
              <a:t> query expressions to the associated request to the external data source, then return the resulting entity instances. Such a provider can be reused for all instances of this data source type. This approach is the most general but is more complicated to develop. If the schema of the data source changes, the affected virtual entities must only be remapped.</a:t>
            </a:r>
          </a:p>
          <a:p>
            <a:endParaRPr lang="en-US" dirty="0"/>
          </a:p>
          <a:p>
            <a:endParaRPr lang="en-US" dirty="0"/>
          </a:p>
          <a:p>
            <a:endParaRPr lang="en-US" dirty="0"/>
          </a:p>
          <a:p>
            <a:r>
              <a:rPr lang="en-US" dirty="0"/>
              <a:t>Targeted</a:t>
            </a:r>
          </a:p>
          <a:p>
            <a:r>
              <a:rPr lang="en-US" dirty="0"/>
              <a:t>LINQ provider for known schema</a:t>
            </a:r>
          </a:p>
          <a:p>
            <a:r>
              <a:rPr lang="en-US" dirty="0"/>
              <a:t>Such a provider only narrowly translates queries into the associated LINQ call to a known, existing data source instance. The data source must be a LINQ provider as described in the topic </a:t>
            </a:r>
            <a:r>
              <a:rPr lang="en-US" dirty="0">
                <a:hlinkClick r:id="rId3"/>
              </a:rPr>
              <a:t>Enabling a Data Source for LINQ Querying</a:t>
            </a:r>
            <a:r>
              <a:rPr lang="en-US" dirty="0"/>
              <a:t>. This approach is limited to a specific data source instance, but requires much less coding. If the schema of the data source changes, the data provider must be updated and rebuilt.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0970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US" dirty="0"/>
              <a:t>Initially, defining a virtual entity is the same as defining a custom entity: you specify the entity, attributes, and relationships for the new virtual entity type. However, additionally, you then connect the virtual entity to a data provider to manage data retrieval. The custom entity type and its fields must be mapped to the corresponding data in the external data source. For example, a virtual entity might be represented as a row in an external relational database, and each of its fields might correspond to a column in that row. (Note that these external data names are often different than their corresponding virtual entity names.) A specific, required mapping occurs for the entity ID field: the data provider must be able to provide this GUID and associate it to the external record that represents this entity instance. The most direct way to achieve this is to actually use GUIDs as primary keys in the external data source.</a:t>
            </a:r>
          </a:p>
          <a:p>
            <a:pPr rtl="0"/>
            <a:r>
              <a:rPr lang="en-US" dirty="0"/>
              <a:t>In this example, a corresponding virtual entity data source would also be provided to supply user and connection information for the external database</a:t>
            </a:r>
          </a:p>
          <a:p>
            <a:pPr rtl="0"/>
            <a:endParaRPr lang="en-US" dirty="0">
              <a:effectLst/>
            </a:endParaRPr>
          </a:p>
        </p:txBody>
      </p:sp>
    </p:spTree>
    <p:extLst>
      <p:ext uri="{BB962C8B-B14F-4D97-AF65-F5344CB8AC3E}">
        <p14:creationId xmlns:p14="http://schemas.microsoft.com/office/powerpoint/2010/main" val="303927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25300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p>
          <a:p>
            <a:pPr rtl="0"/>
            <a:endParaRPr lang="en-US" dirty="0">
              <a:effectLst/>
            </a:endParaRPr>
          </a:p>
        </p:txBody>
      </p:sp>
    </p:spTree>
    <p:extLst>
      <p:ext uri="{BB962C8B-B14F-4D97-AF65-F5344CB8AC3E}">
        <p14:creationId xmlns:p14="http://schemas.microsoft.com/office/powerpoint/2010/main" val="2472864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Virtual Entities</a:t>
            </a:r>
          </a:p>
        </p:txBody>
      </p:sp>
      <p:sp>
        <p:nvSpPr>
          <p:cNvPr id="3" name="Subtitle 2"/>
          <p:cNvSpPr>
            <a:spLocks noGrp="1"/>
          </p:cNvSpPr>
          <p:nvPr>
            <p:ph type="subTitle" idx="1"/>
          </p:nvPr>
        </p:nvSpPr>
        <p:spPr/>
        <p:txBody>
          <a:bodyPr/>
          <a:lstStyle/>
          <a:p>
            <a:r>
              <a:rPr lang="en-GB"/>
              <a:t>Module 9</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1"/>
            <a:endParaRPr lang="en-US"/>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Create a Virtual Entity</a:t>
            </a:r>
            <a:endParaRPr lang="en-US"/>
          </a:p>
        </p:txBody>
      </p:sp>
      <p:pic>
        <p:nvPicPr>
          <p:cNvPr id="4" name="Picture 4" descr="A picture containing screenshot&#10;&#10;Description generated with very high confidence">
            <a:extLst>
              <a:ext uri="{FF2B5EF4-FFF2-40B4-BE49-F238E27FC236}">
                <a16:creationId xmlns:a16="http://schemas.microsoft.com/office/drawing/2014/main" id="{5D65F0BB-39F7-4D3A-9E3A-658C3BDCACFE}"/>
              </a:ext>
            </a:extLst>
          </p:cNvPr>
          <p:cNvPicPr>
            <a:picLocks noChangeAspect="1"/>
          </p:cNvPicPr>
          <p:nvPr/>
        </p:nvPicPr>
        <p:blipFill>
          <a:blip r:embed="rId3"/>
          <a:stretch>
            <a:fillRect/>
          </a:stretch>
        </p:blipFill>
        <p:spPr>
          <a:xfrm>
            <a:off x="1417608" y="1662311"/>
            <a:ext cx="8062822" cy="4252246"/>
          </a:xfrm>
          <a:prstGeom prst="rect">
            <a:avLst/>
          </a:prstGeom>
        </p:spPr>
      </p:pic>
    </p:spTree>
    <p:extLst>
      <p:ext uri="{BB962C8B-B14F-4D97-AF65-F5344CB8AC3E}">
        <p14:creationId xmlns:p14="http://schemas.microsoft.com/office/powerpoint/2010/main" val="87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1"/>
            <a:endParaRPr lang="en-US"/>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dirty="0"/>
              <a:t>Mapping </a:t>
            </a:r>
            <a:r>
              <a:rPr lang="en-US" sz="4000">
                <a:cs typeface="Segoe UI Light"/>
              </a:rPr>
              <a:t>fields</a:t>
            </a:r>
            <a:endParaRPr lang="en-US" sz="4000">
              <a:ea typeface="+mj-lt"/>
              <a:cs typeface="+mj-lt"/>
            </a:endParaRPr>
          </a:p>
        </p:txBody>
      </p:sp>
      <p:pic>
        <p:nvPicPr>
          <p:cNvPr id="5" name="Picture 5" descr="A screenshot of a cell phone&#10;&#10;Description generated with very high confidence">
            <a:extLst>
              <a:ext uri="{FF2B5EF4-FFF2-40B4-BE49-F238E27FC236}">
                <a16:creationId xmlns:a16="http://schemas.microsoft.com/office/drawing/2014/main" id="{FC0A8B86-F414-4D8D-B5AA-00A0D0C9EFD3}"/>
              </a:ext>
            </a:extLst>
          </p:cNvPr>
          <p:cNvPicPr>
            <a:picLocks noChangeAspect="1"/>
          </p:cNvPicPr>
          <p:nvPr/>
        </p:nvPicPr>
        <p:blipFill>
          <a:blip r:embed="rId3"/>
          <a:stretch>
            <a:fillRect/>
          </a:stretch>
        </p:blipFill>
        <p:spPr>
          <a:xfrm>
            <a:off x="1360099" y="1920021"/>
            <a:ext cx="7315199" cy="4326296"/>
          </a:xfrm>
          <a:prstGeom prst="rect">
            <a:avLst/>
          </a:prstGeom>
        </p:spPr>
      </p:pic>
    </p:spTree>
    <p:extLst>
      <p:ext uri="{BB962C8B-B14F-4D97-AF65-F5344CB8AC3E}">
        <p14:creationId xmlns:p14="http://schemas.microsoft.com/office/powerpoint/2010/main" val="402163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Mapping </a:t>
            </a:r>
            <a:r>
              <a:rPr lang="en-US" sz="4000">
                <a:cs typeface="Segoe UI Light"/>
              </a:rPr>
              <a:t>fields</a:t>
            </a:r>
            <a:endParaRPr lang="en-US"/>
          </a:p>
        </p:txBody>
      </p:sp>
      <p:pic>
        <p:nvPicPr>
          <p:cNvPr id="7" name="Picture 7" descr="A screenshot of a cell phone&#10;&#10;Description generated with very high confidence">
            <a:extLst>
              <a:ext uri="{FF2B5EF4-FFF2-40B4-BE49-F238E27FC236}">
                <a16:creationId xmlns:a16="http://schemas.microsoft.com/office/drawing/2014/main" id="{EDECE117-2A75-4305-9CD7-E30597042F3B}"/>
              </a:ext>
            </a:extLst>
          </p:cNvPr>
          <p:cNvPicPr>
            <a:picLocks noChangeAspect="1"/>
          </p:cNvPicPr>
          <p:nvPr/>
        </p:nvPicPr>
        <p:blipFill>
          <a:blip r:embed="rId3"/>
          <a:stretch>
            <a:fillRect/>
          </a:stretch>
        </p:blipFill>
        <p:spPr>
          <a:xfrm>
            <a:off x="1618891" y="1908327"/>
            <a:ext cx="7142671" cy="4090893"/>
          </a:xfrm>
          <a:prstGeom prst="rect">
            <a:avLst/>
          </a:prstGeom>
        </p:spPr>
      </p:pic>
    </p:spTree>
    <p:extLst>
      <p:ext uri="{BB962C8B-B14F-4D97-AF65-F5344CB8AC3E}">
        <p14:creationId xmlns:p14="http://schemas.microsoft.com/office/powerpoint/2010/main" val="302405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Mapping </a:t>
            </a:r>
            <a:r>
              <a:rPr lang="en-US" sz="4000">
                <a:cs typeface="Segoe UI Light"/>
              </a:rPr>
              <a:t>additional </a:t>
            </a:r>
            <a:r>
              <a:rPr lang="en-US" sz="4000" dirty="0">
                <a:cs typeface="Segoe UI Light"/>
              </a:rPr>
              <a:t>fields</a:t>
            </a:r>
            <a:endParaRPr lang="en-US"/>
          </a:p>
        </p:txBody>
      </p:sp>
      <p:pic>
        <p:nvPicPr>
          <p:cNvPr id="2" name="Picture 3" descr="A screenshot of a cell phone&#10;&#10;Description generated with high confidence">
            <a:extLst>
              <a:ext uri="{FF2B5EF4-FFF2-40B4-BE49-F238E27FC236}">
                <a16:creationId xmlns:a16="http://schemas.microsoft.com/office/drawing/2014/main" id="{7EE3807B-F086-4350-9DA8-4D3FE429703F}"/>
              </a:ext>
            </a:extLst>
          </p:cNvPr>
          <p:cNvPicPr>
            <a:picLocks noChangeAspect="1"/>
          </p:cNvPicPr>
          <p:nvPr/>
        </p:nvPicPr>
        <p:blipFill>
          <a:blip r:embed="rId3"/>
          <a:stretch>
            <a:fillRect/>
          </a:stretch>
        </p:blipFill>
        <p:spPr>
          <a:xfrm>
            <a:off x="1848929" y="1671766"/>
            <a:ext cx="6797614" cy="4722167"/>
          </a:xfrm>
          <a:prstGeom prst="rect">
            <a:avLst/>
          </a:prstGeom>
        </p:spPr>
      </p:pic>
    </p:spTree>
    <p:extLst>
      <p:ext uri="{BB962C8B-B14F-4D97-AF65-F5344CB8AC3E}">
        <p14:creationId xmlns:p14="http://schemas.microsoft.com/office/powerpoint/2010/main" val="106499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US" sz="4000"/>
              <a:t>Create a forms and views as</a:t>
            </a:r>
            <a:r>
              <a:rPr lang="en-US" sz="4000" dirty="0">
                <a:cs typeface="Segoe UI Light"/>
              </a:rPr>
              <a:t> per standard Entity</a:t>
            </a:r>
            <a:br>
              <a:rPr lang="en-US" sz="4000" dirty="0">
                <a:cs typeface="Segoe UI Light"/>
              </a:rPr>
            </a:br>
            <a:endParaRPr lang="en-GB" sz="4000">
              <a:cs typeface="Segoe UI Light"/>
            </a:endParaRPr>
          </a:p>
        </p:txBody>
      </p:sp>
      <p:sp>
        <p:nvSpPr>
          <p:cNvPr id="5" name="Text Placeholder 4">
            <a:extLst>
              <a:ext uri="{FF2B5EF4-FFF2-40B4-BE49-F238E27FC236}">
                <a16:creationId xmlns:a16="http://schemas.microsoft.com/office/drawing/2014/main" id="{545B9060-CFB3-435F-9AB0-E6F82508F20C}"/>
              </a:ext>
            </a:extLst>
          </p:cNvPr>
          <p:cNvSpPr>
            <a:spLocks noGrp="1"/>
          </p:cNvSpPr>
          <p:nvPr>
            <p:ph type="body" sz="quarter" idx="15"/>
          </p:nvPr>
        </p:nvSpPr>
        <p:spPr/>
        <p:txBody>
          <a:bodyPr/>
          <a:lstStyle/>
          <a:p>
            <a:endParaRPr lang="en-US"/>
          </a:p>
        </p:txBody>
      </p:sp>
      <p:pic>
        <p:nvPicPr>
          <p:cNvPr id="2" name="Picture 3" descr="A screenshot of a cell phone&#10;&#10;Description generated with very high confidence">
            <a:extLst>
              <a:ext uri="{FF2B5EF4-FFF2-40B4-BE49-F238E27FC236}">
                <a16:creationId xmlns:a16="http://schemas.microsoft.com/office/drawing/2014/main" id="{C7318402-B1D4-4D94-BA0A-43EEC1B9ECE8}"/>
              </a:ext>
            </a:extLst>
          </p:cNvPr>
          <p:cNvPicPr>
            <a:picLocks noChangeAspect="1"/>
          </p:cNvPicPr>
          <p:nvPr/>
        </p:nvPicPr>
        <p:blipFill>
          <a:blip r:embed="rId3"/>
          <a:stretch>
            <a:fillRect/>
          </a:stretch>
        </p:blipFill>
        <p:spPr>
          <a:xfrm>
            <a:off x="411193" y="1927942"/>
            <a:ext cx="6639463" cy="2901473"/>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30A699D4-2DDC-421C-8CF0-5DF02CD64EF2}"/>
              </a:ext>
            </a:extLst>
          </p:cNvPr>
          <p:cNvPicPr>
            <a:picLocks noChangeAspect="1"/>
          </p:cNvPicPr>
          <p:nvPr/>
        </p:nvPicPr>
        <p:blipFill>
          <a:blip r:embed="rId4"/>
          <a:stretch>
            <a:fillRect/>
          </a:stretch>
        </p:blipFill>
        <p:spPr>
          <a:xfrm>
            <a:off x="7111042" y="2181729"/>
            <a:ext cx="4712897" cy="3572844"/>
          </a:xfrm>
          <a:prstGeom prst="rect">
            <a:avLst/>
          </a:prstGeom>
        </p:spPr>
      </p:pic>
    </p:spTree>
    <p:extLst>
      <p:ext uri="{BB962C8B-B14F-4D97-AF65-F5344CB8AC3E}">
        <p14:creationId xmlns:p14="http://schemas.microsoft.com/office/powerpoint/2010/main" val="119286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2"/>
            <a:endParaRPr lang="en-US" dirty="0"/>
          </a:p>
          <a:p>
            <a:r>
              <a:rPr lang="en-GB" dirty="0"/>
              <a:t>Creating a virtual entity  </a:t>
            </a:r>
            <a:endParaRPr lang="en-GB" dirty="0">
              <a:cs typeface="Segoe UI"/>
            </a:endParaRPr>
          </a:p>
          <a:p>
            <a:pPr marL="971550" lvl="2" indent="0">
              <a:buNone/>
            </a:pPr>
            <a:endParaRPr lang="en-GB" dirty="0"/>
          </a:p>
          <a:p>
            <a:pPr marL="800100" lvl="1"/>
            <a:endParaRPr lang="en-GB" dirty="0"/>
          </a:p>
          <a:p>
            <a:pPr marL="0" indent="0">
              <a:buNone/>
            </a:pPr>
            <a:r>
              <a:rPr lang="en-GB" dirty="0"/>
              <a:t>	</a:t>
            </a:r>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sz="4000" dirty="0"/>
              <a:t>Module 9 Lab A</a:t>
            </a:r>
            <a:endParaRPr lang="en-GB" sz="4000" dirty="0">
              <a:cs typeface="Segoe UI Light"/>
            </a:endParaRPr>
          </a:p>
        </p:txBody>
      </p:sp>
    </p:spTree>
    <p:extLst>
      <p:ext uri="{BB962C8B-B14F-4D97-AF65-F5344CB8AC3E}">
        <p14:creationId xmlns:p14="http://schemas.microsoft.com/office/powerpoint/2010/main" val="95381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D346D0-5D4F-4BC0-BB47-0BF1521B27A3}"/>
              </a:ext>
            </a:extLst>
          </p:cNvPr>
          <p:cNvSpPr>
            <a:spLocks noGrp="1"/>
          </p:cNvSpPr>
          <p:nvPr>
            <p:ph type="body" sz="quarter" idx="15"/>
          </p:nvPr>
        </p:nvSpPr>
        <p:spPr/>
        <p:txBody>
          <a:bodyPr vert="horz" lIns="91440" tIns="45720" rIns="91440" bIns="45720" rtlCol="0" anchor="t">
            <a:noAutofit/>
          </a:bodyPr>
          <a:lstStyle/>
          <a:p>
            <a:r>
              <a:rPr lang="en-GB" dirty="0"/>
              <a:t>Introduction to virtual entities</a:t>
            </a:r>
          </a:p>
          <a:p>
            <a:r>
              <a:rPr lang="en-GB" dirty="0"/>
              <a:t>Limitations of Virtual Entities</a:t>
            </a:r>
          </a:p>
          <a:p>
            <a:r>
              <a:rPr lang="en-GB" dirty="0">
                <a:cs typeface="Segoe UI"/>
              </a:rPr>
              <a:t>Virtual Entity Data Providers</a:t>
            </a:r>
          </a:p>
          <a:p>
            <a:r>
              <a:rPr lang="en-GB" dirty="0">
                <a:cs typeface="Segoe UI"/>
              </a:rPr>
              <a:t>Virtual entity creation</a:t>
            </a:r>
          </a:p>
        </p:txBody>
      </p:sp>
      <p:sp>
        <p:nvSpPr>
          <p:cNvPr id="4" name="Title 3">
            <a:extLst>
              <a:ext uri="{FF2B5EF4-FFF2-40B4-BE49-F238E27FC236}">
                <a16:creationId xmlns:a16="http://schemas.microsoft.com/office/drawing/2014/main" id="{82F30C97-C728-47AC-9726-CDC4E344A815}"/>
              </a:ext>
            </a:extLst>
          </p:cNvPr>
          <p:cNvSpPr>
            <a:spLocks noGrp="1"/>
          </p:cNvSpPr>
          <p:nvPr>
            <p:ph type="title"/>
          </p:nvPr>
        </p:nvSpPr>
        <p:spPr/>
        <p:txBody>
          <a:bodyPr>
            <a:normAutofit fontScale="90000"/>
          </a:bodyPr>
          <a:lstStyle/>
          <a:p>
            <a:r>
              <a:rPr lang="en-GB"/>
              <a:t>Objectives</a:t>
            </a:r>
            <a:endParaRPr lang="en-GB" dirty="0"/>
          </a:p>
        </p:txBody>
      </p:sp>
    </p:spTree>
    <p:extLst>
      <p:ext uri="{BB962C8B-B14F-4D97-AF65-F5344CB8AC3E}">
        <p14:creationId xmlns:p14="http://schemas.microsoft.com/office/powerpoint/2010/main" val="352530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endParaRPr lang="en-US" b="1" dirty="0"/>
          </a:p>
          <a:p>
            <a:r>
              <a:rPr lang="en-US" dirty="0"/>
              <a:t>Integration with external data</a:t>
            </a:r>
            <a:endParaRPr lang="en-US" dirty="0">
              <a:cs typeface="Segoe UI"/>
            </a:endParaRPr>
          </a:p>
          <a:p>
            <a:endParaRPr lang="en-US" dirty="0">
              <a:cs typeface="Segoe UI"/>
            </a:endParaRPr>
          </a:p>
          <a:p>
            <a:r>
              <a:rPr lang="en-US" dirty="0"/>
              <a:t>Reduce data duplication</a:t>
            </a:r>
            <a:endParaRPr lang="en-US" dirty="0">
              <a:cs typeface="Segoe UI"/>
            </a:endParaRPr>
          </a:p>
          <a:p>
            <a:endParaRPr lang="en-US" dirty="0">
              <a:cs typeface="Segoe UI"/>
            </a:endParaRPr>
          </a:p>
          <a:p>
            <a:r>
              <a:rPr lang="en-US" dirty="0"/>
              <a:t>Data retrieved dynamically from external system</a:t>
            </a:r>
            <a:endParaRPr lang="en-US" dirty="0">
              <a:cs typeface="Segoe UI"/>
            </a:endParaRPr>
          </a:p>
          <a:p>
            <a:endParaRPr lang="en-US" dirty="0">
              <a:cs typeface="Segoe UI"/>
            </a:endParaRPr>
          </a:p>
          <a:p>
            <a:r>
              <a:rPr lang="en-US" dirty="0"/>
              <a:t>Entity data providers used to retrieve data from external data source</a:t>
            </a:r>
            <a:endParaRPr lang="en-US" dirty="0">
              <a:cs typeface="Segoe UI"/>
            </a:endParaRPr>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dirty="0"/>
              <a:t>Introduction to Virtual entities</a:t>
            </a:r>
          </a:p>
        </p:txBody>
      </p:sp>
    </p:spTree>
    <p:extLst>
      <p:ext uri="{BB962C8B-B14F-4D97-AF65-F5344CB8AC3E}">
        <p14:creationId xmlns:p14="http://schemas.microsoft.com/office/powerpoint/2010/main" val="294690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A2CD2-D2E9-4392-B362-0448AFFE71CD}"/>
              </a:ext>
            </a:extLst>
          </p:cNvPr>
          <p:cNvSpPr>
            <a:spLocks noGrp="1"/>
          </p:cNvSpPr>
          <p:nvPr>
            <p:ph type="body" sz="quarter" idx="15"/>
          </p:nvPr>
        </p:nvSpPr>
        <p:spPr/>
        <p:txBody>
          <a:bodyPr vert="horz" lIns="91440" tIns="45720" rIns="91440" bIns="45720" rtlCol="0" anchor="t">
            <a:noAutofit/>
          </a:bodyPr>
          <a:lstStyle/>
          <a:p>
            <a:r>
              <a:rPr lang="en-GB" dirty="0"/>
              <a:t>Data is Read Only</a:t>
            </a:r>
          </a:p>
          <a:p>
            <a:r>
              <a:rPr lang="en-GB" dirty="0"/>
              <a:t>Only Organization owned entities are supported</a:t>
            </a:r>
          </a:p>
          <a:p>
            <a:r>
              <a:rPr lang="en-GB" dirty="0"/>
              <a:t>All external entities must have a GUID primary key</a:t>
            </a:r>
          </a:p>
          <a:p>
            <a:r>
              <a:rPr lang="en-GB" dirty="0"/>
              <a:t>Entity properties must be represented as Dynamics 365 attributes</a:t>
            </a:r>
            <a:endParaRPr lang="en-GB" dirty="0">
              <a:cs typeface="Segoe UI"/>
            </a:endParaRPr>
          </a:p>
          <a:p>
            <a:r>
              <a:rPr lang="en-GB" dirty="0"/>
              <a:t>An entity attribute cannot be calculated or rollup</a:t>
            </a:r>
          </a:p>
          <a:p>
            <a:r>
              <a:rPr lang="en-GB" dirty="0"/>
              <a:t>Auditing and change tracking not supported</a:t>
            </a:r>
          </a:p>
          <a:p>
            <a:r>
              <a:rPr lang="en-GB" dirty="0"/>
              <a:t>Cannot enable virtual entities for queues</a:t>
            </a:r>
          </a:p>
          <a:p>
            <a:r>
              <a:rPr lang="en-US" dirty="0"/>
              <a:t>All entity properties must be represented as Dynamics </a:t>
            </a:r>
            <a:r>
              <a:rPr lang="en-US" dirty="0">
                <a:cs typeface="Segoe UI"/>
              </a:rPr>
              <a:t>365 attributes</a:t>
            </a:r>
          </a:p>
          <a:p>
            <a:endParaRPr lang="en-GB" dirty="0"/>
          </a:p>
        </p:txBody>
      </p:sp>
      <p:sp>
        <p:nvSpPr>
          <p:cNvPr id="3" name="Title 2">
            <a:extLst>
              <a:ext uri="{FF2B5EF4-FFF2-40B4-BE49-F238E27FC236}">
                <a16:creationId xmlns:a16="http://schemas.microsoft.com/office/drawing/2014/main" id="{9B54248E-9E8C-4964-94D8-5F4FB472D6AB}"/>
              </a:ext>
            </a:extLst>
          </p:cNvPr>
          <p:cNvSpPr>
            <a:spLocks noGrp="1"/>
          </p:cNvSpPr>
          <p:nvPr>
            <p:ph type="title"/>
          </p:nvPr>
        </p:nvSpPr>
        <p:spPr/>
        <p:txBody>
          <a:bodyPr>
            <a:normAutofit fontScale="90000"/>
          </a:bodyPr>
          <a:lstStyle/>
          <a:p>
            <a:r>
              <a:rPr lang="en-GB" dirty="0"/>
              <a:t>Limitations of Virtual Entities</a:t>
            </a:r>
          </a:p>
        </p:txBody>
      </p:sp>
    </p:spTree>
    <p:extLst>
      <p:ext uri="{BB962C8B-B14F-4D97-AF65-F5344CB8AC3E}">
        <p14:creationId xmlns:p14="http://schemas.microsoft.com/office/powerpoint/2010/main" val="151712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a:lstStyle/>
          <a:p>
            <a:pPr lvl="2"/>
            <a:endParaRPr lang="en-US" dirty="0"/>
          </a:p>
          <a:p>
            <a:r>
              <a:rPr lang="en-GB" dirty="0"/>
              <a:t>Implemented as plugins</a:t>
            </a:r>
          </a:p>
          <a:p>
            <a:pPr lvl="1"/>
            <a:r>
              <a:rPr lang="en-GB" dirty="0"/>
              <a:t>Currently only supports read operations</a:t>
            </a:r>
          </a:p>
          <a:p>
            <a:pPr marL="457200" lvl="1" indent="0">
              <a:buNone/>
            </a:pPr>
            <a:endParaRPr lang="en-GB" dirty="0"/>
          </a:p>
          <a:p>
            <a:pPr marL="400050"/>
            <a:r>
              <a:rPr lang="en-GB" dirty="0"/>
              <a:t>Available providers</a:t>
            </a:r>
          </a:p>
          <a:p>
            <a:pPr marL="800100" lvl="1"/>
            <a:r>
              <a:rPr lang="en-GB" dirty="0" err="1"/>
              <a:t>Odata</a:t>
            </a:r>
            <a:r>
              <a:rPr lang="en-GB" dirty="0"/>
              <a:t> v4 (installed by default)</a:t>
            </a:r>
          </a:p>
          <a:p>
            <a:pPr marL="800100" lvl="1"/>
            <a:r>
              <a:rPr lang="en-GB" dirty="0"/>
              <a:t>Azure </a:t>
            </a:r>
            <a:r>
              <a:rPr lang="en-GB" dirty="0" err="1"/>
              <a:t>CosmosDB</a:t>
            </a:r>
            <a:r>
              <a:rPr lang="en-GB" dirty="0"/>
              <a:t> (available </a:t>
            </a:r>
            <a:r>
              <a:rPr lang="en-GB" dirty="0" err="1"/>
              <a:t>fro</a:t>
            </a:r>
            <a:r>
              <a:rPr lang="en-GB" dirty="0"/>
              <a:t> AppSource)</a:t>
            </a:r>
          </a:p>
          <a:p>
            <a:pPr marL="800100" lvl="1"/>
            <a:r>
              <a:rPr lang="en-GB" dirty="0"/>
              <a:t>More to be released</a:t>
            </a:r>
          </a:p>
          <a:p>
            <a:pPr marL="800100" lvl="1"/>
            <a:endParaRPr lang="en-GB" dirty="0"/>
          </a:p>
          <a:p>
            <a:pPr marL="457200"/>
            <a:r>
              <a:rPr lang="en-GB" dirty="0"/>
              <a:t>Custom data providers can be developed (Custom Plugins)  </a:t>
            </a:r>
          </a:p>
          <a:p>
            <a:pPr marL="971550" lvl="2" indent="0">
              <a:buNone/>
            </a:pPr>
            <a:endParaRPr lang="en-GB" dirty="0"/>
          </a:p>
          <a:p>
            <a:pPr marL="800100" lvl="1"/>
            <a:endParaRPr lang="en-GB" dirty="0"/>
          </a:p>
          <a:p>
            <a:pPr marL="0" indent="0">
              <a:buNone/>
            </a:pPr>
            <a:r>
              <a:rPr lang="en-GB" dirty="0"/>
              <a:t>	</a:t>
            </a:r>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dirty="0"/>
              <a:t>Virtual Entity Data Providers</a:t>
            </a:r>
          </a:p>
        </p:txBody>
      </p:sp>
    </p:spTree>
    <p:extLst>
      <p:ext uri="{BB962C8B-B14F-4D97-AF65-F5344CB8AC3E}">
        <p14:creationId xmlns:p14="http://schemas.microsoft.com/office/powerpoint/2010/main" val="175482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2"/>
            <a:endParaRPr lang="en-US" dirty="0"/>
          </a:p>
          <a:p>
            <a:r>
              <a:rPr lang="en-GB" dirty="0"/>
              <a:t>Generic</a:t>
            </a:r>
            <a:endParaRPr lang="en-GB" dirty="0">
              <a:cs typeface="Segoe UI"/>
            </a:endParaRPr>
          </a:p>
          <a:p>
            <a:pPr lvl="1"/>
            <a:r>
              <a:rPr lang="en-GB" dirty="0"/>
              <a:t>If the schema of the data source changes, the affected virtual entities must only be remapped</a:t>
            </a:r>
            <a:endParaRPr lang="en-GB" dirty="0">
              <a:cs typeface="Segoe UI"/>
            </a:endParaRPr>
          </a:p>
          <a:p>
            <a:pPr marL="457200" lvl="1" indent="0">
              <a:buNone/>
            </a:pPr>
            <a:endParaRPr lang="en-GB" dirty="0"/>
          </a:p>
          <a:p>
            <a:pPr marL="400050"/>
            <a:r>
              <a:rPr lang="en-GB" dirty="0"/>
              <a:t>Targeted</a:t>
            </a:r>
            <a:endParaRPr lang="en-GB" dirty="0">
              <a:cs typeface="Segoe UI"/>
            </a:endParaRPr>
          </a:p>
          <a:p>
            <a:pPr lvl="1"/>
            <a:r>
              <a:rPr lang="en-GB" dirty="0">
                <a:cs typeface="Segoe UI"/>
              </a:rPr>
              <a:t>If the schema of the data source changes, the data provider must be updated and rebuilt</a:t>
            </a:r>
          </a:p>
          <a:p>
            <a:pPr marL="114300" indent="0">
              <a:buNone/>
            </a:pPr>
            <a:endParaRPr lang="en-GB">
              <a:cs typeface="Segoe UI"/>
            </a:endParaRPr>
          </a:p>
          <a:p>
            <a:pPr marL="971550" lvl="2" indent="0">
              <a:buNone/>
            </a:pPr>
            <a:endParaRPr lang="en-GB" dirty="0"/>
          </a:p>
          <a:p>
            <a:pPr marL="800100" lvl="1"/>
            <a:endParaRPr lang="en-GB" dirty="0"/>
          </a:p>
          <a:p>
            <a:pPr marL="0" indent="0">
              <a:buNone/>
            </a:pPr>
            <a:r>
              <a:rPr lang="en-GB" dirty="0"/>
              <a:t>	</a:t>
            </a:r>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dirty="0"/>
              <a:t>Categories of Data Providers</a:t>
            </a:r>
          </a:p>
        </p:txBody>
      </p:sp>
    </p:spTree>
    <p:extLst>
      <p:ext uri="{BB962C8B-B14F-4D97-AF65-F5344CB8AC3E}">
        <p14:creationId xmlns:p14="http://schemas.microsoft.com/office/powerpoint/2010/main" val="202871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a:lstStyle/>
          <a:p>
            <a:r>
              <a:rPr lang="en-GB" dirty="0"/>
              <a:t>Creation similar to standard entity </a:t>
            </a:r>
          </a:p>
          <a:p>
            <a:r>
              <a:rPr lang="en-US" dirty="0"/>
              <a:t>Additional configuration includes</a:t>
            </a:r>
          </a:p>
          <a:p>
            <a:pPr lvl="1"/>
            <a:r>
              <a:rPr lang="en-US" dirty="0"/>
              <a:t>Connect virtual entity to a data provider</a:t>
            </a:r>
          </a:p>
          <a:p>
            <a:pPr lvl="1"/>
            <a:r>
              <a:rPr lang="en-US" dirty="0"/>
              <a:t>Entity type and it’s fields must be ‘mapped’</a:t>
            </a:r>
          </a:p>
          <a:p>
            <a:pPr lvl="1"/>
            <a:r>
              <a:rPr lang="en-US" dirty="0"/>
              <a:t>ID of entity</a:t>
            </a:r>
            <a:r>
              <a:rPr lang="en-US" b="1" dirty="0"/>
              <a:t> must</a:t>
            </a:r>
            <a:r>
              <a:rPr lang="en-US" dirty="0"/>
              <a:t> be mapped to external data </a:t>
            </a:r>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US" dirty="0"/>
              <a:t>Virtual entity creation and mapping</a:t>
            </a:r>
            <a:r>
              <a:rPr lang="en-US" dirty="0">
                <a:cs typeface="Segoe UI Light"/>
              </a:rPr>
              <a:t/>
            </a:r>
            <a:br>
              <a:rPr lang="en-US" dirty="0">
                <a:cs typeface="Segoe UI Light"/>
              </a:rPr>
            </a:br>
            <a:endParaRPr lang="en-GB" dirty="0"/>
          </a:p>
        </p:txBody>
      </p:sp>
    </p:spTree>
    <p:extLst>
      <p:ext uri="{BB962C8B-B14F-4D97-AF65-F5344CB8AC3E}">
        <p14:creationId xmlns:p14="http://schemas.microsoft.com/office/powerpoint/2010/main" val="142627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1"/>
            <a:endParaRPr lang="en-US"/>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Create a Virtual Entity Data Source</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CD0CAC40-0267-4B9D-96DB-7810197BE7D1}"/>
              </a:ext>
            </a:extLst>
          </p:cNvPr>
          <p:cNvPicPr>
            <a:picLocks noChangeAspect="1"/>
          </p:cNvPicPr>
          <p:nvPr/>
        </p:nvPicPr>
        <p:blipFill>
          <a:blip r:embed="rId3"/>
          <a:stretch>
            <a:fillRect/>
          </a:stretch>
        </p:blipFill>
        <p:spPr>
          <a:xfrm>
            <a:off x="626854" y="1905142"/>
            <a:ext cx="4425350" cy="4356056"/>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6A669505-ED1B-4CB1-9A8C-C2756D1105A0}"/>
              </a:ext>
            </a:extLst>
          </p:cNvPr>
          <p:cNvPicPr>
            <a:picLocks noChangeAspect="1"/>
          </p:cNvPicPr>
          <p:nvPr/>
        </p:nvPicPr>
        <p:blipFill>
          <a:blip r:embed="rId4"/>
          <a:stretch>
            <a:fillRect/>
          </a:stretch>
        </p:blipFill>
        <p:spPr>
          <a:xfrm>
            <a:off x="5143321" y="2263858"/>
            <a:ext cx="6867524" cy="3284941"/>
          </a:xfrm>
          <a:prstGeom prst="rect">
            <a:avLst/>
          </a:prstGeom>
        </p:spPr>
      </p:pic>
    </p:spTree>
    <p:extLst>
      <p:ext uri="{BB962C8B-B14F-4D97-AF65-F5344CB8AC3E}">
        <p14:creationId xmlns:p14="http://schemas.microsoft.com/office/powerpoint/2010/main" val="69674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vert="horz" lIns="91440" tIns="45720" rIns="91440" bIns="45720" rtlCol="0" anchor="t">
            <a:noAutofit/>
          </a:bodyPr>
          <a:lstStyle/>
          <a:p>
            <a:pPr lvl="1"/>
            <a:endParaRPr lang="en-US"/>
          </a:p>
          <a:p>
            <a:pPr lvl="1"/>
            <a:endParaRPr lang="en-US"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Autofit/>
          </a:bodyPr>
          <a:lstStyle/>
          <a:p>
            <a:r>
              <a:rPr lang="en-US" sz="4000"/>
              <a:t>Create a Virtual Entity Data Source</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id="{B7A11AA5-D824-4571-B6F4-9C0EF8AFE5D1}"/>
              </a:ext>
            </a:extLst>
          </p:cNvPr>
          <p:cNvPicPr>
            <a:picLocks noChangeAspect="1"/>
          </p:cNvPicPr>
          <p:nvPr/>
        </p:nvPicPr>
        <p:blipFill>
          <a:blip r:embed="rId3"/>
          <a:stretch>
            <a:fillRect/>
          </a:stretch>
        </p:blipFill>
        <p:spPr>
          <a:xfrm>
            <a:off x="1101307" y="1753863"/>
            <a:ext cx="8364745" cy="4169783"/>
          </a:xfrm>
          <a:prstGeom prst="rect">
            <a:avLst/>
          </a:prstGeom>
        </p:spPr>
      </p:pic>
    </p:spTree>
    <p:extLst>
      <p:ext uri="{BB962C8B-B14F-4D97-AF65-F5344CB8AC3E}">
        <p14:creationId xmlns:p14="http://schemas.microsoft.com/office/powerpoint/2010/main" val="1843814996"/>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E91B78A9-CB0B-4A6B-986C-C3FD7F78ECCA">10</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D22688-E529-4E59-A2F6-5988501AD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F2B13A-75A6-4283-B0DA-A792D6F4B38D}">
  <ds:schemaRefs>
    <ds:schemaRef ds:uri="http://schemas.openxmlformats.org/package/2006/metadata/core-properties"/>
    <ds:schemaRef ds:uri="http://purl.org/dc/elements/1.1/"/>
    <ds:schemaRef ds:uri="http://schemas.microsoft.com/office/infopath/2007/PartnerControls"/>
    <ds:schemaRef ds:uri="E91B78A9-CB0B-4A6B-986C-C3FD7F78ECCA"/>
    <ds:schemaRef ds:uri="http://schemas.microsoft.com/office/2006/metadata/properties"/>
    <ds:schemaRef ds:uri="http://purl.org/dc/term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AD6C0BDC-6AF1-42FC-B746-0C7E82B809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189</TotalTime>
  <Words>1427</Words>
  <Application>Microsoft Office PowerPoint</Application>
  <PresentationFormat>Widescreen</PresentationFormat>
  <Paragraphs>112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Segoe UI</vt:lpstr>
      <vt:lpstr>Segoe UI Light</vt:lpstr>
      <vt:lpstr>PPM Courseware Slides</vt:lpstr>
      <vt:lpstr>Virtual Entities</vt:lpstr>
      <vt:lpstr>Objectives</vt:lpstr>
      <vt:lpstr>Introduction to Virtual entities</vt:lpstr>
      <vt:lpstr>Limitations of Virtual Entities</vt:lpstr>
      <vt:lpstr>Virtual Entity Data Providers</vt:lpstr>
      <vt:lpstr>Categories of Data Providers</vt:lpstr>
      <vt:lpstr>Virtual entity creation and mapping </vt:lpstr>
      <vt:lpstr>Create a Virtual Entity Data Source</vt:lpstr>
      <vt:lpstr>Create a Virtual Entity Data Source</vt:lpstr>
      <vt:lpstr>Create a Virtual Entity</vt:lpstr>
      <vt:lpstr>Mapping fields</vt:lpstr>
      <vt:lpstr>Mapping fields</vt:lpstr>
      <vt:lpstr>Mapping additional fields</vt:lpstr>
      <vt:lpstr>Create a forms and views as per standard Entity </vt:lpstr>
      <vt:lpstr>Module 9 Lab A</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Varnham, Scott</cp:lastModifiedBy>
  <cp:revision>116</cp:revision>
  <dcterms:created xsi:type="dcterms:W3CDTF">2016-09-15T10:26:31Z</dcterms:created>
  <dcterms:modified xsi:type="dcterms:W3CDTF">2018-12-10T15:19:07Z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