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56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5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90EC-E05E-4499-AEB7-1F606021F0B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Additional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different systems a different colour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Workflow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– make main logic a public function. Unit test.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FakeXrmEasy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FakeXrmEasy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FakeXrmEasy.9 from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Test project</a:t>
            </a:r>
          </a:p>
          <a:p>
            <a:r>
              <a:rPr lang="en-GB" dirty="0" smtClean="0"/>
              <a:t>Create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Deploying Workflows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Dynamics 365 Developer Toolkit Deployment project to deploy.</a:t>
            </a:r>
          </a:p>
          <a:p>
            <a:r>
              <a:rPr lang="en-GB" dirty="0" err="1" smtClean="0"/>
              <a:t>RegisterFile.crmregister</a:t>
            </a:r>
            <a:endParaRPr lang="en-GB" dirty="0" smtClean="0"/>
          </a:p>
          <a:p>
            <a:r>
              <a:rPr lang="en-GB" dirty="0" smtClean="0"/>
              <a:t>Ensures consistency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6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assembly versions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 careful when changing the assembly version.</a:t>
            </a:r>
          </a:p>
          <a:p>
            <a:r>
              <a:rPr lang="en-GB" dirty="0" smtClean="0"/>
              <a:t>1.3.4.5</a:t>
            </a:r>
          </a:p>
          <a:p>
            <a:r>
              <a:rPr lang="en-GB" dirty="0" err="1" smtClean="0"/>
              <a:t>Major.minor.build.revision</a:t>
            </a:r>
            <a:endParaRPr lang="en-GB" dirty="0" smtClean="0"/>
          </a:p>
          <a:p>
            <a:r>
              <a:rPr lang="en-GB" dirty="0" smtClean="0"/>
              <a:t>Update workflow – public interface unchanged.</a:t>
            </a:r>
          </a:p>
          <a:p>
            <a:r>
              <a:rPr lang="en-GB" dirty="0" smtClean="0"/>
              <a:t>Only change build or revision.</a:t>
            </a:r>
          </a:p>
          <a:p>
            <a:r>
              <a:rPr lang="en-GB" dirty="0" smtClean="0"/>
              <a:t>Existing workflows will pick up the updated assembly.</a:t>
            </a:r>
          </a:p>
          <a:p>
            <a:r>
              <a:rPr lang="en-GB" dirty="0" smtClean="0"/>
              <a:t>Upgrade – significant differences.</a:t>
            </a:r>
          </a:p>
          <a:p>
            <a:r>
              <a:rPr lang="en-GB" dirty="0" smtClean="0"/>
              <a:t>Change major or minor version.  Keep Name, Key Culture the same.</a:t>
            </a:r>
          </a:p>
          <a:p>
            <a:r>
              <a:rPr lang="en-GB" dirty="0" smtClean="0"/>
              <a:t>Existing Workflows keep the old version.</a:t>
            </a:r>
          </a:p>
          <a:p>
            <a:r>
              <a:rPr lang="en-GB" dirty="0" smtClean="0"/>
              <a:t>Should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 Assemblies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– your plugin/custom activity depends on 3</a:t>
            </a:r>
            <a:r>
              <a:rPr lang="en-GB" baseline="30000" dirty="0" smtClean="0"/>
              <a:t>rd</a:t>
            </a:r>
            <a:r>
              <a:rPr lang="en-GB" dirty="0" smtClean="0"/>
              <a:t> party assemblies.</a:t>
            </a:r>
          </a:p>
          <a:p>
            <a:r>
              <a:rPr lang="en-GB" dirty="0" smtClean="0"/>
              <a:t>How do you make these available to your plugin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ilmerge</a:t>
            </a:r>
            <a:endParaRPr lang="en-GB" dirty="0" smtClean="0"/>
          </a:p>
          <a:p>
            <a:r>
              <a:rPr lang="en-GB" dirty="0" smtClean="0"/>
              <a:t>Set “</a:t>
            </a:r>
            <a:r>
              <a:rPr lang="en-GB" dirty="0" err="1" smtClean="0"/>
              <a:t>CopyLocal</a:t>
            </a:r>
            <a:r>
              <a:rPr lang="en-GB" dirty="0" smtClean="0"/>
              <a:t> = false” on any </a:t>
            </a:r>
            <a:r>
              <a:rPr lang="en-GB" dirty="0" err="1" smtClean="0"/>
              <a:t>Microsoft.Xrm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smtClean="0"/>
              <a:t> assemblies.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1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Additional Topics</vt:lpstr>
      <vt:lpstr>Themes </vt:lpstr>
      <vt:lpstr>Custom Workflow Activities</vt:lpstr>
      <vt:lpstr>FakeXrmEasy</vt:lpstr>
      <vt:lpstr>Deploying Workflows</vt:lpstr>
      <vt:lpstr>Workflow assembly versions </vt:lpstr>
      <vt:lpstr>Merging Assemblies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Topics</dc:title>
  <dc:creator>Admin</dc:creator>
  <cp:lastModifiedBy>Admin</cp:lastModifiedBy>
  <cp:revision>7</cp:revision>
  <dcterms:created xsi:type="dcterms:W3CDTF">2018-11-13T12:07:16Z</dcterms:created>
  <dcterms:modified xsi:type="dcterms:W3CDTF">2018-11-13T14:35:10Z</dcterms:modified>
</cp:coreProperties>
</file>