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58" r:id="rId7"/>
    <p:sldId id="257" r:id="rId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65536"/>
  </p:normalViewPr>
  <p:slideViewPr>
    <p:cSldViewPr snapToGrid="0">
      <p:cViewPr varScale="1">
        <p:scale>
          <a:sx n="103" d="100"/>
          <a:sy n="103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287B-2EBB-B745-8742-74EF847397E3}" type="datetimeFigureOut">
              <a:rPr lang="en-NO" smtClean="0"/>
              <a:t>01/06/2024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0A0CC-6D1A-B243-81DA-8ACCAD46E14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71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It works, it works across technologies and is found “everywhere”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A0CC-6D1A-B243-81DA-8ACCAD46E14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36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72CC-27EC-DB99-E5F3-C888AA51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EFCC-862E-8894-E695-BDCE385FD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3586-2A2C-8E7E-A8B8-8A8DCCF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0E0E-F517-210B-52D8-B1D7A45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FE2B-34B6-E3D7-8A4C-011B1291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2B9-0522-8B3A-5625-F91D4F5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62A1F-F4CB-9611-6FDF-95EFED84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B9B6-9A01-FA2A-3893-B2B7582B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E1F8-9924-3633-210F-48F7189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7E7A-5773-374E-438E-F9E2A4D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75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68034-423D-C425-E8E1-69305B77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F7A1-159D-ECC8-2F0C-656F0AC7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176F8-E009-A58B-D793-E8FDD7C6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2DC-67F6-DE52-53A3-3AB8964C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5B95-C689-04FF-0754-95BEB32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2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8A3C-28AA-7343-27BC-2D6CACC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A52E-ACD2-8C66-D037-587AA255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977B-92D7-51B3-0465-B753DC61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C8F8-2196-8EA5-E88C-36DD81F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4A0D-7EBB-F12B-F406-99DEB00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9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9E7-3F35-E648-CAEB-4D04C32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513D-52D4-3A3B-BEA1-E36FA498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69F6-970E-BAFA-7190-B1EE273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32E-70EF-64AC-4BCD-6868E41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B14F-A24F-568F-AC96-1D2EE7B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8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438-7603-CB25-09F7-C8582040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D740-C610-D442-A7B7-8943802C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94D4-7041-F3D1-73EA-EB2852E5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28EC-D8FE-286A-86C4-B2275721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B031-D1F6-7CDC-5395-CB28818F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1937-5085-8FC1-6642-9E93A3F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4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296D-1C76-EBF5-84A5-1100A500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D8E0-D7F0-13AF-E99F-44F8A4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7EE4-636B-3D9A-B051-4743D89A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B0C99-B80C-B94F-DC21-BF66E57B7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9666-A568-2878-FA8D-F7994490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C2C0A-5D7C-2BF7-716C-106B8601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F008-B29E-EA2F-DE42-03D0811D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048F-1778-8224-8E02-32CEC479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7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2FD-9586-4140-DB10-F50EF94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044EA-6FD8-B6CB-BD8C-924F8BA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5387-FA2E-B52A-08FA-81734D4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833D-C197-D16E-2B59-8ED53FC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1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59F5-8CE6-D660-EDA7-956AABF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4EEE-FDC7-557C-F986-64BAC3A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31CB-AD55-BA65-4896-F501348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4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FEF4-4306-0B17-D310-A7843E62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914F-AA6B-7D85-14A0-8F006DE4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17AD-52D6-4F12-8CA6-F7800216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DF10-0E8C-C5A3-3514-ED370A9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1D0E-C8F3-4728-89A4-5EDB577E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0DF9-AE44-1F78-7782-7A667A4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6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3EF-47A3-3118-3943-97CABEB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64A4-E9BD-61DA-9DCA-C1A3167C3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EB3C-82C9-5C25-4F1D-0EF3B623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EB28-B6F6-53A6-1240-92EEB6F6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4DA3-8F43-2A99-DDB2-6F2B8922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802B-760D-83A0-AB66-B7AB9F85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5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AB7C5-4CA6-84A6-E0A4-3677DA6A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52C1-C513-359A-71C9-796392CF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9856-4E57-E7D5-08B2-1FF9D2E4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5F1-DE3B-2649-CF12-780727AE9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CFD-70F6-B1F4-FC98-ABFB2352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2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hmar/OTEL-NDC-2024" TargetMode="External"/><Relationship Id="rId2" Type="http://schemas.openxmlformats.org/officeDocument/2006/relationships/hyperlink" Target="https://opentelemetry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azure-monitor/app/opentelemetry-configuration?tabs=aspnetcore#why-is-microsoft-azure-monitor-investing-in-opentelemetry" TargetMode="External"/><Relationship Id="rId4" Type="http://schemas.openxmlformats.org/officeDocument/2006/relationships/hyperlink" Target="https://devblogs.microsoft.com/dotnet/azure-monitor-opentelemetry-dis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999-40D1-C457-79C4-DA0E1A3C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OpenTelemetry</a:t>
            </a:r>
            <a:r>
              <a:rPr lang="nb-NO" dirty="0"/>
              <a:t> Starter Pack</a:t>
            </a:r>
          </a:p>
        </p:txBody>
      </p:sp>
    </p:spTree>
    <p:extLst>
      <p:ext uri="{BB962C8B-B14F-4D97-AF65-F5344CB8AC3E}">
        <p14:creationId xmlns:p14="http://schemas.microsoft.com/office/powerpoint/2010/main" val="1691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46A-1521-8146-F74C-A1233F17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8293-7823-7226-7F28-A334B8D3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, and run «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compose</a:t>
            </a:r>
            <a:r>
              <a:rPr lang="nb-NO" dirty="0"/>
              <a:t> up» as </a:t>
            </a:r>
            <a:r>
              <a:rPr lang="nb-NO" dirty="0" err="1"/>
              <a:t>soon</a:t>
            </a:r>
            <a:r>
              <a:rPr lang="nb-NO" dirty="0"/>
              <a:t> as </a:t>
            </a:r>
            <a:r>
              <a:rPr lang="nb-NO" dirty="0" err="1"/>
              <a:t>possible</a:t>
            </a:r>
            <a:endParaRPr lang="nb-NO" dirty="0"/>
          </a:p>
          <a:p>
            <a:r>
              <a:rPr lang="nb-NO" dirty="0"/>
              <a:t>Intro to </a:t>
            </a:r>
            <a:r>
              <a:rPr lang="nb-NO" dirty="0" err="1"/>
              <a:t>observabiltiy</a:t>
            </a:r>
            <a:r>
              <a:rPr lang="nb-NO" dirty="0"/>
              <a:t> and </a:t>
            </a:r>
            <a:r>
              <a:rPr lang="nb-NO" dirty="0" err="1"/>
              <a:t>OpenTelemetry</a:t>
            </a:r>
            <a:endParaRPr lang="nb-NO" dirty="0"/>
          </a:p>
          <a:p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paced</a:t>
            </a:r>
            <a:r>
              <a:rPr lang="nb-NO" dirty="0"/>
              <a:t> </a:t>
            </a:r>
            <a:r>
              <a:rPr lang="nb-NO" dirty="0" err="1"/>
              <a:t>tasks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4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050-D4C9-058A-2BAB-D863E9F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Observability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839A-53C5-A92A-C9A2-36586A24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Observability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system – How </a:t>
            </a:r>
            <a:r>
              <a:rPr lang="nb-NO" dirty="0" err="1"/>
              <a:t>easy</a:t>
            </a:r>
            <a:r>
              <a:rPr lang="nb-NO" dirty="0"/>
              <a:t> is it to </a:t>
            </a:r>
            <a:r>
              <a:rPr lang="nb-NO" dirty="0" err="1"/>
              <a:t>observe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inner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system? </a:t>
            </a:r>
          </a:p>
          <a:p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instrument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endParaRPr lang="nb-NO" dirty="0"/>
          </a:p>
          <a:p>
            <a:r>
              <a:rPr lang="nb-NO" dirty="0" err="1"/>
              <a:t>Symtom</a:t>
            </a:r>
            <a:r>
              <a:rPr lang="nb-NO" dirty="0"/>
              <a:t> =&gt; 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cause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860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B45C-2ED4-4761-476A-2270CA7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OpenTelemetry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C9B6-EF36-BCBD-F07D-820C9651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High-quality, ubiquitous, and portable telemetry to enable effective observability</a:t>
            </a:r>
          </a:p>
          <a:p>
            <a:r>
              <a:rPr lang="en-GB" dirty="0"/>
              <a:t>A collection of APIs, SDKs, and tools. Use it to instrument, generate, collect, and export telemetry data (metrics, logs and traces) to help you </a:t>
            </a:r>
            <a:r>
              <a:rPr lang="en-GB" dirty="0" err="1"/>
              <a:t>analyze</a:t>
            </a:r>
            <a:r>
              <a:rPr lang="en-GB" dirty="0"/>
              <a:t> your software's performance and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https://github.com/open-telemetry</a:t>
            </a:r>
            <a:endParaRPr lang="en-GB" dirty="0"/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953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94B2CF-5ACC-8FD7-31AC-E97D51B6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44" y="457200"/>
            <a:ext cx="10099712" cy="5336704"/>
          </a:xfrm>
        </p:spPr>
      </p:pic>
    </p:spTree>
    <p:extLst>
      <p:ext uri="{BB962C8B-B14F-4D97-AF65-F5344CB8AC3E}">
        <p14:creationId xmlns:p14="http://schemas.microsoft.com/office/powerpoint/2010/main" val="135284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4DA-3EB0-2D66-870C-52F9216C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4A9-147F-442B-B4F5-5443F89A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Traces –&gt; Connect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  <a:p>
            <a:r>
              <a:rPr lang="nb-NO" dirty="0" err="1"/>
              <a:t>Metrics</a:t>
            </a:r>
            <a:r>
              <a:rPr lang="nb-NO" dirty="0"/>
              <a:t> -&gt; </a:t>
            </a:r>
            <a:r>
              <a:rPr lang="nb-NO" dirty="0" err="1"/>
              <a:t>Quantify</a:t>
            </a:r>
            <a:r>
              <a:rPr lang="nb-NO" dirty="0"/>
              <a:t> and show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/>
              <a:t>Logs -&gt; Tell a story</a:t>
            </a:r>
          </a:p>
        </p:txBody>
      </p:sp>
    </p:spTree>
    <p:extLst>
      <p:ext uri="{BB962C8B-B14F-4D97-AF65-F5344CB8AC3E}">
        <p14:creationId xmlns:p14="http://schemas.microsoft.com/office/powerpoint/2010/main" val="17612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4364-7CAA-93C1-7155-26C30EF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EF0-3031-D2C5-4D27-A8894A6E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https://opentelemetry.io/docs</a:t>
            </a:r>
            <a:endParaRPr lang="nb-NO" dirty="0"/>
          </a:p>
          <a:p>
            <a:r>
              <a:rPr lang="nb-NO" dirty="0">
                <a:hlinkClick r:id="rId3"/>
              </a:rPr>
              <a:t>https://github.com/rogerhmar</a:t>
            </a:r>
            <a:r>
              <a:rPr lang="nb-NO">
                <a:hlinkClick r:id="rId3"/>
              </a:rPr>
              <a:t>/OTEL-NDC-2024</a:t>
            </a:r>
            <a:endParaRPr lang="nb-NO"/>
          </a:p>
          <a:p>
            <a:r>
              <a:rPr lang="nb-NO">
                <a:hlinkClick r:id="rId4"/>
              </a:rPr>
              <a:t>https</a:t>
            </a:r>
            <a:r>
              <a:rPr lang="nb-NO" dirty="0">
                <a:hlinkClick r:id="rId4"/>
              </a:rPr>
              <a:t>://devblogs.microsoft.com/dotnet/azure-monitor-opentelemetry-distro/</a:t>
            </a:r>
            <a:endParaRPr lang="nb-NO" dirty="0"/>
          </a:p>
          <a:p>
            <a:r>
              <a:rPr lang="nb-NO" dirty="0">
                <a:hlinkClick r:id="rId5"/>
              </a:rPr>
              <a:t>https://learn.microsoft.com/en-us/azure/azure-monitor/app/opentelemetry-configuration?tabs=aspnetcore#why-is-microsoft-azure-monitor-investing-in-opentelemetry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33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198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OpenTelemetry Starter Pack</vt:lpstr>
      <vt:lpstr>Agenda</vt:lpstr>
      <vt:lpstr>Observability</vt:lpstr>
      <vt:lpstr>OpenTelemetry</vt:lpstr>
      <vt:lpstr>PowerPoint Presentation</vt:lpstr>
      <vt:lpstr>Signals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Obsevability</dc:title>
  <dc:creator>Roger Hoem-Martinsen</dc:creator>
  <cp:lastModifiedBy>Roger Hoem-Martinsen</cp:lastModifiedBy>
  <cp:revision>8</cp:revision>
  <dcterms:created xsi:type="dcterms:W3CDTF">2023-11-05T06:27:09Z</dcterms:created>
  <dcterms:modified xsi:type="dcterms:W3CDTF">2024-06-01T18:49:39Z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7ded4a-67f5-4711-b597-253aeaf659b9_Enabled">
    <vt:lpwstr>true</vt:lpwstr>
  </property>
  <property fmtid="{D5CDD505-2E9C-101B-9397-08002B2CF9AE}" pid="3" name="MSIP_Label_4c7ded4a-67f5-4711-b597-253aeaf659b9_SetDate">
    <vt:lpwstr>2023-11-05T06:29:43Z</vt:lpwstr>
  </property>
  <property fmtid="{D5CDD505-2E9C-101B-9397-08002B2CF9AE}" pid="4" name="MSIP_Label_4c7ded4a-67f5-4711-b597-253aeaf659b9_Method">
    <vt:lpwstr>Standard</vt:lpwstr>
  </property>
  <property fmtid="{D5CDD505-2E9C-101B-9397-08002B2CF9AE}" pid="5" name="MSIP_Label_4c7ded4a-67f5-4711-b597-253aeaf659b9_Name">
    <vt:lpwstr>Public</vt:lpwstr>
  </property>
  <property fmtid="{D5CDD505-2E9C-101B-9397-08002B2CF9AE}" pid="6" name="MSIP_Label_4c7ded4a-67f5-4711-b597-253aeaf659b9_SiteId">
    <vt:lpwstr>b716bd50-85d2-417b-8540-2a4d8d97f738</vt:lpwstr>
  </property>
  <property fmtid="{D5CDD505-2E9C-101B-9397-08002B2CF9AE}" pid="7" name="MSIP_Label_4c7ded4a-67f5-4711-b597-253aeaf659b9_ActionId">
    <vt:lpwstr>4725233a-aa83-47d7-b8b2-f22616b4bc34</vt:lpwstr>
  </property>
  <property fmtid="{D5CDD505-2E9C-101B-9397-08002B2CF9AE}" pid="8" name="MSIP_Label_4c7ded4a-67f5-4711-b597-253aeaf659b9_ContentBits">
    <vt:lpwstr>0</vt:lpwstr>
  </property>
</Properties>
</file>