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7" r:id="rId4"/>
    <p:sldId id="268" r:id="rId5"/>
    <p:sldId id="271" r:id="rId6"/>
    <p:sldId id="270" r:id="rId7"/>
    <p:sldId id="272" r:id="rId8"/>
    <p:sldId id="273" r:id="rId9"/>
    <p:sldId id="274" r:id="rId10"/>
    <p:sldId id="278" r:id="rId11"/>
    <p:sldId id="277" r:id="rId12"/>
    <p:sldId id="279" r:id="rId13"/>
    <p:sldId id="28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1FD34F8-D0E9-438A-9A59-445E6E63F0BA}">
          <p14:sldIdLst>
            <p14:sldId id="256"/>
            <p14:sldId id="260"/>
            <p14:sldId id="267"/>
            <p14:sldId id="268"/>
            <p14:sldId id="271"/>
            <p14:sldId id="270"/>
            <p14:sldId id="272"/>
            <p14:sldId id="273"/>
            <p14:sldId id="274"/>
            <p14:sldId id="278"/>
            <p14:sldId id="277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220CF-5167-41A9-9E72-1781EC674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9142C-E31C-4FFC-99FA-7D91CE966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557FB-C16A-436C-B941-380421B8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C9DB-6F90-4FCA-90A9-0AACDAE6713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C86C2-A194-4024-92E1-5047A3A4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EBFE4C-B009-4F06-8FE1-0DC299CC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BF84-53AC-42ED-A722-2C72B56A2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18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14E39-A5BC-4C54-AE3C-E176620B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45EFC4-1F38-4C6F-9ABF-BB8E0113D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3619B-3871-4EB6-9B8A-5AEC74D0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C9DB-6F90-4FCA-90A9-0AACDAE6713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9B342-37AF-46A3-A613-D6B0568A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E1324-D2E8-47C5-BBEA-FF891651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BF84-53AC-42ED-A722-2C72B56A2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91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38983B-BA4F-480D-A022-76F1EAE75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639BB3-5A09-4513-8D77-7C5D25037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D15F7-BA8A-48E3-B8A4-01FB2A39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C9DB-6F90-4FCA-90A9-0AACDAE6713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48ED-90C8-4BC2-AD3F-FFCC412F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F27C7-4402-4747-98A3-AE1ED06A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BF84-53AC-42ED-A722-2C72B56A2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64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34745-2014-4CC9-A42F-E4988B2D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5BC8B-B2DA-4836-AEF7-293A3955B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B9F44-F169-4B39-B2FF-03782F92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C9DB-6F90-4FCA-90A9-0AACDAE6713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FC76A2-4124-40A4-8063-B30EC1BD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174E9-FD30-4B3C-8F35-AE211FED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BF84-53AC-42ED-A722-2C72B56A2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C272D-F17D-4B90-AE94-2FE3F949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AFA2A8-6D27-4D31-B5DC-195C5396B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DEF85-819F-4255-A8F7-3CBAB7BB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C9DB-6F90-4FCA-90A9-0AACDAE6713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83E9F-83F0-480F-914A-1DD7D25E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4A3887-F3CB-4BD0-83E6-E41D9676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BF84-53AC-42ED-A722-2C72B56A2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73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3793E-A135-4A6F-BA26-DA629CB2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AC44E-1694-479C-AA20-4FDD9C18E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1847E1-DD78-4E28-B554-2D91C3674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8F539-B86D-4015-B850-DB83ED55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C9DB-6F90-4FCA-90A9-0AACDAE6713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1F8530-1DD7-4327-BCC5-D53AA149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5D6C7A-4B07-4332-AF76-5194B41E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BF84-53AC-42ED-A722-2C72B56A2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3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839C6-203C-44C5-96F3-C6A94ED5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63BA3-3EE5-4B51-B7C8-13567E626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D07BD-4FC9-4EFA-AD4E-42F785D9E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B71DCD-E8A6-46C6-99C4-F094069FB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C2501A-8ED7-414B-8BD9-9CC318AED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C845A8-C2E9-467D-8AF8-9BF0DBF8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C9DB-6F90-4FCA-90A9-0AACDAE6713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DE45F5-E897-40F4-819E-D8EC0104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94264B-62B0-4F12-982C-BC690530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BF84-53AC-42ED-A722-2C72B56A2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0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E73F6-9BAB-48F4-8A67-2B26C6BD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3BB174-2AA3-4382-8647-9B7051A01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C9DB-6F90-4FCA-90A9-0AACDAE6713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8492AC-E921-4BB8-8DBE-3E1D1D37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FDBE4D-08A4-4597-9BF8-E7D6A3C5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BF84-53AC-42ED-A722-2C72B56A2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0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61AB24-DC03-45E8-AA89-91E4A8DF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C9DB-6F90-4FCA-90A9-0AACDAE6713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E42423-A117-48A0-B1D7-B159A2D6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4602D-1C76-4EF7-951E-35278BD9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BF84-53AC-42ED-A722-2C72B56A2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DBDF7-DEC1-4189-8581-6B6CAF8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7E086-078D-451A-9002-B2C3FD77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339945-2A29-41EB-B5E7-D1E272CD5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9A3D3-9827-41AD-A011-997ACB78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C9DB-6F90-4FCA-90A9-0AACDAE6713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C86A35-B4EE-43CC-B171-99FB0B93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B5850A-71BE-4076-8583-674C10ED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BF84-53AC-42ED-A722-2C72B56A2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9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5D61C-BA36-4872-99CF-3041E68B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37E021-887C-4A78-8501-A0F78392B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4B936C-C36D-4601-B91F-63D62CD9B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2FD42A-1923-4769-8526-E7158C4A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C9DB-6F90-4FCA-90A9-0AACDAE6713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C7ABB-1FBE-4BE6-9F13-47BFEA97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8F77E-6439-4945-AA4D-D69E9851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BBF84-53AC-42ED-A722-2C72B56A2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8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EDC605-02A7-47B6-ADF3-A75BB0B3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E7D6A8-E29A-4F92-B004-E64F5F51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E345C-D17E-4CCF-809B-45F0971B4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FC9DB-6F90-4FCA-90A9-0AACDAE6713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1E10B-D8C4-4F88-BFE9-39D142FEE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5C407-9762-4E58-851E-B6F613017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BBF84-53AC-42ED-A722-2C72B56A2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83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F9279-2C43-4673-A6BB-533208E25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Music BPM Detection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897DF1-6246-4980-8E17-58E7A4FE3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2020270619 </a:t>
            </a:r>
            <a:r>
              <a:rPr lang="ko-KR" altLang="en-US" dirty="0" err="1"/>
              <a:t>형정현</a:t>
            </a:r>
            <a:endParaRPr lang="en-US" altLang="ko-KR" dirty="0"/>
          </a:p>
          <a:p>
            <a:r>
              <a:rPr lang="ko-KR" altLang="en-US" dirty="0" err="1"/>
              <a:t>컴퓨터융합소프트웨어학과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AF03A-A3F4-4F59-BF55-A1333B75CDA5}"/>
              </a:ext>
            </a:extLst>
          </p:cNvPr>
          <p:cNvSpPr txBox="1"/>
          <p:nvPr/>
        </p:nvSpPr>
        <p:spPr>
          <a:xfrm>
            <a:off x="3182355" y="4966196"/>
            <a:ext cx="5827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FFC000"/>
                </a:solidFill>
              </a:rPr>
              <a:t>FINAL  Presentation</a:t>
            </a:r>
            <a:endParaRPr lang="ko-KR" altLang="en-US" sz="4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9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A1BDE-2572-4DEE-A086-EA944906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/>
              <a:t>https://github.com/rogerhyung/BPM_DETECTION/tree/main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76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698D05A-CAE5-4FC6-AE3F-233492BD3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375869"/>
              </p:ext>
            </p:extLst>
          </p:nvPr>
        </p:nvGraphicFramePr>
        <p:xfrm>
          <a:off x="1207168" y="545433"/>
          <a:ext cx="10515600" cy="5056863"/>
        </p:xfrm>
        <a:graphic>
          <a:graphicData uri="http://schemas.openxmlformats.org/drawingml/2006/table">
            <a:tbl>
              <a:tblPr/>
              <a:tblGrid>
                <a:gridCol w="942474">
                  <a:extLst>
                    <a:ext uri="{9D8B030D-6E8A-4147-A177-3AD203B41FA5}">
                      <a16:colId xmlns:a16="http://schemas.microsoft.com/office/drawing/2014/main" val="556956518"/>
                    </a:ext>
                  </a:extLst>
                </a:gridCol>
                <a:gridCol w="9573126">
                  <a:extLst>
                    <a:ext uri="{9D8B030D-6E8A-4147-A177-3AD203B41FA5}">
                      <a16:colId xmlns:a16="http://schemas.microsoft.com/office/drawing/2014/main" val="1965241358"/>
                    </a:ext>
                  </a:extLst>
                </a:gridCol>
              </a:tblGrid>
              <a:tr h="7224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03870"/>
                  </a:ext>
                </a:extLst>
              </a:tr>
              <a:tr h="722409">
                <a:tc>
                  <a:txBody>
                    <a:bodyPr/>
                    <a:lstStyle/>
                    <a:p>
                      <a:r>
                        <a:rPr lang="en-US" altLang="ko-KR" sz="36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Detect periodic peaks in the ACF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920406"/>
                  </a:ext>
                </a:extLst>
              </a:tr>
              <a:tr h="722409">
                <a:tc>
                  <a:txBody>
                    <a:bodyPr/>
                    <a:lstStyle/>
                    <a:p>
                      <a:r>
                        <a:rPr lang="en-US" altLang="ko-KR" sz="360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Compute intervals between peaks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809849"/>
                  </a:ext>
                </a:extLst>
              </a:tr>
              <a:tr h="722409">
                <a:tc>
                  <a:txBody>
                    <a:bodyPr/>
                    <a:lstStyle/>
                    <a:p>
                      <a:r>
                        <a:rPr lang="en-US" altLang="ko-KR" sz="36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Convert intervals to BPM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055392"/>
                  </a:ext>
                </a:extLst>
              </a:tr>
              <a:tr h="722409">
                <a:tc>
                  <a:txBody>
                    <a:bodyPr/>
                    <a:lstStyle/>
                    <a:p>
                      <a:r>
                        <a:rPr lang="en-US" altLang="ko-KR" sz="3600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Keep only BPMs in valid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434733"/>
                  </a:ext>
                </a:extLst>
              </a:tr>
              <a:tr h="722409">
                <a:tc>
                  <a:txBody>
                    <a:bodyPr/>
                    <a:lstStyle/>
                    <a:p>
                      <a:r>
                        <a:rPr lang="en-US" altLang="ko-KR" sz="360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Count frequency of each BPM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813034"/>
                  </a:ext>
                </a:extLst>
              </a:tr>
              <a:tr h="722409">
                <a:tc>
                  <a:txBody>
                    <a:bodyPr/>
                    <a:lstStyle/>
                    <a:p>
                      <a:r>
                        <a:rPr lang="en-US" altLang="ko-KR" sz="360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Return the most common estimate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349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09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0D4E3-C39B-4F17-B54F-986B60BE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2990B3D-8A79-42D1-9790-0D0EEFA88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865" y="1416676"/>
            <a:ext cx="9340270" cy="4670135"/>
          </a:xfrm>
        </p:spPr>
      </p:pic>
    </p:spTree>
    <p:extLst>
      <p:ext uri="{BB962C8B-B14F-4D97-AF65-F5344CB8AC3E}">
        <p14:creationId xmlns:p14="http://schemas.microsoft.com/office/powerpoint/2010/main" val="246783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5FBA4-35A2-4857-8381-3DCE29C6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8C16A-98E2-42D2-9CF2-12ADE49D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400" dirty="0"/>
              <a:t>去去去中知 行行行裏覺</a:t>
            </a:r>
          </a:p>
          <a:p>
            <a:pPr marL="0" indent="0">
              <a:buNone/>
            </a:pPr>
            <a:r>
              <a:rPr lang="ko-KR" altLang="en-US" sz="4400" dirty="0" err="1"/>
              <a:t>거거거중지</a:t>
            </a:r>
            <a:r>
              <a:rPr lang="ko-KR" altLang="en-US" sz="4400" dirty="0"/>
              <a:t> </a:t>
            </a:r>
            <a:r>
              <a:rPr lang="ko-KR" altLang="en-US" sz="4400" dirty="0" err="1"/>
              <a:t>행행행리각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60273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1E3A2-80EE-4CF1-BE90-DEE654FD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9252DE-753A-46D6-B469-20783866E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62" y="12375"/>
            <a:ext cx="9193675" cy="6833249"/>
          </a:xfrm>
        </p:spPr>
      </p:pic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845F988D-3CAC-4788-A738-70196694F075}"/>
              </a:ext>
            </a:extLst>
          </p:cNvPr>
          <p:cNvSpPr/>
          <p:nvPr/>
        </p:nvSpPr>
        <p:spPr>
          <a:xfrm>
            <a:off x="4047249" y="-347330"/>
            <a:ext cx="1617133" cy="4867742"/>
          </a:xfrm>
          <a:prstGeom prst="mathMultiply">
            <a:avLst>
              <a:gd name="adj1" fmla="val 672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11A64550-AA9C-44F6-806B-D17DD0EDE3B1}"/>
              </a:ext>
            </a:extLst>
          </p:cNvPr>
          <p:cNvSpPr/>
          <p:nvPr/>
        </p:nvSpPr>
        <p:spPr>
          <a:xfrm>
            <a:off x="7843357" y="-590107"/>
            <a:ext cx="1617133" cy="4867742"/>
          </a:xfrm>
          <a:prstGeom prst="mathMultiply">
            <a:avLst>
              <a:gd name="adj1" fmla="val 672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9C3A6678-1553-4232-80F6-62D3149D2D44}"/>
              </a:ext>
            </a:extLst>
          </p:cNvPr>
          <p:cNvSpPr/>
          <p:nvPr/>
        </p:nvSpPr>
        <p:spPr>
          <a:xfrm>
            <a:off x="2679998" y="-347330"/>
            <a:ext cx="1617133" cy="4867742"/>
          </a:xfrm>
          <a:prstGeom prst="mathMultiply">
            <a:avLst>
              <a:gd name="adj1" fmla="val 672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3F829AC-0A6C-47D2-B9C3-AD209332929C}"/>
              </a:ext>
            </a:extLst>
          </p:cNvPr>
          <p:cNvSpPr/>
          <p:nvPr/>
        </p:nvSpPr>
        <p:spPr>
          <a:xfrm>
            <a:off x="4365265" y="1558912"/>
            <a:ext cx="1372895" cy="7425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131A4C60-F11A-4043-A924-94C744B95995}"/>
              </a:ext>
            </a:extLst>
          </p:cNvPr>
          <p:cNvSpPr/>
          <p:nvPr/>
        </p:nvSpPr>
        <p:spPr>
          <a:xfrm>
            <a:off x="6577740" y="-590107"/>
            <a:ext cx="1617133" cy="4867742"/>
          </a:xfrm>
          <a:prstGeom prst="mathMultiply">
            <a:avLst>
              <a:gd name="adj1" fmla="val 672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83C5694-6A8C-47C3-9653-68479552F5CE}"/>
              </a:ext>
            </a:extLst>
          </p:cNvPr>
          <p:cNvSpPr/>
          <p:nvPr/>
        </p:nvSpPr>
        <p:spPr>
          <a:xfrm>
            <a:off x="6715815" y="1068287"/>
            <a:ext cx="2855239" cy="23951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1F8A26C-B113-4F14-A4C4-361E6AB064BD}"/>
              </a:ext>
            </a:extLst>
          </p:cNvPr>
          <p:cNvSpPr/>
          <p:nvPr/>
        </p:nvSpPr>
        <p:spPr>
          <a:xfrm>
            <a:off x="6715816" y="1307805"/>
            <a:ext cx="2855238" cy="23951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70191A6-BD6C-4575-A73B-E5F90F924F53}"/>
              </a:ext>
            </a:extLst>
          </p:cNvPr>
          <p:cNvSpPr/>
          <p:nvPr/>
        </p:nvSpPr>
        <p:spPr>
          <a:xfrm>
            <a:off x="6715816" y="1690688"/>
            <a:ext cx="2855238" cy="23951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85286C4-3DB6-4285-84B2-3C9B6927D76D}"/>
              </a:ext>
            </a:extLst>
          </p:cNvPr>
          <p:cNvSpPr/>
          <p:nvPr/>
        </p:nvSpPr>
        <p:spPr>
          <a:xfrm>
            <a:off x="6715815" y="2559106"/>
            <a:ext cx="2855238" cy="23951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9CD3B-8F6C-4932-95A2-F3B9D8ACF9C9}"/>
              </a:ext>
            </a:extLst>
          </p:cNvPr>
          <p:cNvSpPr txBox="1"/>
          <p:nvPr/>
        </p:nvSpPr>
        <p:spPr>
          <a:xfrm>
            <a:off x="3180615" y="1480041"/>
            <a:ext cx="1166216" cy="92333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Mono channel transition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8FB33B4D-8EB7-47D8-9EF2-0A95EA19B3DF}"/>
              </a:ext>
            </a:extLst>
          </p:cNvPr>
          <p:cNvSpPr/>
          <p:nvPr/>
        </p:nvSpPr>
        <p:spPr>
          <a:xfrm>
            <a:off x="2534291" y="1684679"/>
            <a:ext cx="685463" cy="49105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A3066-DB9C-4209-9A01-5510336A1FC7}"/>
              </a:ext>
            </a:extLst>
          </p:cNvPr>
          <p:cNvSpPr txBox="1"/>
          <p:nvPr/>
        </p:nvSpPr>
        <p:spPr>
          <a:xfrm>
            <a:off x="5435151" y="2760900"/>
            <a:ext cx="1596482" cy="1200329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Using </a:t>
            </a:r>
          </a:p>
          <a:p>
            <a:r>
              <a:rPr lang="en-US" altLang="ko-KR" dirty="0"/>
              <a:t>Butterworth Bandpass filter </a:t>
            </a:r>
            <a:endParaRPr lang="ko-KR" altLang="en-US" dirty="0"/>
          </a:p>
        </p:txBody>
      </p:sp>
      <p:sp>
        <p:nvSpPr>
          <p:cNvPr id="18" name="곱하기 기호 17">
            <a:extLst>
              <a:ext uri="{FF2B5EF4-FFF2-40B4-BE49-F238E27FC236}">
                <a16:creationId xmlns:a16="http://schemas.microsoft.com/office/drawing/2014/main" id="{754E1E3F-B6FA-4649-B446-94E92CC952E7}"/>
              </a:ext>
            </a:extLst>
          </p:cNvPr>
          <p:cNvSpPr/>
          <p:nvPr/>
        </p:nvSpPr>
        <p:spPr>
          <a:xfrm>
            <a:off x="6857466" y="2633259"/>
            <a:ext cx="1617133" cy="4867742"/>
          </a:xfrm>
          <a:prstGeom prst="mathMultiply">
            <a:avLst>
              <a:gd name="adj1" fmla="val 6726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0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04771-9E36-4F06-8A42-57E99E54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8C60617-DA7C-4E4B-8795-2A4E0A72F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77" y="1444197"/>
            <a:ext cx="10348523" cy="4139409"/>
          </a:xfrm>
        </p:spPr>
      </p:pic>
    </p:spTree>
    <p:extLst>
      <p:ext uri="{BB962C8B-B14F-4D97-AF65-F5344CB8AC3E}">
        <p14:creationId xmlns:p14="http://schemas.microsoft.com/office/powerpoint/2010/main" val="60849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내용 개체 틀 26">
            <a:extLst>
              <a:ext uri="{FF2B5EF4-FFF2-40B4-BE49-F238E27FC236}">
                <a16:creationId xmlns:a16="http://schemas.microsoft.com/office/drawing/2014/main" id="{09EEAE3D-759E-4137-AC58-26D049CFD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1" y="2310607"/>
            <a:ext cx="3979722" cy="1591888"/>
          </a:xfr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36E75FE-7DDA-4B9C-9221-BC79040AF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076" y="2310207"/>
            <a:ext cx="4299847" cy="171993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C36B67F-A5EC-4FB4-81A5-C60E5837E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080" y="2482014"/>
            <a:ext cx="3789908" cy="151596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A5FBF16-14C4-4683-B9D8-1F53275112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94" y="4621803"/>
            <a:ext cx="4299847" cy="171993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39ADD05-AC4C-4450-B956-071175552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641" y="4335184"/>
            <a:ext cx="4767680" cy="190707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016E6A3-F79A-4AC0-A58F-E657F89FAA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11" y="381402"/>
            <a:ext cx="3957109" cy="1582843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CB4358E-C4E6-40C1-BE35-969D94B9E3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866" y="381402"/>
            <a:ext cx="4096253" cy="163850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11DCB6C-88A6-416E-9875-BD49C375B4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456" y="366667"/>
            <a:ext cx="4096253" cy="163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7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FE902-0105-44BF-AF81-2C1C56C4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0992"/>
            <a:ext cx="10515600" cy="1325563"/>
          </a:xfrm>
        </p:spPr>
        <p:txBody>
          <a:bodyPr/>
          <a:lstStyle/>
          <a:p>
            <a:r>
              <a:rPr lang="en-US" altLang="ko-KR" dirty="0"/>
              <a:t>Envelope </a:t>
            </a:r>
            <a:r>
              <a:rPr lang="ko-KR" altLang="en-US" dirty="0"/>
              <a:t>추출</a:t>
            </a:r>
          </a:p>
        </p:txBody>
      </p:sp>
    </p:spTree>
    <p:extLst>
      <p:ext uri="{BB962C8B-B14F-4D97-AF65-F5344CB8AC3E}">
        <p14:creationId xmlns:p14="http://schemas.microsoft.com/office/powerpoint/2010/main" val="327975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7EBB9-5767-4244-9754-FB1A9E5C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C147AE7-BCAF-42B5-BA11-27B499204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92063"/>
            <a:ext cx="9144018" cy="36576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28CAB4-28FC-430B-A58D-BEB504E4D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91" y="4022732"/>
            <a:ext cx="9144018" cy="27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3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BE77BC2-7FF8-4E38-A700-04D4F97E2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5" y="372976"/>
            <a:ext cx="4572011" cy="13716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9D23CF-7968-4A84-9FB0-FA94011DE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89" y="372976"/>
            <a:ext cx="5309945" cy="15929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DE0432-7844-4E15-84E9-FB39ECFA3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2" y="1937082"/>
            <a:ext cx="4973061" cy="14919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0A7AEFA-EA80-4F66-B7F6-23732BCC5B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89" y="1965960"/>
            <a:ext cx="5309946" cy="15929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CAAFEE-5DFA-4C88-9F10-71FB5B1937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2" y="3429000"/>
            <a:ext cx="5197656" cy="15592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4DEC40F-233A-4078-A002-09D4D134F6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65" y="3496376"/>
            <a:ext cx="4748476" cy="142454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027E555-1D6D-4535-87F1-025842C823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6" y="4988297"/>
            <a:ext cx="5101397" cy="15304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C5C3DC0-877E-438F-82BC-635162928B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72" y="4993106"/>
            <a:ext cx="4973062" cy="149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7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69EDF-2444-4BF1-8B47-A09B2D9C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ACF</a:t>
            </a:r>
            <a:r>
              <a:rPr lang="ko-KR" altLang="en-US" dirty="0"/>
              <a:t>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D3A3FCB-945C-45FE-AEE9-0453C4082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5814" y="439273"/>
            <a:ext cx="5480372" cy="117726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606BA8-43E4-4425-B837-71FB51E2AB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62" y="1764836"/>
            <a:ext cx="6180676" cy="18542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3B1380-221C-462D-9A81-76B01EEED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814" y="3759200"/>
            <a:ext cx="5402580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8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1FB145-6EB4-47FC-99C5-7BAD17C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474225"/>
            <a:ext cx="3128210" cy="1303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1903A5-D8D1-4605-966C-DB0CC7C92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587" y="474225"/>
            <a:ext cx="3962411" cy="16510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134435-D070-4E19-90C9-3598153F6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414" y="592871"/>
            <a:ext cx="3392912" cy="14137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5960E7-8DB2-4EFF-B47D-726F5F2DD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4" y="2899252"/>
            <a:ext cx="3441037" cy="14337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CC25F6-9082-4A02-83F2-9BED4B2EA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779" y="2959927"/>
            <a:ext cx="3082868" cy="12845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BEC9F47-7267-4B37-92C3-DE08B6CFA2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52" y="2638591"/>
            <a:ext cx="3793965" cy="15808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578CD5B-6CC3-4093-9985-64063033A0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05" y="4892420"/>
            <a:ext cx="4245764" cy="17690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D91060-7428-460E-BBAD-A6E88EF720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73" y="4843872"/>
            <a:ext cx="4245764" cy="176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7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76</Words>
  <Application>Microsoft Office PowerPoint</Application>
  <PresentationFormat>와이드스크린</PresentationFormat>
  <Paragraphs>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Music BPM Detection</vt:lpstr>
      <vt:lpstr>PowerPoint 프레젠테이션</vt:lpstr>
      <vt:lpstr>PowerPoint 프레젠테이션</vt:lpstr>
      <vt:lpstr>PowerPoint 프레젠테이션</vt:lpstr>
      <vt:lpstr>Envelope 추출</vt:lpstr>
      <vt:lpstr>PowerPoint 프레젠테이션</vt:lpstr>
      <vt:lpstr>PowerPoint 프레젠테이션</vt:lpstr>
      <vt:lpstr>ACF </vt:lpstr>
      <vt:lpstr>PowerPoint 프레젠테이션</vt:lpstr>
      <vt:lpstr>https://github.com/rogerhyung/BPM_DETECTION/tree/main</vt:lpstr>
      <vt:lpstr>PowerPoint 프레젠테이션</vt:lpstr>
      <vt:lpstr>결과 </vt:lpstr>
      <vt:lpstr>후기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BPM Detection</dc:title>
  <dc:creator>KU23</dc:creator>
  <cp:lastModifiedBy>KU23</cp:lastModifiedBy>
  <cp:revision>15</cp:revision>
  <dcterms:created xsi:type="dcterms:W3CDTF">2025-05-08T14:36:47Z</dcterms:created>
  <dcterms:modified xsi:type="dcterms:W3CDTF">2025-06-04T05:48:20Z</dcterms:modified>
</cp:coreProperties>
</file>