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6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9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6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22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4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2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11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72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9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2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57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A1575-0CEB-4A8A-95EE-F37170A981DB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0262-9EC0-44D3-8000-0747BB7F62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7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nsador.com/autor/proverbio_chine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99016" y="1"/>
            <a:ext cx="6992984" cy="685799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endParaRPr lang="pt-BR" sz="3200" b="1" dirty="0" smtClean="0"/>
          </a:p>
          <a:p>
            <a:pPr algn="l"/>
            <a:r>
              <a:rPr lang="pt-BR" b="1" dirty="0" smtClean="0">
                <a:latin typeface="Arial Black" panose="020B0A04020102020204" pitchFamily="34" charset="0"/>
              </a:rPr>
              <a:t>NESSE </a:t>
            </a:r>
            <a:r>
              <a:rPr lang="pt-BR" b="1" dirty="0">
                <a:latin typeface="Arial Black" panose="020B0A04020102020204" pitchFamily="34" charset="0"/>
              </a:rPr>
              <a:t>TEMPO DE </a:t>
            </a:r>
            <a:r>
              <a:rPr lang="pt-BR" b="1" dirty="0" smtClean="0">
                <a:latin typeface="Arial Black" panose="020B0A04020102020204" pitchFamily="34" charset="0"/>
              </a:rPr>
              <a:t>PANDEMIA  </a:t>
            </a:r>
            <a:endParaRPr lang="pt-BR" sz="2800" b="1" dirty="0" smtClean="0">
              <a:latin typeface="Arial Black" panose="020B0A04020102020204" pitchFamily="34" charset="0"/>
            </a:endParaRPr>
          </a:p>
          <a:p>
            <a:pPr algn="l"/>
            <a:r>
              <a:rPr lang="pt-BR" sz="2800" b="1" dirty="0" smtClean="0">
                <a:latin typeface="Arial Black" panose="020B0A04020102020204" pitchFamily="34" charset="0"/>
              </a:rPr>
              <a:t>DE</a:t>
            </a:r>
            <a:r>
              <a:rPr lang="pt-BR" sz="4400" b="1" dirty="0" smtClean="0">
                <a:latin typeface="Arial Black" panose="020B0A04020102020204" pitchFamily="34" charset="0"/>
              </a:rPr>
              <a:t> </a:t>
            </a:r>
            <a:r>
              <a:rPr lang="pt-BR" sz="4400" b="1" dirty="0">
                <a:latin typeface="Century" panose="02040604050505020304" pitchFamily="18" charset="0"/>
              </a:rPr>
              <a:t>CORONA </a:t>
            </a:r>
            <a:r>
              <a:rPr lang="pt-BR" sz="4400" b="1" dirty="0" smtClean="0">
                <a:latin typeface="Century" panose="02040604050505020304" pitchFamily="18" charset="0"/>
              </a:rPr>
              <a:t>VÍRUS</a:t>
            </a:r>
            <a:endParaRPr lang="pt-BR" sz="4400" dirty="0" smtClean="0">
              <a:latin typeface="Century" panose="02040604050505020304" pitchFamily="18" charset="0"/>
            </a:endParaRPr>
          </a:p>
          <a:p>
            <a:endParaRPr lang="pt-BR" dirty="0"/>
          </a:p>
          <a:p>
            <a:endParaRPr lang="pt-BR" dirty="0" smtClean="0"/>
          </a:p>
          <a:p>
            <a:r>
              <a:rPr lang="pt-BR" sz="3600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APRENDA 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COMO FORTALEÇER SEU </a:t>
            </a:r>
            <a:r>
              <a:rPr lang="pt-BR" sz="4400" dirty="0">
                <a:latin typeface="Arial Black" panose="020B0A04020102020204" pitchFamily="34" charset="0"/>
                <a:cs typeface="Arial" panose="020B0604020202020204" pitchFamily="34" charset="0"/>
              </a:rPr>
              <a:t>SISTEMA IMUNOLÓGICO </a:t>
            </a:r>
            <a:endParaRPr lang="pt-BR" sz="44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600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 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UMA VEZ POR </a:t>
            </a:r>
            <a:r>
              <a:rPr lang="pt-BR" sz="3600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TODAS!!! </a:t>
            </a:r>
            <a:endParaRPr lang="pt-BR" sz="3600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829" y="0"/>
            <a:ext cx="7667898" cy="6081906"/>
          </a:xfrm>
          <a:prstGeom prst="rect">
            <a:avLst/>
          </a:prstGeom>
        </p:spPr>
      </p:pic>
      <p:pic>
        <p:nvPicPr>
          <p:cNvPr id="1026" name="Picture 2" descr="ConJur - Lei regula obrigações com funcionários na zona do coronavír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2607">
            <a:off x="10587857" y="422048"/>
            <a:ext cx="1232823" cy="92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7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4310743" y="770709"/>
            <a:ext cx="3461657" cy="927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4606834" y="1031966"/>
            <a:ext cx="2978332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-13063"/>
            <a:ext cx="12192000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POIS BEM</a:t>
            </a:r>
            <a:r>
              <a:rPr lang="pt-BR" sz="2000" b="1" dirty="0" smtClean="0"/>
              <a:t>,</a:t>
            </a:r>
            <a:r>
              <a:rPr lang="pt-BR" sz="3600" b="1" dirty="0" smtClean="0"/>
              <a:t/>
            </a:r>
            <a:br>
              <a:rPr lang="pt-BR" sz="3600" b="1" dirty="0" smtClean="0"/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3600" b="1" dirty="0" smtClean="0">
                <a:latin typeface="Eras Demi ITC" panose="020B0805030504020804" pitchFamily="34" charset="0"/>
              </a:rPr>
              <a:t>PESSOAS </a:t>
            </a:r>
            <a:r>
              <a:rPr lang="pt-BR" sz="3600" b="1" dirty="0">
                <a:latin typeface="Eras Demi ITC" panose="020B0805030504020804" pitchFamily="34" charset="0"/>
              </a:rPr>
              <a:t>GASTAM RIOS DE DINHEIRO COMPRANDO </a:t>
            </a:r>
            <a:r>
              <a:rPr lang="pt-BR" sz="3600" b="1" dirty="0" smtClean="0">
                <a:latin typeface="Eras Demi ITC" panose="020B0805030504020804" pitchFamily="34" charset="0"/>
              </a:rPr>
              <a:t/>
            </a:r>
            <a:br>
              <a:rPr lang="pt-BR" sz="3600" b="1" dirty="0" smtClean="0">
                <a:latin typeface="Eras Demi ITC" panose="020B0805030504020804" pitchFamily="34" charset="0"/>
              </a:rPr>
            </a:b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SUPLEMENTOS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, REMÉDIOS, VITAMINAS.</a:t>
            </a:r>
            <a:b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</a:br>
            <a:r>
              <a:rPr lang="pt-BR" sz="3600" b="1" dirty="0">
                <a:latin typeface="Eras Demi ITC" panose="020B0805030504020804" pitchFamily="34" charset="0"/>
              </a:rPr>
              <a:t> VICIANDO SEUS CORPOS COM TODOS OS TIPOS </a:t>
            </a:r>
            <a:r>
              <a:rPr lang="pt-BR" sz="3600" b="1" dirty="0" smtClean="0">
                <a:latin typeface="Eras Demi ITC" panose="020B0805030504020804" pitchFamily="34" charset="0"/>
              </a:rPr>
              <a:t/>
            </a:r>
            <a:br>
              <a:rPr lang="pt-BR" sz="3600" b="1" dirty="0" smtClean="0">
                <a:latin typeface="Eras Demi ITC" panose="020B0805030504020804" pitchFamily="34" charset="0"/>
              </a:rPr>
            </a:br>
            <a:r>
              <a:rPr lang="pt-BR" sz="3600" b="1" dirty="0" smtClean="0">
                <a:latin typeface="Eras Demi ITC" panose="020B0805030504020804" pitchFamily="34" charset="0"/>
              </a:rPr>
              <a:t>DE </a:t>
            </a:r>
            <a:r>
              <a:rPr lang="pt-BR" sz="3600" b="1" dirty="0">
                <a:latin typeface="Eras Demi ITC" panose="020B0805030504020804" pitchFamily="34" charset="0"/>
              </a:rPr>
              <a:t>DROGAS SINTÉTICAS, </a:t>
            </a:r>
            <a:r>
              <a:rPr lang="pt-BR" sz="3600" b="1" dirty="0" smtClean="0">
                <a:latin typeface="Eras Demi ITC" panose="020B0805030504020804" pitchFamily="34" charset="0"/>
              </a:rPr>
              <a:t/>
            </a:r>
            <a:br>
              <a:rPr lang="pt-BR" sz="3600" b="1" dirty="0" smtClean="0">
                <a:latin typeface="Eras Demi ITC" panose="020B0805030504020804" pitchFamily="34" charset="0"/>
              </a:rPr>
            </a:br>
            <a:r>
              <a:rPr lang="pt-BR" sz="3600" b="1" dirty="0" smtClean="0">
                <a:latin typeface="Eras Demi ITC" panose="020B0805030504020804" pitchFamily="34" charset="0"/>
              </a:rPr>
              <a:t>QUE </a:t>
            </a:r>
            <a:r>
              <a:rPr lang="pt-BR" sz="3600" b="1" dirty="0">
                <a:latin typeface="Eras Demi ITC" panose="020B0805030504020804" pitchFamily="34" charset="0"/>
              </a:rPr>
              <a:t>QUANDO PASSAM </a:t>
            </a:r>
            <a:r>
              <a:rPr lang="pt-BR" sz="3600" b="1" dirty="0" smtClean="0">
                <a:latin typeface="Eras Demi ITC" panose="020B0805030504020804" pitchFamily="34" charset="0"/>
              </a:rPr>
              <a:t>OS SEUS </a:t>
            </a:r>
            <a:r>
              <a:rPr lang="pt-BR" sz="3600" b="1" dirty="0">
                <a:latin typeface="Eras Demi ITC" panose="020B0805030504020804" pitchFamily="34" charset="0"/>
              </a:rPr>
              <a:t>EFEITOS </a:t>
            </a:r>
            <a:r>
              <a:rPr lang="pt-BR" sz="3600" b="1" dirty="0" smtClean="0">
                <a:latin typeface="Eras Demi ITC" panose="020B0805030504020804" pitchFamily="34" charset="0"/>
              </a:rPr>
              <a:t/>
            </a:r>
            <a:br>
              <a:rPr lang="pt-BR" sz="3600" b="1" dirty="0" smtClean="0">
                <a:latin typeface="Eras Demi ITC" panose="020B0805030504020804" pitchFamily="34" charset="0"/>
              </a:rPr>
            </a:br>
            <a:r>
              <a:rPr lang="pt-BR" sz="3600" b="1" dirty="0" smtClean="0">
                <a:latin typeface="Eras Demi ITC" panose="020B0805030504020804" pitchFamily="34" charset="0"/>
              </a:rPr>
              <a:t>PRECISAM </a:t>
            </a:r>
            <a:r>
              <a:rPr lang="pt-BR" sz="3600" b="1" dirty="0">
                <a:latin typeface="Eras Demi ITC" panose="020B0805030504020804" pitchFamily="34" charset="0"/>
              </a:rPr>
              <a:t>TOMAR MAIS E MAIS!</a:t>
            </a:r>
            <a:br>
              <a:rPr lang="pt-BR" sz="3600" b="1" dirty="0">
                <a:latin typeface="Eras Demi ITC" panose="020B0805030504020804" pitchFamily="34" charset="0"/>
              </a:rPr>
            </a:b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GASTANDO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MAIS E MAIS DINHEIRO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!</a:t>
            </a:r>
            <a:b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</a:b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/>
              <a:t/>
            </a:r>
            <a:br>
              <a:rPr lang="pt-BR" sz="2400" b="1" dirty="0"/>
            </a:br>
            <a:endParaRPr lang="pt-BR" sz="2800" dirty="0"/>
          </a:p>
        </p:txBody>
      </p:sp>
      <p:pic>
        <p:nvPicPr>
          <p:cNvPr id="2052" name="Picture 4" descr="O dinheiro vai virar pó? - ISTOÉ DINHEIR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7" b="93659" l="9350" r="967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978" y="4691391"/>
            <a:ext cx="1873060" cy="172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7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380514" cy="6858000"/>
          </a:xfrm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A SOLUÇÃO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PARA TER UM SISTEMA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IMUNOLÓGICO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FORTE, RESISTENTE E IMBATÍVEL ESTÁ PERTO DE VOCÊ!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</a:b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14" y="1397726"/>
            <a:ext cx="4811486" cy="38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9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031966" y="2442754"/>
            <a:ext cx="10110651" cy="192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6251" y="2543946"/>
            <a:ext cx="9144000" cy="1655762"/>
          </a:xfrm>
        </p:spPr>
        <p:txBody>
          <a:bodyPr/>
          <a:lstStyle/>
          <a:p>
            <a:endParaRPr lang="pt-BR" dirty="0" smtClean="0"/>
          </a:p>
          <a:p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DESCUBRA AGORA!</a:t>
            </a:r>
            <a:endParaRPr lang="pt-B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6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UMA MUDANÇA 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RADICAL DO SEU ESTILO DE VIDA!</a:t>
            </a:r>
          </a:p>
          <a:p>
            <a:endParaRPr 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PREPARE-SE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PARA:</a:t>
            </a:r>
          </a:p>
          <a:p>
            <a:pPr lvl="0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VIDA SAUDÁVEL!</a:t>
            </a:r>
          </a:p>
          <a:p>
            <a:pPr lvl="0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DISPOSIÇÃO DIÁRIA!</a:t>
            </a:r>
          </a:p>
          <a:p>
            <a:pPr lvl="0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NOITE DE SONO TRANQUILHA!</a:t>
            </a:r>
          </a:p>
          <a:p>
            <a:pPr lvl="0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CORPO DESINTOXICADO!</a:t>
            </a:r>
          </a:p>
          <a:p>
            <a:pPr lvl="0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DISPOSIÇÃO MENTAL!</a:t>
            </a:r>
          </a:p>
          <a:p>
            <a:pPr lvl="0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ECONOMIA FINANCEIRA COM COMPRAS DE MEDICAMENTOS!</a:t>
            </a:r>
          </a:p>
          <a:p>
            <a:pPr lvl="0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E FECHANDO COM CHAVE DE OURO,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CONHEÇA TODO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O SEU </a:t>
            </a:r>
            <a:endParaRPr lang="pt-B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pPr lvl="0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SISTEMA IMUNOLÓGICO</a:t>
            </a:r>
            <a:endParaRPr 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57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91840" y="0"/>
            <a:ext cx="8900160" cy="685799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TRATA-SE DE UMA EQUIPE ESPECIALIZADA EM ESCREVER ARTIGO DE SAÚDE E BEM- ESTAR, 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GEOFF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E SUSIE O'DEA, 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OS PROPRIETÁRIOS DA EMPRESA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MASTER, USA.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KATE RIEGER FORNECE CONTEÚDO DE SAÚDE E FITNESS E ELA É UMA INSPIRAÇÃO COM SUAS PRÓPRIAS REALIZAÇÕES DE FITNESS. 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VOCÊ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SABIA QUE ELA ANDOU 80 QUILÔMETROS DE BICICLETA EM UM ÚNICO DIA, EM APENAS 3 HORAS? 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KATE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É ESPECIALISTA EM SAÚDE E FITNESS.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 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KIM PHOENIX É ESPECIALISTA EM SAÚDE. KIM POSSUI UM DIPLOMA UNIVERSITÁRIO DE QUATRO ANOS NA ÁREA DA SAÚDE E SEU CONTEÚDO É PERFEITO PARA BLOGS DE MEDICINA OU MÉDICOS QUE PRECISAM DE ARTIGOS ​​DE QUALIDADE.</a:t>
            </a:r>
          </a:p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sp>
        <p:nvSpPr>
          <p:cNvPr id="4" name="Explosão 1 3"/>
          <p:cNvSpPr/>
          <p:nvPr/>
        </p:nvSpPr>
        <p:spPr>
          <a:xfrm rot="19265592">
            <a:off x="548640" y="1018902"/>
            <a:ext cx="2625633" cy="2024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QUEM SOMOS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6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136469" y="0"/>
            <a:ext cx="9531531" cy="1541417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7566"/>
            <a:ext cx="9144000" cy="1175657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VEJA O QUE DIZEM AS PRINCIPAIS REVISTAS DE SAÚDE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pic>
        <p:nvPicPr>
          <p:cNvPr id="1031" name="Image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50" y="1541417"/>
            <a:ext cx="2222344" cy="217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Imagem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39" y="4726211"/>
            <a:ext cx="4311329" cy="15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81774" y="1570221"/>
            <a:ext cx="7013094" cy="310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papel de vitaminas e minerais na imunidade diante do </a:t>
            </a:r>
            <a:r>
              <a:rPr kumimoji="0" lang="pt-BR" altLang="pt-BR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coronavírus</a:t>
            </a:r>
            <a:r>
              <a:rPr kumimoji="0" lang="pt-BR" altLang="pt-BR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.</a:t>
            </a:r>
            <a:endParaRPr kumimoji="0" lang="pt-BR" altLang="pt-B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Professora explica como a inclusão de alguns nutrientes em uma dieta equilibrada reforça as defesas do corpo contra infecções como a Covid-19</a:t>
            </a:r>
            <a:endParaRPr kumimoji="0" lang="pt-BR" altLang="pt-B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</a:rPr>
              <a:t>Por </a:t>
            </a:r>
            <a:r>
              <a:rPr kumimoji="0" lang="pt-BR" altLang="pt-BR" sz="105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</a:rPr>
              <a:t>Dra. Silvia </a:t>
            </a:r>
            <a:r>
              <a:rPr kumimoji="0" lang="pt-BR" altLang="pt-BR" sz="105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</a:rPr>
              <a:t>Cozzolino</a:t>
            </a:r>
            <a:r>
              <a:rPr kumimoji="0" lang="pt-BR" altLang="pt-BR" sz="105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</a:rPr>
              <a:t>, nutricionista*       </a:t>
            </a:r>
            <a:endParaRPr kumimoji="0" lang="pt-BR" alt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</a:rPr>
              <a:t>access_time17 maio 2020, 10h47 - Publicado em 27 </a:t>
            </a:r>
            <a:r>
              <a:rPr kumimoji="0" lang="pt-BR" altLang="pt-BR" sz="105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</a:rPr>
              <a:t>abr</a:t>
            </a:r>
            <a:r>
              <a:rPr kumimoji="0" lang="pt-BR" altLang="pt-BR" sz="105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</a:rPr>
              <a:t> 2020, 13h39</a:t>
            </a:r>
            <a:r>
              <a:rPr kumimoji="0" lang="pt-BR" altLang="pt-B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</a:rPr>
              <a:t>     </a:t>
            </a:r>
            <a:endParaRPr kumimoji="0" lang="pt-BR" alt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endParaRPr kumimoji="0" lang="pt-BR" altLang="pt-B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6658" y="4421885"/>
            <a:ext cx="6017388" cy="22985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21900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Fazer exercício ajuda a melhorar o sistema imunológico?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Estudo diz que sim</a:t>
            </a:r>
            <a:endParaRPr kumimoji="0" lang="pt-BR" altLang="pt-BR" sz="20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Pesquisa britânica afirma que exercício moderado pode contribuir no combate de doenças bacterianas e virais</a:t>
            </a:r>
            <a:endParaRPr kumimoji="0" lang="pt-BR" altLang="pt-BR" sz="16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2194560" y="5878286"/>
            <a:ext cx="41017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194560" y="6035040"/>
            <a:ext cx="4101737" cy="6923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548639" y="4598125"/>
            <a:ext cx="7302137" cy="1240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39941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QUANTO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VALE PRA VOCÊ ADQUIRIR 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VIDA ACIMA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MÉDIA?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QUANTO VALE TER UMA VIDA CHEIA DE DISPOSIÇÃO?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QUANTO VALE ADQUIRIR CONHECIMENTO?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QUANTO VALE TRANSMITIR O CONHECIMENTO ADQUIRIDO?</a:t>
            </a:r>
          </a:p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ISSO NÃO TEM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PREÇO!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algn="l"/>
            <a:endParaRPr lang="pt-BR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TUDO ISSO QUE ESTOU TE INFORMANDO:</a:t>
            </a:r>
          </a:p>
          <a:p>
            <a:pPr lvl="0" algn="l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EBOOK +UM 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BÔNNUS COM 10 </a:t>
            </a:r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ARTIGOS</a:t>
            </a:r>
          </a:p>
          <a:p>
            <a:pPr lvl="0" algn="l"/>
            <a:r>
              <a:rPr lang="pt-B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FALANDO 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O SISTEMA IMUNOLÓGICO</a:t>
            </a:r>
          </a:p>
          <a:p>
            <a:pPr lvl="0" algn="l"/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TUDO ISSO NO ALCANCE DE SEU CELULAR OU TABLET!</a:t>
            </a:r>
          </a:p>
          <a:p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pt-BR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APENAS R$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39,90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pt-B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PARCELADO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ATÉ 3X DE R$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13,30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/>
              <a:t> </a:t>
            </a:r>
          </a:p>
          <a:p>
            <a:r>
              <a:rPr lang="pt-BR" sz="3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ADQUIRA AGORA!</a:t>
            </a:r>
          </a:p>
          <a:p>
            <a:r>
              <a:rPr lang="pt-BR" sz="3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AQUI</a:t>
            </a:r>
            <a:endParaRPr lang="pt-BR" sz="3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83525"/>
            <a:ext cx="2913017" cy="211618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194768">
            <a:off x="8600083" y="2466046"/>
            <a:ext cx="3705225" cy="1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7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ão 1 3"/>
          <p:cNvSpPr/>
          <p:nvPr/>
        </p:nvSpPr>
        <p:spPr>
          <a:xfrm>
            <a:off x="3958046" y="5068388"/>
            <a:ext cx="4389119" cy="178961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776549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VOCÊ QUER SABER COMO FOI SEU PASSADO, OLHE PARA QUEM VOCÊ É HOJE. SE QUER SABER COMO VAI SER SEU FUTURO, OLHE PARA O QUE ESTÁ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FAZENDO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HOJE.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                                                                                                      </a:t>
            </a:r>
            <a:r>
              <a:rPr lang="pt-B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2"/>
              </a:rPr>
              <a:t>PROVÉRBIO 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2"/>
              </a:rPr>
              <a:t>CHINÊS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776548"/>
            <a:ext cx="12192000" cy="5081451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VOCÊ TEM ALGUMAS OPÇÕES:</a:t>
            </a:r>
          </a:p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VOCÊ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POSSUI O CONHECIMENTO DE UM MATERIAL QUE IRÁ REVOLUCIONAR SUA SAÚDE, 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FAZER NADA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VOCÊ PODE CONTINUAR COM 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VIDA DO MESMO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JEITO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 CONTINUAR NA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DEPENDÊNCIA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MEDICAMENTOS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SINTÉTICOS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OUTROS.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VOCÊ PODE CONTINUAR COM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 VIDA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FRÁGIL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VOCÊ PODE, 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TOMAR UMA DECISÃO QUE </a:t>
            </a:r>
            <a:r>
              <a:rPr lang="pt-BR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IRÁ MUDAR TUA VIDA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ADQUIRINDO O NOSSO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ADQUIRA AGORA!</a:t>
            </a:r>
          </a:p>
          <a:p>
            <a:r>
              <a:rPr lang="pt-BR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AQUI</a:t>
            </a:r>
          </a:p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31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326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Century</vt:lpstr>
      <vt:lpstr>Eras Demi ITC</vt:lpstr>
      <vt:lpstr>Tahoma</vt:lpstr>
      <vt:lpstr>Tema do Office</vt:lpstr>
      <vt:lpstr>Apresentação do PowerPoint</vt:lpstr>
      <vt:lpstr> POIS BEM,  PESSOAS GASTAM RIOS DE DINHEIRO COMPRANDO  SUPLEMENTOS, REMÉDIOS, VITAMINAS.  VICIANDO SEUS CORPOS COM TODOS OS TIPOS  DE DROGAS SINTÉTICAS,  QUE QUANDO PASSAM OS SEUS EFEITOS  PRECISAM TOMAR MAIS E MAIS! GASTANDO MAIS E MAIS DINHEIRO!    </vt:lpstr>
      <vt:lpstr>A SOLUÇÃO PARA TER UM SISTEMA IMUNOLÓGICO FORTE, RESISTENTE E IMBATÍVEL ESTÁ PERTO DE VOCÊ! </vt:lpstr>
      <vt:lpstr>Apresentação do PowerPoint</vt:lpstr>
      <vt:lpstr>Apresentação do PowerPoint</vt:lpstr>
      <vt:lpstr>Apresentação do PowerPoint</vt:lpstr>
      <vt:lpstr>VEJA O QUE DIZEM AS PRINCIPAIS REVISTAS DE SAÚDE</vt:lpstr>
      <vt:lpstr>Apresentação do PowerPoint</vt:lpstr>
      <vt:lpstr>    SE VOCÊ QUER SABER COMO FOI SEU PASSADO, OLHE PARA QUEM VOCÊ É HOJE. SE QUER SABER COMO VAI SER SEU FUTURO, OLHE PARA O QUE ESTÁ  FAZENDO HOJE.                                                                                                                 PROVÉRBIO CHINÊS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Pr. Valmir</dc:creator>
  <cp:lastModifiedBy>Pr. Valmir</cp:lastModifiedBy>
  <cp:revision>23</cp:revision>
  <dcterms:created xsi:type="dcterms:W3CDTF">2020-06-08T03:06:48Z</dcterms:created>
  <dcterms:modified xsi:type="dcterms:W3CDTF">2020-06-09T15:29:53Z</dcterms:modified>
</cp:coreProperties>
</file>