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4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0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91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F368-D665-42D5-9027-F211C5D59A3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EDA3-AEBE-44C2-A6A3-16364EBE6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2"/>
          <a:stretch/>
        </p:blipFill>
        <p:spPr>
          <a:xfrm>
            <a:off x="0" y="0"/>
            <a:ext cx="7315200" cy="68579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33657" y="1613117"/>
            <a:ext cx="3800139" cy="36317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JUNTE O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CONHECIMENTO </a:t>
            </a:r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UM</a:t>
            </a:r>
          </a:p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A EFICÁCIA </a:t>
            </a:r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OUTRO!!!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2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>
            <a:normAutofit/>
          </a:bodyPr>
          <a:lstStyle/>
          <a:p>
            <a:endParaRPr lang="pt-B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UM </a:t>
            </a:r>
          </a:p>
          <a:p>
            <a:r>
              <a:rPr lang="pt-B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DESCONTO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</a:p>
          <a:p>
            <a:r>
              <a:rPr lang="pt-B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R$ 20,00</a:t>
            </a:r>
          </a:p>
          <a:p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COMPRA DOS </a:t>
            </a:r>
          </a:p>
          <a:p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EXEMPLARES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120" y="2860687"/>
            <a:ext cx="2544413" cy="20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/>
          <a:p>
            <a:endParaRPr lang="pt-BR" dirty="0" smtClean="0"/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 AGORA !!!</a:t>
            </a:r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DESCONTO DE </a:t>
            </a:r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R$ 20,00</a:t>
            </a:r>
          </a:p>
          <a:p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APENAS R$ 59,90</a:t>
            </a:r>
          </a:p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PARCELADO EM </a:t>
            </a:r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DE R$ 19,96</a:t>
            </a: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AQUI</a:t>
            </a:r>
          </a:p>
          <a:p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ADQUIRA</a:t>
            </a:r>
            <a:endParaRPr 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52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Pr. Valmir</dc:creator>
  <cp:lastModifiedBy>Pr. Valmir</cp:lastModifiedBy>
  <cp:revision>3</cp:revision>
  <dcterms:created xsi:type="dcterms:W3CDTF">2020-06-09T15:41:13Z</dcterms:created>
  <dcterms:modified xsi:type="dcterms:W3CDTF">2020-06-09T15:53:34Z</dcterms:modified>
</cp:coreProperties>
</file>